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theme/themeOverride3.xml" ContentType="application/vnd.openxmlformats-officedocument.themeOverride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606" r:id="rId2"/>
    <p:sldId id="607" r:id="rId3"/>
    <p:sldId id="608" r:id="rId4"/>
    <p:sldId id="609" r:id="rId5"/>
    <p:sldId id="610" r:id="rId6"/>
    <p:sldId id="611" r:id="rId7"/>
    <p:sldId id="626" r:id="rId8"/>
    <p:sldId id="467" r:id="rId9"/>
    <p:sldId id="403" r:id="rId10"/>
    <p:sldId id="468" r:id="rId11"/>
    <p:sldId id="469" r:id="rId12"/>
    <p:sldId id="464" r:id="rId13"/>
    <p:sldId id="465" r:id="rId14"/>
    <p:sldId id="503" r:id="rId15"/>
    <p:sldId id="507" r:id="rId16"/>
    <p:sldId id="466" r:id="rId17"/>
    <p:sldId id="504" r:id="rId18"/>
    <p:sldId id="502" r:id="rId19"/>
    <p:sldId id="506" r:id="rId20"/>
    <p:sldId id="505" r:id="rId21"/>
    <p:sldId id="560" r:id="rId22"/>
    <p:sldId id="561" r:id="rId23"/>
    <p:sldId id="581" r:id="rId24"/>
    <p:sldId id="582" r:id="rId25"/>
    <p:sldId id="408" r:id="rId26"/>
    <p:sldId id="562" r:id="rId27"/>
    <p:sldId id="595" r:id="rId28"/>
    <p:sldId id="604" r:id="rId29"/>
    <p:sldId id="596" r:id="rId30"/>
    <p:sldId id="563" r:id="rId31"/>
    <p:sldId id="603" r:id="rId32"/>
    <p:sldId id="570" r:id="rId33"/>
    <p:sldId id="588" r:id="rId34"/>
    <p:sldId id="589" r:id="rId35"/>
    <p:sldId id="571" r:id="rId36"/>
    <p:sldId id="583" r:id="rId37"/>
    <p:sldId id="586" r:id="rId38"/>
    <p:sldId id="573" r:id="rId39"/>
    <p:sldId id="574" r:id="rId40"/>
    <p:sldId id="575" r:id="rId41"/>
    <p:sldId id="598" r:id="rId42"/>
    <p:sldId id="599" r:id="rId43"/>
    <p:sldId id="597" r:id="rId44"/>
    <p:sldId id="579" r:id="rId45"/>
    <p:sldId id="585" r:id="rId46"/>
    <p:sldId id="569" r:id="rId47"/>
    <p:sldId id="605" r:id="rId48"/>
    <p:sldId id="592" r:id="rId49"/>
    <p:sldId id="590" r:id="rId50"/>
    <p:sldId id="576" r:id="rId51"/>
    <p:sldId id="578" r:id="rId52"/>
    <p:sldId id="446" r:id="rId53"/>
    <p:sldId id="564" r:id="rId54"/>
    <p:sldId id="565" r:id="rId55"/>
    <p:sldId id="566" r:id="rId56"/>
    <p:sldId id="567" r:id="rId57"/>
    <p:sldId id="601" r:id="rId58"/>
    <p:sldId id="600" r:id="rId59"/>
    <p:sldId id="602" r:id="rId60"/>
    <p:sldId id="584" r:id="rId61"/>
    <p:sldId id="594" r:id="rId62"/>
    <p:sldId id="568" r:id="rId63"/>
    <p:sldId id="620" r:id="rId64"/>
    <p:sldId id="621" r:id="rId65"/>
    <p:sldId id="622" r:id="rId66"/>
    <p:sldId id="623" r:id="rId67"/>
    <p:sldId id="624" r:id="rId68"/>
    <p:sldId id="625" r:id="rId69"/>
    <p:sldId id="415" r:id="rId70"/>
    <p:sldId id="559" r:id="rId71"/>
    <p:sldId id="471" r:id="rId72"/>
    <p:sldId id="627" r:id="rId73"/>
  </p:sldIdLst>
  <p:sldSz cx="9144000" cy="6858000" type="screen4x3"/>
  <p:notesSz cx="6400800" cy="8686800"/>
  <p:defaultTextStyle>
    <a:defPPr>
      <a:defRPr lang="de-DE"/>
    </a:defPPr>
    <a:lvl1pPr algn="ctr" rtl="0" fontAlgn="base">
      <a:lnSpc>
        <a:spcPct val="110000"/>
      </a:lnSpc>
      <a:spcBef>
        <a:spcPct val="0"/>
      </a:spcBef>
      <a:spcAft>
        <a:spcPct val="0"/>
      </a:spcAft>
      <a:buClr>
        <a:schemeClr val="accent1"/>
      </a:buClr>
      <a:buSzPct val="80000"/>
      <a:buFont typeface="Wingdings" charset="0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lnSpc>
        <a:spcPct val="110000"/>
      </a:lnSpc>
      <a:spcBef>
        <a:spcPct val="0"/>
      </a:spcBef>
      <a:spcAft>
        <a:spcPct val="0"/>
      </a:spcAft>
      <a:buClr>
        <a:schemeClr val="accent1"/>
      </a:buClr>
      <a:buSzPct val="80000"/>
      <a:buFont typeface="Wingdings" charset="0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lnSpc>
        <a:spcPct val="110000"/>
      </a:lnSpc>
      <a:spcBef>
        <a:spcPct val="0"/>
      </a:spcBef>
      <a:spcAft>
        <a:spcPct val="0"/>
      </a:spcAft>
      <a:buClr>
        <a:schemeClr val="accent1"/>
      </a:buClr>
      <a:buSzPct val="80000"/>
      <a:buFont typeface="Wingdings" charset="0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lnSpc>
        <a:spcPct val="110000"/>
      </a:lnSpc>
      <a:spcBef>
        <a:spcPct val="0"/>
      </a:spcBef>
      <a:spcAft>
        <a:spcPct val="0"/>
      </a:spcAft>
      <a:buClr>
        <a:schemeClr val="accent1"/>
      </a:buClr>
      <a:buSzPct val="80000"/>
      <a:buFont typeface="Wingdings" charset="0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lnSpc>
        <a:spcPct val="110000"/>
      </a:lnSpc>
      <a:spcBef>
        <a:spcPct val="0"/>
      </a:spcBef>
      <a:spcAft>
        <a:spcPct val="0"/>
      </a:spcAft>
      <a:buClr>
        <a:schemeClr val="accent1"/>
      </a:buClr>
      <a:buSzPct val="80000"/>
      <a:buFont typeface="Wingdings" charset="0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12">
          <p15:clr>
            <a:srgbClr val="A4A3A4"/>
          </p15:clr>
        </p15:guide>
        <p15:guide id="6" pos="2948">
          <p15:clr>
            <a:srgbClr val="A4A3A4"/>
          </p15:clr>
        </p15:guide>
        <p15:guide id="7" pos="113">
          <p15:clr>
            <a:srgbClr val="A4A3A4"/>
          </p15:clr>
        </p15:guide>
        <p15:guide id="8" pos="5647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FEFD"/>
    <a:srgbClr val="FDFEFE"/>
    <a:srgbClr val="FDFFFE"/>
    <a:srgbClr val="FEFFFE"/>
    <a:srgbClr val="FFFFFE"/>
    <a:srgbClr val="FFFEFE"/>
    <a:srgbClr val="FFFEFF"/>
    <a:srgbClr val="FEFEFF"/>
    <a:srgbClr val="FE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 autoAdjust="0"/>
  </p:normalViewPr>
  <p:slideViewPr>
    <p:cSldViewPr showGuides="1">
      <p:cViewPr varScale="1">
        <p:scale>
          <a:sx n="86" d="100"/>
          <a:sy n="86" d="100"/>
        </p:scale>
        <p:origin x="1382" y="72"/>
      </p:cViewPr>
      <p:guideLst>
        <p:guide orient="horz" pos="3702"/>
        <p:guide orient="horz" pos="867"/>
        <p:guide pos="340"/>
        <p:guide pos="5420"/>
        <p:guide pos="2812"/>
        <p:guide pos="2948"/>
        <p:guide pos="113"/>
        <p:guide pos="5647"/>
        <p:guide pos="5556"/>
        <p:guide pos="2880"/>
      </p:guideLst>
    </p:cSldViewPr>
  </p:slideViewPr>
  <p:outlineViewPr>
    <p:cViewPr>
      <p:scale>
        <a:sx n="33" d="100"/>
        <a:sy n="33" d="100"/>
      </p:scale>
      <p:origin x="0" y="13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00"/>
    </p:cViewPr>
  </p:sorterViewPr>
  <p:notesViewPr>
    <p:cSldViewPr showGuides="1">
      <p:cViewPr varScale="1">
        <p:scale>
          <a:sx n="129" d="100"/>
          <a:sy n="129" d="100"/>
        </p:scale>
        <p:origin x="-1056" y="-84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34885881988605E-2"/>
          <c:y val="2.23460279900171E-2"/>
          <c:w val="0.92586511411801198"/>
          <c:h val="0.7747955905602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Beispiel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F5D-4E91-9E73-A3E67C89E97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CF5D-4E91-9E73-A3E67C89E97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CF5D-4E91-9E73-A3E67C89E972}"/>
              </c:ext>
            </c:extLst>
          </c:dPt>
          <c:cat>
            <c:numRef>
              <c:f>Tabelle1!$A$2:$A$4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25</c:v>
                </c:pt>
                <c:pt idx="1">
                  <c:v>35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D-4E91-9E73-A3E67C89E97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Beispiel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44</c:v>
                </c:pt>
                <c:pt idx="1">
                  <c:v>18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D-4E91-9E73-A3E67C89E97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Beispiel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21</c:v>
                </c:pt>
                <c:pt idx="1">
                  <c:v>35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5D-4E91-9E73-A3E67C89E97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Beispiel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Tabelle1!$E$2:$E$4</c:f>
              <c:numCache>
                <c:formatCode>General</c:formatCode>
                <c:ptCount val="3"/>
                <c:pt idx="0">
                  <c:v>18</c:v>
                </c:pt>
                <c:pt idx="1">
                  <c:v>13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5D-4E91-9E73-A3E67C89E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283596672"/>
        <c:axId val="283598208"/>
      </c:barChart>
      <c:catAx>
        <c:axId val="28359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chemeClr val="accent1"/>
            </a:solidFill>
          </a:ln>
        </c:spPr>
        <c:crossAx val="283598208"/>
        <c:crosses val="autoZero"/>
        <c:auto val="1"/>
        <c:lblAlgn val="ctr"/>
        <c:lblOffset val="0"/>
        <c:noMultiLvlLbl val="0"/>
      </c:catAx>
      <c:valAx>
        <c:axId val="283598208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835966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4441623082153599E-2"/>
          <c:y val="0.93823810578790801"/>
          <c:w val="0.95750607449587199"/>
          <c:h val="6.1761894212092099E-2"/>
        </c:manualLayout>
      </c:layout>
      <c:overlay val="1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accent1"/>
          </a:solidFill>
        </a:defRPr>
      </a:pPr>
      <a:endParaRPr lang="de-D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61340873704"/>
          <c:y val="3.4421837312589E-2"/>
          <c:w val="0.63048299404712904"/>
          <c:h val="0.8308708478392099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Beispiel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130-4677-8442-56910CBD56C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130-4677-8442-56910CBD56C0}"/>
              </c:ext>
            </c:extLst>
          </c:dPt>
          <c:dPt>
            <c:idx val="2"/>
            <c:bubble3D val="0"/>
            <c:spPr>
              <a:solidFill>
                <a:srgbClr val="6C85AE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130-4677-8442-56910CBD56C0}"/>
              </c:ext>
            </c:extLst>
          </c:dPt>
          <c:dPt>
            <c:idx val="3"/>
            <c:bubble3D val="0"/>
            <c:spPr>
              <a:solidFill>
                <a:srgbClr val="9DAEC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130-4677-8442-56910CBD56C0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130-4677-8442-56910CBD56C0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Grafik 1</c:v>
                </c:pt>
                <c:pt idx="1">
                  <c:v>Grafik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30-4677-8442-56910CBD56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6"/>
        <c:holeSize val="35"/>
      </c:doughnutChart>
    </c:plotArea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006657938539E-3"/>
          <c:y val="2.5252632608205798E-3"/>
          <c:w val="0.99697293330146197"/>
          <c:h val="0.9367008866627110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0A3478"/>
            </a:solidFill>
            <a:ln w="28139">
              <a:noFill/>
            </a:ln>
          </c:spPr>
          <c:invertIfNegative val="0"/>
          <c:cat>
            <c:strRef>
              <c:f>Sheet1!$B$1:$O$1</c:f>
              <c:strCache>
                <c:ptCount val="6"/>
                <c:pt idx="0">
                  <c:v>Säule 1</c:v>
                </c:pt>
                <c:pt idx="1">
                  <c:v>Säule 2</c:v>
                </c:pt>
                <c:pt idx="2">
                  <c:v>Säule 3</c:v>
                </c:pt>
                <c:pt idx="3">
                  <c:v>Säule 4</c:v>
                </c:pt>
                <c:pt idx="4">
                  <c:v>Säule 6</c:v>
                </c:pt>
                <c:pt idx="5">
                  <c:v>Säule 6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6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4-4779-BCE3-29A050FC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69240192"/>
        <c:axId val="269241728"/>
      </c:barChart>
      <c:catAx>
        <c:axId val="269240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9525">
            <a:solidFill>
              <a:srgbClr val="000000"/>
            </a:solidFill>
            <a:prstDash val="solid"/>
          </a:ln>
        </c:spPr>
        <c:crossAx val="269241728"/>
        <c:crosses val="autoZero"/>
        <c:auto val="1"/>
        <c:lblAlgn val="ctr"/>
        <c:lblOffset val="100"/>
        <c:tickMarkSkip val="1"/>
        <c:noMultiLvlLbl val="0"/>
      </c:catAx>
      <c:valAx>
        <c:axId val="269241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10552">
            <a:noFill/>
          </a:ln>
        </c:spPr>
        <c:crossAx val="269240192"/>
        <c:crosses val="autoZero"/>
        <c:crossBetween val="between"/>
      </c:valAx>
      <c:spPr>
        <a:noFill/>
        <a:ln w="281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6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2006657938539E-3"/>
          <c:y val="2.5252632608205798E-3"/>
          <c:w val="0.99697293330146197"/>
          <c:h val="0.9367008866627110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0A3478"/>
            </a:solidFill>
            <a:ln w="28139">
              <a:noFill/>
            </a:ln>
          </c:spPr>
          <c:invertIfNegative val="0"/>
          <c:cat>
            <c:strRef>
              <c:f>Sheet1!$B$1:$O$1</c:f>
              <c:strCache>
                <c:ptCount val="6"/>
                <c:pt idx="0">
                  <c:v>Säule 1</c:v>
                </c:pt>
                <c:pt idx="1">
                  <c:v>Säule 2</c:v>
                </c:pt>
                <c:pt idx="2">
                  <c:v>Säule 3</c:v>
                </c:pt>
                <c:pt idx="3">
                  <c:v>Säule 4</c:v>
                </c:pt>
                <c:pt idx="4">
                  <c:v>Säule 6</c:v>
                </c:pt>
                <c:pt idx="5">
                  <c:v>Säule 6</c:v>
                </c:pt>
              </c:strCache>
            </c:strRef>
          </c:cat>
          <c:val>
            <c:numRef>
              <c:f>Sheet1!$B$2:$O$2</c:f>
              <c:numCache>
                <c:formatCode>General</c:formatCode>
                <c:ptCount val="6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2-4145-A106-7D4070BC1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69265536"/>
        <c:axId val="269619584"/>
      </c:barChart>
      <c:catAx>
        <c:axId val="269265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9525">
            <a:solidFill>
              <a:srgbClr val="000000"/>
            </a:solidFill>
            <a:prstDash val="solid"/>
          </a:ln>
        </c:spPr>
        <c:crossAx val="269619584"/>
        <c:crosses val="autoZero"/>
        <c:auto val="1"/>
        <c:lblAlgn val="ctr"/>
        <c:lblOffset val="100"/>
        <c:tickMarkSkip val="1"/>
        <c:noMultiLvlLbl val="0"/>
      </c:catAx>
      <c:valAx>
        <c:axId val="269619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10552">
            <a:noFill/>
          </a:ln>
        </c:spPr>
        <c:crossAx val="269265536"/>
        <c:crosses val="autoZero"/>
        <c:crossBetween val="between"/>
      </c:valAx>
      <c:spPr>
        <a:noFill/>
        <a:ln w="281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6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9.6000000000000002E-2"/>
          <c:w val="1"/>
          <c:h val="0.842918660880859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Blinde</c:v>
                </c:pt>
              </c:strCache>
            </c:strRef>
          </c:tx>
          <c:spPr>
            <a:noFill/>
            <a:ln w="27960">
              <a:noFill/>
            </a:ln>
          </c:spPr>
          <c:invertIfNegative val="0"/>
          <c:cat>
            <c:strRef>
              <c:f>Sheet1!$B$1:$J$1</c:f>
              <c:strCache>
                <c:ptCount val="7"/>
                <c:pt idx="0">
                  <c:v>Säule 1</c:v>
                </c:pt>
                <c:pt idx="1">
                  <c:v>Säule 2</c:v>
                </c:pt>
                <c:pt idx="2">
                  <c:v>Säule 3</c:v>
                </c:pt>
                <c:pt idx="3">
                  <c:v>Säule 4</c:v>
                </c:pt>
                <c:pt idx="4">
                  <c:v>Säule 5</c:v>
                </c:pt>
                <c:pt idx="5">
                  <c:v>Säule 6</c:v>
                </c:pt>
                <c:pt idx="6">
                  <c:v>Säule 7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7"/>
                <c:pt idx="1">
                  <c:v>10</c:v>
                </c:pt>
                <c:pt idx="2">
                  <c:v>18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4AC6-ADA7-59354350EB6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Säulen 1</c:v>
                </c:pt>
              </c:strCache>
            </c:strRef>
          </c:tx>
          <c:spPr>
            <a:solidFill>
              <a:srgbClr val="0A3478"/>
            </a:solidFill>
            <a:ln w="27960">
              <a:noFill/>
            </a:ln>
          </c:spPr>
          <c:invertIfNegative val="0"/>
          <c:cat>
            <c:strRef>
              <c:f>Sheet1!$B$1:$J$1</c:f>
              <c:strCache>
                <c:ptCount val="7"/>
                <c:pt idx="0">
                  <c:v>Säule 1</c:v>
                </c:pt>
                <c:pt idx="1">
                  <c:v>Säule 2</c:v>
                </c:pt>
                <c:pt idx="2">
                  <c:v>Säule 3</c:v>
                </c:pt>
                <c:pt idx="3">
                  <c:v>Säule 4</c:v>
                </c:pt>
                <c:pt idx="4">
                  <c:v>Säule 5</c:v>
                </c:pt>
                <c:pt idx="5">
                  <c:v>Säule 6</c:v>
                </c:pt>
                <c:pt idx="6">
                  <c:v>Säule 7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7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27</c:v>
                </c:pt>
                <c:pt idx="4">
                  <c:v>8</c:v>
                </c:pt>
                <c:pt idx="5">
                  <c:v>35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4AC6-ADA7-59354350E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269689216"/>
        <c:axId val="269690752"/>
      </c:barChart>
      <c:catAx>
        <c:axId val="269689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9525">
            <a:solidFill>
              <a:srgbClr val="000000"/>
            </a:solidFill>
            <a:prstDash val="solid"/>
          </a:ln>
        </c:spPr>
        <c:crossAx val="269690752"/>
        <c:crosses val="autoZero"/>
        <c:auto val="1"/>
        <c:lblAlgn val="ctr"/>
        <c:lblOffset val="100"/>
        <c:tickMarkSkip val="1"/>
        <c:noMultiLvlLbl val="0"/>
      </c:catAx>
      <c:valAx>
        <c:axId val="2696907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10485">
            <a:noFill/>
          </a:ln>
        </c:spPr>
        <c:crossAx val="269689216"/>
        <c:crosses val="autoZero"/>
        <c:crossBetween val="between"/>
      </c:valAx>
      <c:spPr>
        <a:noFill/>
        <a:ln w="2796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8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577720470845498E-2"/>
          <c:y val="2.23460279900171E-2"/>
          <c:w val="0.96042227952915504"/>
          <c:h val="0.774795590560228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7A6-4314-AACD-8D8AE9882CF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A6-4314-AACD-8D8AE9882CF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7A6-4314-AACD-8D8AE9882CF2}"/>
              </c:ext>
            </c:extLst>
          </c:dPt>
          <c:cat>
            <c:strRef>
              <c:f>Tabelle1!$A$2:$A$9</c:f>
              <c:strCache>
                <c:ptCount val="8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14</c:v>
                </c:pt>
                <c:pt idx="2">
                  <c:v>25</c:v>
                </c:pt>
                <c:pt idx="3">
                  <c:v>0</c:v>
                </c:pt>
                <c:pt idx="4">
                  <c:v>37</c:v>
                </c:pt>
                <c:pt idx="5">
                  <c:v>0</c:v>
                </c:pt>
                <c:pt idx="6">
                  <c:v>0</c:v>
                </c:pt>
                <c:pt idx="7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A6-4314-AACD-8D8AE9882CF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Grafik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Tabelle1!$A$2:$A$9</c:f>
              <c:strCache>
                <c:ptCount val="8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14</c:v>
                </c:pt>
                <c:pt idx="2">
                  <c:v>12</c:v>
                </c:pt>
                <c:pt idx="4">
                  <c:v>12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A6-4314-AACD-8D8AE9882CF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Grafik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Tabelle1!$A$2:$A$9</c:f>
              <c:strCache>
                <c:ptCount val="8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1">
                  <c:v>11</c:v>
                </c:pt>
                <c:pt idx="3">
                  <c:v>37</c:v>
                </c:pt>
                <c:pt idx="5">
                  <c:v>49</c:v>
                </c:pt>
                <c:pt idx="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A6-4314-AACD-8D8AE9882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71780864"/>
        <c:axId val="271790848"/>
      </c:barChart>
      <c:catAx>
        <c:axId val="2717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chemeClr val="accent1"/>
            </a:solidFill>
          </a:ln>
        </c:spPr>
        <c:crossAx val="271790848"/>
        <c:crosses val="autoZero"/>
        <c:auto val="1"/>
        <c:lblAlgn val="ctr"/>
        <c:lblOffset val="0"/>
        <c:noMultiLvlLbl val="0"/>
      </c:catAx>
      <c:valAx>
        <c:axId val="271790848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717808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5777298780504397E-3"/>
          <c:y val="0.93823810578790801"/>
          <c:w val="0.25826169210366601"/>
          <c:h val="6.17617630361703E-2"/>
        </c:manualLayout>
      </c:layout>
      <c:overlay val="1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200">
          <a:solidFill>
            <a:schemeClr val="accent1"/>
          </a:solidFill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627294490215503E-2"/>
          <c:y val="2.12327458943023E-2"/>
          <c:w val="0.96537270550978505"/>
          <c:h val="0.77761408355948103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Data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42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35</c:v>
                </c:pt>
                <c:pt idx="5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B5-4312-A407-9F3B84001D6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2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23</c:v>
                </c:pt>
                <c:pt idx="1">
                  <c:v>35</c:v>
                </c:pt>
                <c:pt idx="2">
                  <c:v>33</c:v>
                </c:pt>
                <c:pt idx="3">
                  <c:v>28</c:v>
                </c:pt>
                <c:pt idx="4">
                  <c:v>30</c:v>
                </c:pt>
                <c:pt idx="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B5-4312-A407-9F3B84001D6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Data 3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13</c:v>
                </c:pt>
                <c:pt idx="1">
                  <c:v>15</c:v>
                </c:pt>
                <c:pt idx="2">
                  <c:v>12</c:v>
                </c:pt>
                <c:pt idx="3">
                  <c:v>25</c:v>
                </c:pt>
                <c:pt idx="4">
                  <c:v>23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B5-4312-A407-9F3B84001D6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 Data 4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9</c:v>
                </c:pt>
                <c:pt idx="3">
                  <c:v>15</c:v>
                </c:pt>
                <c:pt idx="4">
                  <c:v>18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B5-4312-A407-9F3B84001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864128"/>
        <c:axId val="266865664"/>
      </c:lineChart>
      <c:catAx>
        <c:axId val="2668641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12700">
            <a:solidFill>
              <a:schemeClr val="accent1"/>
            </a:solidFill>
          </a:ln>
        </c:spPr>
        <c:crossAx val="266865664"/>
        <c:crosses val="autoZero"/>
        <c:auto val="1"/>
        <c:lblAlgn val="ctr"/>
        <c:lblOffset val="0"/>
        <c:noMultiLvlLbl val="0"/>
      </c:catAx>
      <c:valAx>
        <c:axId val="266865664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668641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5876832390459001E-2"/>
          <c:y val="0.93721673682859097"/>
          <c:w val="0.97113536130272504"/>
          <c:h val="6.190114367267270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accent1"/>
          </a:solidFill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627294490215503E-2"/>
          <c:y val="2.12327458943023E-2"/>
          <c:w val="0.96537270550978505"/>
          <c:h val="0.760405417988812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 Beispiel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42</c:v>
                </c:pt>
                <c:pt idx="1">
                  <c:v>45</c:v>
                </c:pt>
                <c:pt idx="2">
                  <c:v>38</c:v>
                </c:pt>
                <c:pt idx="3">
                  <c:v>39</c:v>
                </c:pt>
                <c:pt idx="4">
                  <c:v>35</c:v>
                </c:pt>
                <c:pt idx="5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D4-4C3D-9482-FDD02AB9324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 Beispiel 2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23</c:v>
                </c:pt>
                <c:pt idx="1">
                  <c:v>35</c:v>
                </c:pt>
                <c:pt idx="2">
                  <c:v>33</c:v>
                </c:pt>
                <c:pt idx="3">
                  <c:v>28</c:v>
                </c:pt>
                <c:pt idx="4">
                  <c:v>30</c:v>
                </c:pt>
                <c:pt idx="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D4-4C3D-9482-FDD02AB9324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 Beispiel 3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13</c:v>
                </c:pt>
                <c:pt idx="1">
                  <c:v>15</c:v>
                </c:pt>
                <c:pt idx="2">
                  <c:v>12</c:v>
                </c:pt>
                <c:pt idx="3">
                  <c:v>25</c:v>
                </c:pt>
                <c:pt idx="4">
                  <c:v>23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D4-4C3D-9482-FDD02AB9324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 Beispiel 4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</c:numCache>
            </c:num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9</c:v>
                </c:pt>
                <c:pt idx="3">
                  <c:v>15</c:v>
                </c:pt>
                <c:pt idx="4">
                  <c:v>18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D4-4C3D-9482-FDD02AB93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962048"/>
        <c:axId val="266963584"/>
      </c:lineChart>
      <c:catAx>
        <c:axId val="2669620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12700">
            <a:solidFill>
              <a:schemeClr val="accent1"/>
            </a:solidFill>
          </a:ln>
        </c:spPr>
        <c:crossAx val="266963584"/>
        <c:crosses val="autoZero"/>
        <c:auto val="1"/>
        <c:lblAlgn val="ctr"/>
        <c:lblOffset val="0"/>
        <c:noMultiLvlLbl val="0"/>
      </c:catAx>
      <c:valAx>
        <c:axId val="266963584"/>
        <c:scaling>
          <c:orientation val="minMax"/>
        </c:scaling>
        <c:delete val="0"/>
        <c:axPos val="l"/>
        <c:majorGridlines>
          <c:spPr>
            <a:ln>
              <a:solidFill>
                <a:schemeClr val="accent5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66962048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6.2941628045551498E-4"/>
          <c:y val="0.90710140463723699"/>
          <c:w val="0.56680986964116498"/>
          <c:h val="6.62031817432972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solidFill>
            <a:schemeClr val="accent1"/>
          </a:solidFill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3EA-4942-A37D-23DED4F184E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3EA-4942-A37D-23DED4F184E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3EA-4942-A37D-23DED4F184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3EA-4942-A37D-23DED4F184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3EA-4942-A37D-23DED4F184EA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3EA-4942-A37D-23DED4F184EA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3EA-4942-A37D-23DED4F184EA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3EA-4942-A37D-23DED4F184EA}"/>
              </c:ext>
            </c:extLst>
          </c:dPt>
          <c:dPt>
            <c:idx val="8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3EA-4942-A37D-23DED4F184EA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73EA-4942-A37D-23DED4F184E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Tabelle1!$A$2:$A$11</c:f>
              <c:numCache>
                <c:formatCode>General</c:formatCode>
                <c:ptCount val="10"/>
              </c:numCache>
            </c:num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3EA-4942-A37D-23DED4F18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B62-49A2-A081-B5378E7868D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B62-49A2-A081-B5378E7868D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B62-49A2-A081-B5378E7868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B62-49A2-A081-B5378E7868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B62-49A2-A081-B5378E7868DD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B62-49A2-A081-B5378E7868DD}"/>
              </c:ext>
            </c:extLst>
          </c:dPt>
          <c:dPt>
            <c:idx val="6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B62-49A2-A081-B5378E7868DD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B62-49A2-A081-B5378E7868DD}"/>
              </c:ext>
            </c:extLst>
          </c:dPt>
          <c:dPt>
            <c:idx val="8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B62-49A2-A081-B5378E7868DD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7B62-49A2-A081-B5378E7868DD}"/>
              </c:ext>
            </c:extLst>
          </c:dPt>
          <c:dLbls>
            <c:dLbl>
              <c:idx val="0"/>
              <c:layout>
                <c:manualLayout>
                  <c:x val="5.5117771922659799E-3"/>
                  <c:y val="-0.180599667330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62-49A2-A081-B5378E7868DD}"/>
                </c:ext>
              </c:extLst>
            </c:dLbl>
            <c:dLbl>
              <c:idx val="1"/>
              <c:layout>
                <c:manualLayout>
                  <c:x val="4.6850106134260799E-2"/>
                  <c:y val="-0.180599667330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62-49A2-A081-B5378E7868DD}"/>
                </c:ext>
              </c:extLst>
            </c:dLbl>
            <c:dLbl>
              <c:idx val="2"/>
              <c:layout>
                <c:manualLayout>
                  <c:x val="8.8188435076255706E-2"/>
                  <c:y val="-0.16931218812228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62-49A2-A081-B5378E7868DD}"/>
                </c:ext>
              </c:extLst>
            </c:dLbl>
            <c:dLbl>
              <c:idx val="3"/>
              <c:layout>
                <c:manualLayout>
                  <c:x val="0.13779442980664899"/>
                  <c:y val="-0.1128747920815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62-49A2-A081-B5378E7868DD}"/>
                </c:ext>
              </c:extLst>
            </c:dLbl>
            <c:dLbl>
              <c:idx val="4"/>
              <c:layout>
                <c:manualLayout>
                  <c:x val="0.16535331576797899"/>
                  <c:y val="-2.821869802038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62-49A2-A081-B5378E7868DD}"/>
                </c:ext>
              </c:extLst>
            </c:dLbl>
            <c:dLbl>
              <c:idx val="5"/>
              <c:layout>
                <c:manualLayout>
                  <c:x val="0.14055031840278201"/>
                  <c:y val="9.8765443071332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B62-49A2-A081-B5378E7868DD}"/>
                </c:ext>
              </c:extLst>
            </c:dLbl>
            <c:dLbl>
              <c:idx val="6"/>
              <c:layout>
                <c:manualLayout>
                  <c:x val="6.3385437711058798E-2"/>
                  <c:y val="0.169312188122283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B62-49A2-A081-B5378E7868DD}"/>
                </c:ext>
              </c:extLst>
            </c:dLbl>
            <c:dLbl>
              <c:idx val="7"/>
              <c:layout>
                <c:manualLayout>
                  <c:x val="-0.11023554384532"/>
                  <c:y val="0.155202839112093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B62-49A2-A081-B5378E7868DD}"/>
                </c:ext>
              </c:extLst>
            </c:dLbl>
            <c:dLbl>
              <c:idx val="8"/>
              <c:layout>
                <c:manualLayout>
                  <c:x val="-0.16810920436411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B62-49A2-A081-B5378E7868DD}"/>
                </c:ext>
              </c:extLst>
            </c:dLbl>
            <c:dLbl>
              <c:idx val="9"/>
              <c:layout>
                <c:manualLayout>
                  <c:x val="-0.12952676401825"/>
                  <c:y val="-0.132627880695789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B62-49A2-A081-B5378E786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Tabelle1!$A$2:$A$11</c:f>
              <c:numCache>
                <c:formatCode>General</c:formatCode>
                <c:ptCount val="10"/>
              </c:numCache>
            </c:num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B62-49A2-A081-B5378E786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04085808171603"/>
          <c:y val="0.127402977672566"/>
          <c:w val="0.437918283836568"/>
          <c:h val="0.7847002218834000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EF-48F0-95A0-F4B087554D6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EF-48F0-95A0-F4B087554D6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0EF-48F0-95A0-F4B087554D6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0EF-48F0-95A0-F4B087554D6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60EF-48F0-95A0-F4B087554D6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60EF-48F0-95A0-F4B087554D60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60EF-48F0-95A0-F4B087554D60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60EF-48F0-95A0-F4B087554D60}"/>
              </c:ext>
            </c:extLst>
          </c:dPt>
          <c:dPt>
            <c:idx val="8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60EF-48F0-95A0-F4B087554D60}"/>
              </c:ext>
            </c:extLst>
          </c:dPt>
          <c:dPt>
            <c:idx val="9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60EF-48F0-95A0-F4B087554D60}"/>
              </c:ext>
            </c:extLst>
          </c:dPt>
          <c:dLbls>
            <c:dLbl>
              <c:idx val="0"/>
              <c:layout>
                <c:manualLayout>
                  <c:x val="7.25620497295172E-2"/>
                  <c:y val="-6.23990959351298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EF-48F0-95A0-F4B087554D60}"/>
                </c:ext>
              </c:extLst>
            </c:dLbl>
            <c:dLbl>
              <c:idx val="1"/>
              <c:layout>
                <c:manualLayout>
                  <c:x val="0.170806208498201"/>
                  <c:y val="-1.9753088614266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EF-48F0-95A0-F4B087554D60}"/>
                </c:ext>
              </c:extLst>
            </c:dLbl>
            <c:dLbl>
              <c:idx val="2"/>
              <c:layout>
                <c:manualLayout>
                  <c:x val="4.03396684556417E-2"/>
                  <c:y val="-1.6931218812228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EF-48F0-95A0-F4B087554D60}"/>
                </c:ext>
              </c:extLst>
            </c:dLbl>
            <c:dLbl>
              <c:idx val="3"/>
              <c:layout>
                <c:manualLayout>
                  <c:x val="3.7795275590551201E-2"/>
                  <c:y val="3.10405678224187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EF-48F0-95A0-F4B087554D60}"/>
                </c:ext>
              </c:extLst>
            </c:dLbl>
            <c:dLbl>
              <c:idx val="4"/>
              <c:layout>
                <c:manualLayout>
                  <c:x val="-4.5669291338582697E-2"/>
                  <c:y val="8.465609406114070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EF-48F0-95A0-F4B087554D60}"/>
                </c:ext>
              </c:extLst>
            </c:dLbl>
            <c:dLbl>
              <c:idx val="5"/>
              <c:layout>
                <c:manualLayout>
                  <c:x val="-4.8818897637795303E-2"/>
                  <c:y val="-2.8218698020380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0EF-48F0-95A0-F4B087554D60}"/>
                </c:ext>
              </c:extLst>
            </c:dLbl>
            <c:dLbl>
              <c:idx val="6"/>
              <c:layout>
                <c:manualLayout>
                  <c:x val="-7.6025473665319199E-2"/>
                  <c:y val="-1.1287701402624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EF-48F0-95A0-F4B087554D60}"/>
                </c:ext>
              </c:extLst>
            </c:dLbl>
            <c:dLbl>
              <c:idx val="7"/>
              <c:layout>
                <c:manualLayout>
                  <c:x val="-0.10745080140668101"/>
                  <c:y val="5.643739604076110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0EF-48F0-95A0-F4B087554D60}"/>
                </c:ext>
              </c:extLst>
            </c:dLbl>
            <c:dLbl>
              <c:idx val="8"/>
              <c:layout>
                <c:manualLayout>
                  <c:x val="-0.147305347482758"/>
                  <c:y val="-3.10407900168911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0EF-48F0-95A0-F4B087554D60}"/>
                </c:ext>
              </c:extLst>
            </c:dLbl>
            <c:dLbl>
              <c:idx val="9"/>
              <c:layout>
                <c:manualLayout>
                  <c:x val="-7.6317909121208796E-2"/>
                  <c:y val="-6.4903005446875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0EF-48F0-95A0-F4B087554D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12700"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Tabelle1!$A$2:$A$11</c:f>
              <c:strCache>
                <c:ptCount val="10"/>
                <c:pt idx="0">
                  <c:v>Kanada</c:v>
                </c:pt>
                <c:pt idx="1">
                  <c:v>Taiwan</c:v>
                </c:pt>
                <c:pt idx="2">
                  <c:v>Andere</c:v>
                </c:pt>
                <c:pt idx="3">
                  <c:v>USA</c:v>
                </c:pt>
                <c:pt idx="4">
                  <c:v>Großbritannien</c:v>
                </c:pt>
                <c:pt idx="5">
                  <c:v>Deutschland</c:v>
                </c:pt>
                <c:pt idx="6">
                  <c:v>Frankreich</c:v>
                </c:pt>
                <c:pt idx="7">
                  <c:v>Australien</c:v>
                </c:pt>
                <c:pt idx="8">
                  <c:v>Niederlande</c:v>
                </c:pt>
                <c:pt idx="9">
                  <c:v>Norwegen</c:v>
                </c:pt>
              </c:strCache>
            </c:strRef>
          </c:cat>
          <c:val>
            <c:numRef>
              <c:f>Tabelle1!$B$2:$B$11</c:f>
              <c:numCache>
                <c:formatCode>#.#00%</c:formatCode>
                <c:ptCount val="10"/>
                <c:pt idx="0">
                  <c:v>3.2000000000000001E-2</c:v>
                </c:pt>
                <c:pt idx="1">
                  <c:v>2.3E-2</c:v>
                </c:pt>
                <c:pt idx="2">
                  <c:v>0.28699999999999998</c:v>
                </c:pt>
                <c:pt idx="3">
                  <c:v>0.17899999999999999</c:v>
                </c:pt>
                <c:pt idx="4">
                  <c:v>0.123</c:v>
                </c:pt>
                <c:pt idx="5">
                  <c:v>0.157</c:v>
                </c:pt>
                <c:pt idx="6">
                  <c:v>7.5999999999999998E-2</c:v>
                </c:pt>
                <c:pt idx="7">
                  <c:v>4.4999999999999998E-2</c:v>
                </c:pt>
                <c:pt idx="8">
                  <c:v>4.2999999999999997E-2</c:v>
                </c:pt>
                <c:pt idx="9">
                  <c:v>3.5000000000000003E-2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0EF-48F0-95A0-F4B087554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61340873704"/>
          <c:y val="3.4421837312589E-2"/>
          <c:w val="0.63048299404712904"/>
          <c:h val="0.8308708478392099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Beispiel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C72-45F0-97AC-ED290BA93FC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C72-45F0-97AC-ED290BA93FC2}"/>
              </c:ext>
            </c:extLst>
          </c:dPt>
          <c:dPt>
            <c:idx val="2"/>
            <c:bubble3D val="0"/>
            <c:spPr>
              <a:solidFill>
                <a:srgbClr val="6C85AE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C72-45F0-97AC-ED290BA93FC2}"/>
              </c:ext>
            </c:extLst>
          </c:dPt>
          <c:dPt>
            <c:idx val="3"/>
            <c:bubble3D val="0"/>
            <c:spPr>
              <a:solidFill>
                <a:srgbClr val="9DAEC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C72-45F0-97AC-ED290BA93FC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5C72-45F0-97AC-ED290BA93FC2}"/>
              </c:ext>
            </c:extLst>
          </c:dPt>
          <c:dLbls>
            <c:delete val="1"/>
          </c:dLbls>
          <c:cat>
            <c:strRef>
              <c:f>Tabelle1!$A$2:$A$4</c:f>
              <c:strCache>
                <c:ptCount val="3"/>
                <c:pt idx="0">
                  <c:v>Grafik 1</c:v>
                </c:pt>
                <c:pt idx="1">
                  <c:v>Grafik 2</c:v>
                </c:pt>
                <c:pt idx="2">
                  <c:v>Grafik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65</c:v>
                </c:pt>
                <c:pt idx="1">
                  <c:v>15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C72-45F0-97AC-ED290BA93F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</c:plotArea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61340873704"/>
          <c:y val="3.4421837312589E-2"/>
          <c:w val="0.63048299404712904"/>
          <c:h val="0.8308708478392099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Beispiel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8E4-4C7B-8AAC-D8944E69713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8E4-4C7B-8AAC-D8944E697132}"/>
              </c:ext>
            </c:extLst>
          </c:dPt>
          <c:dPt>
            <c:idx val="2"/>
            <c:bubble3D val="0"/>
            <c:spPr>
              <a:solidFill>
                <a:srgbClr val="6C85AE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8E4-4C7B-8AAC-D8944E697132}"/>
              </c:ext>
            </c:extLst>
          </c:dPt>
          <c:dPt>
            <c:idx val="3"/>
            <c:bubble3D val="0"/>
            <c:spPr>
              <a:solidFill>
                <a:srgbClr val="9DAEC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8E4-4C7B-8AAC-D8944E69713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A8E4-4C7B-8AAC-D8944E697132}"/>
              </c:ext>
            </c:extLst>
          </c:dPt>
          <c:dLbls>
            <c:delete val="1"/>
          </c:dLbls>
          <c:cat>
            <c:strRef>
              <c:f>Tabelle1!$A$2:$A$3</c:f>
              <c:strCache>
                <c:ptCount val="2"/>
                <c:pt idx="0">
                  <c:v>Grafik 1</c:v>
                </c:pt>
                <c:pt idx="1">
                  <c:v>Grafik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E4-4C7B-8AAC-D8944E6971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6"/>
      </c:pieChart>
    </c:plotArea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61340873704"/>
          <c:y val="3.4421837312589E-2"/>
          <c:w val="0.63048299404712904"/>
          <c:h val="0.8308708478392099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Beispiel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F01-4185-B180-CC3C9169E2F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F01-4185-B180-CC3C9169E2FF}"/>
              </c:ext>
            </c:extLst>
          </c:dPt>
          <c:dPt>
            <c:idx val="2"/>
            <c:bubble3D val="0"/>
            <c:spPr>
              <a:solidFill>
                <a:srgbClr val="6C85AE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F01-4185-B180-CC3C9169E2FF}"/>
              </c:ext>
            </c:extLst>
          </c:dPt>
          <c:dPt>
            <c:idx val="3"/>
            <c:bubble3D val="0"/>
            <c:spPr>
              <a:solidFill>
                <a:srgbClr val="9DAEC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F01-4185-B180-CC3C9169E2FF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9F01-4185-B180-CC3C9169E2FF}"/>
              </c:ext>
            </c:extLst>
          </c:dPt>
          <c:dLbls>
            <c:delete val="1"/>
          </c:dLbls>
          <c:cat>
            <c:strRef>
              <c:f>Tabelle1!$A$2:$A$4</c:f>
              <c:strCache>
                <c:ptCount val="3"/>
                <c:pt idx="0">
                  <c:v>Grafik 1</c:v>
                </c:pt>
                <c:pt idx="1">
                  <c:v>Grafik 2</c:v>
                </c:pt>
                <c:pt idx="2">
                  <c:v>Grafik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65</c:v>
                </c:pt>
                <c:pt idx="1">
                  <c:v>15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01-4185-B180-CC3C9169E2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  <c:holeSize val="35"/>
      </c:doughnutChart>
    </c:plotArea>
    <c:plotVisOnly val="1"/>
    <c:dispBlanksAs val="gap"/>
    <c:showDLblsOverMax val="0"/>
  </c:chart>
  <c:txPr>
    <a:bodyPr/>
    <a:lstStyle/>
    <a:p>
      <a:pPr>
        <a:defRPr sz="14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/>
            </a:lvl1pPr>
          </a:lstStyle>
          <a:p>
            <a:fld id="{F34D8896-4520-6044-802A-FB6304E9A80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1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l" defTabSz="862013">
              <a:lnSpc>
                <a:spcPct val="100000"/>
              </a:lnSpc>
              <a:buClrTx/>
              <a:buSzTx/>
              <a:buFontTx/>
              <a:buNone/>
              <a:defRPr sz="11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r" defTabSz="862013">
              <a:lnSpc>
                <a:spcPct val="100000"/>
              </a:lnSpc>
              <a:buClrTx/>
              <a:buSzTx/>
              <a:buFontTx/>
              <a:buNone/>
              <a:defRPr sz="11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639763" y="4125913"/>
            <a:ext cx="5121275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375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l" defTabSz="862013">
              <a:lnSpc>
                <a:spcPct val="100000"/>
              </a:lnSpc>
              <a:buClrTx/>
              <a:buSzTx/>
              <a:buFontTx/>
              <a:buNone/>
              <a:defRPr sz="1100"/>
            </a:lvl1pPr>
          </a:lstStyle>
          <a:p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>
              <a:lnSpc>
                <a:spcPct val="100000"/>
              </a:lnSpc>
              <a:buClrTx/>
              <a:buSzTx/>
              <a:buFontTx/>
              <a:buNone/>
              <a:defRPr sz="1100"/>
            </a:lvl1pPr>
          </a:lstStyle>
          <a:p>
            <a:fld id="{F37BB699-A893-844F-A32A-30CF99B8D60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11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1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588" algn="l" rtl="0" fontAlgn="base">
      <a:lnSpc>
        <a:spcPct val="11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80975" indent="-177800" algn="l" rtl="0" fontAlgn="base">
      <a:lnSpc>
        <a:spcPct val="110000"/>
      </a:lnSpc>
      <a:spcBef>
        <a:spcPct val="0"/>
      </a:spcBef>
      <a:spcAft>
        <a:spcPct val="0"/>
      </a:spcAft>
      <a:buClrTx/>
      <a:buFont typeface="Arial" panose="020B0604020202020204" pitchFamily="34" charset="0"/>
      <a:buChar char="•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60363" indent="-177800" algn="l" rtl="0" fontAlgn="base">
      <a:lnSpc>
        <a:spcPct val="110000"/>
      </a:lnSpc>
      <a:spcBef>
        <a:spcPct val="0"/>
      </a:spcBef>
      <a:spcAft>
        <a:spcPct val="0"/>
      </a:spcAft>
      <a:buClrTx/>
      <a:buFont typeface="Arial" panose="020B0604020202020204" pitchFamily="34" charset="0"/>
      <a:buChar char="–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539750" indent="-177800" algn="l" rtl="0" fontAlgn="base">
      <a:lnSpc>
        <a:spcPct val="110000"/>
      </a:lnSpc>
      <a:spcBef>
        <a:spcPct val="0"/>
      </a:spcBef>
      <a:spcAft>
        <a:spcPct val="0"/>
      </a:spcAft>
      <a:buClrTx/>
      <a:buFont typeface="Arial" panose="020B0604020202020204" pitchFamily="34" charset="0"/>
      <a:buChar char="–"/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980728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904132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5767732"/>
            <a:ext cx="9144000" cy="2016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3104964"/>
            <a:ext cx="8064500" cy="33961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304764"/>
            <a:ext cx="3924436" cy="45721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4680012" y="1304764"/>
            <a:ext cx="3924436" cy="45721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979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6" y="1304764"/>
            <a:ext cx="4968552" cy="45721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39750" y="1376363"/>
            <a:ext cx="2880122" cy="4500562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0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39748" y="1376363"/>
            <a:ext cx="8064502" cy="4500562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0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2588" y="1340768"/>
            <a:ext cx="1871662" cy="4536157"/>
          </a:xfrm>
        </p:spPr>
        <p:txBody>
          <a:bodyPr/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4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39748" y="1376363"/>
            <a:ext cx="5976939" cy="4500562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66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5310733"/>
            <a:ext cx="3924238" cy="926579"/>
          </a:xfrm>
        </p:spPr>
        <p:txBody>
          <a:bodyPr/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4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39748" y="1376363"/>
            <a:ext cx="3924240" cy="381683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680010" y="1376363"/>
            <a:ext cx="3924240" cy="381683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9"/>
          </p:nvPr>
        </p:nvSpPr>
        <p:spPr>
          <a:xfrm>
            <a:off x="4680012" y="5310733"/>
            <a:ext cx="3924238" cy="926579"/>
          </a:xfrm>
        </p:spPr>
        <p:txBody>
          <a:bodyPr/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4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2588" y="1340768"/>
            <a:ext cx="1871662" cy="4536157"/>
          </a:xfrm>
        </p:spPr>
        <p:txBody>
          <a:bodyPr/>
          <a:lstStyle>
            <a:lvl1pPr>
              <a:lnSpc>
                <a:spcPct val="110000"/>
              </a:lnSpc>
              <a:defRPr sz="14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4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39749" y="1376363"/>
            <a:ext cx="2879726" cy="2160587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4"/>
          </p:nvPr>
        </p:nvSpPr>
        <p:spPr>
          <a:xfrm>
            <a:off x="539750" y="3752849"/>
            <a:ext cx="2879725" cy="212407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635374" y="1376363"/>
            <a:ext cx="2881313" cy="2160587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635376" y="3752849"/>
            <a:ext cx="2881312" cy="212407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64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2 Bilder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9950" y="1303200"/>
            <a:ext cx="3924300" cy="4573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3"/>
          </p:nvPr>
        </p:nvSpPr>
        <p:spPr>
          <a:xfrm>
            <a:off x="539748" y="1376363"/>
            <a:ext cx="3924240" cy="2160587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539810" y="3753036"/>
            <a:ext cx="3924240" cy="2123889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12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32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299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06000"/>
            <a:ext cx="8064698" cy="4270926"/>
          </a:xfrm>
        </p:spPr>
        <p:txBody>
          <a:bodyPr/>
          <a:lstStyle>
            <a:lvl1pPr marL="628650" indent="-628650">
              <a:lnSpc>
                <a:spcPct val="120000"/>
              </a:lnSpc>
              <a:buFont typeface="+mj-lt"/>
              <a:buAutoNum type="arabicPeriod"/>
              <a:tabLst>
                <a:tab pos="628650" algn="l"/>
              </a:tabLst>
              <a:defRPr b="0"/>
            </a:lvl1pPr>
            <a:lvl2pPr marL="806450" indent="-176213">
              <a:lnSpc>
                <a:spcPct val="120000"/>
              </a:lnSpc>
              <a:buFont typeface="Arial" panose="020B0604020202020204" pitchFamily="34" charset="0"/>
              <a:buChar char="•"/>
              <a:defRPr sz="1600"/>
            </a:lvl2pPr>
            <a:lvl3pPr marL="1257300" indent="-177800">
              <a:lnSpc>
                <a:spcPct val="120000"/>
              </a:lnSpc>
              <a:buClrTx/>
              <a:defRPr sz="1600"/>
            </a:lvl3pPr>
            <a:lvl4pPr marL="1433513" indent="-177800">
              <a:lnSpc>
                <a:spcPct val="120000"/>
              </a:lnSpc>
              <a:buClrTx/>
              <a:defRPr sz="1600"/>
            </a:lvl4pPr>
            <a:lvl5pPr marL="1612900" indent="-177800">
              <a:lnSpc>
                <a:spcPct val="120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4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Zentr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8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993428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873513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5767732"/>
            <a:ext cx="9144000" cy="2016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7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Fili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13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Firmen- und Geschäftskund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Direktb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2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Immobilienfinanzier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0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Finanzberat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0" y="6042884"/>
            <a:ext cx="9144000" cy="815115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45356"/>
            <a:ext cx="8064500" cy="92340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 anchorCtr="0"/>
          <a:lstStyle>
            <a:lvl1pPr>
              <a:lnSpc>
                <a:spcPct val="10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760"/>
            <a:ext cx="8064500" cy="46805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anchor="t" anchorCtr="0"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92800"/>
            <a:ext cx="8064500" cy="331351"/>
          </a:xfrm>
        </p:spPr>
        <p:txBody>
          <a:bodyPr anchor="b" anchorCtr="0"/>
          <a:lstStyle>
            <a:lvl1pPr>
              <a:defRPr sz="16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Ort, Datum, Abteilung, Name</a:t>
            </a:r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82" y="6178579"/>
            <a:ext cx="1828254" cy="5267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884"/>
            <a:ext cx="9144000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483940"/>
            <a:ext cx="8064500" cy="4392985"/>
          </a:xfrm>
        </p:spPr>
        <p:txBody>
          <a:bodyPr/>
          <a:lstStyle>
            <a:lvl1pPr marL="628650" indent="-628650">
              <a:lnSpc>
                <a:spcPct val="100000"/>
              </a:lnSpc>
              <a:tabLst>
                <a:tab pos="628650" algn="l"/>
              </a:tabLst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42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428" y="686346"/>
            <a:ext cx="8064822" cy="402394"/>
          </a:xfrm>
        </p:spPr>
        <p:txBody>
          <a:bodyPr/>
          <a:lstStyle>
            <a:lvl1pPr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42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0" y="6309320"/>
            <a:ext cx="9144000" cy="548680"/>
          </a:xfrm>
          <a:prstGeom prst="rect">
            <a:avLst/>
          </a:prstGeom>
          <a:solidFill>
            <a:srgbClr val="FFCC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9749" y="284367"/>
            <a:ext cx="8064501" cy="40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gray">
          <a:xfrm>
            <a:off x="4212158" y="6381328"/>
            <a:ext cx="719882" cy="31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algn="ctr">
              <a:lnSpc>
                <a:spcPct val="100000"/>
              </a:lnSpc>
              <a:buClrTx/>
              <a:buSzTx/>
            </a:pPr>
            <a:r>
              <a:rPr lang="de-DE" sz="1000" noProof="0" dirty="0">
                <a:solidFill>
                  <a:schemeClr val="accent1"/>
                </a:solidFill>
              </a:rPr>
              <a:t>Seite </a:t>
            </a:r>
            <a:fld id="{F82D18C5-70DC-5445-AECC-32BBF71BF415}" type="slidenum">
              <a:rPr lang="de-DE" sz="1000" noProof="0" smtClean="0">
                <a:solidFill>
                  <a:schemeClr val="accent1"/>
                </a:solidFill>
              </a:rPr>
              <a:pPr algn="ctr">
                <a:lnSpc>
                  <a:spcPct val="100000"/>
                </a:lnSpc>
                <a:buClrTx/>
                <a:buSzTx/>
              </a:pPr>
              <a:t>‹Nr.›</a:t>
            </a:fld>
            <a:endParaRPr lang="de-DE" sz="1000" noProof="0" dirty="0">
              <a:solidFill>
                <a:schemeClr val="accent1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552" y="1304764"/>
            <a:ext cx="8064698" cy="457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39750" y="6381657"/>
            <a:ext cx="3672408" cy="31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>
            <a:defPPr>
              <a:defRPr lang="de-DE"/>
            </a:defPPr>
            <a:lvl1pPr algn="l">
              <a:lnSpc>
                <a:spcPct val="100000"/>
              </a:lnSpc>
              <a:buClrTx/>
              <a:buSzTx/>
              <a:defRPr sz="1000" b="0" i="0" u="none" strike="noStrik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Ort, Datum, Abteilung, Name (Eingabe im Folienmaster)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69" y="6427306"/>
            <a:ext cx="1089980" cy="3140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690" r:id="rId8"/>
    <p:sldLayoutId id="2147483674" r:id="rId9"/>
    <p:sldLayoutId id="2147483697" r:id="rId10"/>
    <p:sldLayoutId id="2147483700" r:id="rId11"/>
    <p:sldLayoutId id="2147483696" r:id="rId12"/>
    <p:sldLayoutId id="2147483695" r:id="rId13"/>
    <p:sldLayoutId id="2147483699" r:id="rId14"/>
    <p:sldLayoutId id="2147483692" r:id="rId15"/>
    <p:sldLayoutId id="2147483698" r:id="rId16"/>
    <p:sldLayoutId id="2147483693" r:id="rId17"/>
    <p:sldLayoutId id="2147483679" r:id="rId18"/>
    <p:sldLayoutId id="2147483694" r:id="rId19"/>
    <p:sldLayoutId id="2147483673" r:id="rId2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Font typeface="Wingdings" charset="0"/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Wingdings" charset="0"/>
        <a:defRPr sz="2000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n-lt"/>
          <a:ea typeface="+mn-ea"/>
        </a:defRPr>
      </a:lvl2pPr>
      <a:lvl3pPr marL="1809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>
          <a:solidFill>
            <a:schemeClr val="accent1"/>
          </a:solidFill>
          <a:latin typeface="+mn-lt"/>
          <a:ea typeface="+mn-ea"/>
        </a:defRPr>
      </a:lvl3pPr>
      <a:lvl4pPr marL="3603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800">
          <a:solidFill>
            <a:schemeClr val="accent1"/>
          </a:solidFill>
          <a:latin typeface="+mn-lt"/>
          <a:ea typeface="+mn-ea"/>
        </a:defRPr>
      </a:lvl4pPr>
      <a:lvl5pPr marL="5397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800">
          <a:solidFill>
            <a:schemeClr val="accent1"/>
          </a:solidFill>
          <a:latin typeface="+mn-lt"/>
          <a:ea typeface="+mn-ea"/>
        </a:defRPr>
      </a:lvl5pPr>
      <a:lvl6pPr marL="9969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6pPr>
      <a:lvl7pPr marL="14541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7pPr>
      <a:lvl8pPr marL="19113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8pPr>
      <a:lvl9pPr marL="2368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hart" Target="../charts/char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540735"/>
            <a:ext cx="8064500" cy="468052"/>
          </a:xfrm>
        </p:spPr>
        <p:txBody>
          <a:bodyPr/>
          <a:lstStyle/>
          <a:p>
            <a:r>
              <a:rPr lang="de-DE" noProof="0" dirty="0">
                <a:latin typeface="+mn-lt"/>
              </a:rPr>
              <a:t>Neues Intranet für die </a:t>
            </a:r>
            <a:r>
              <a:rPr lang="de-DE" noProof="0" dirty="0" err="1">
                <a:latin typeface="+mn-lt"/>
              </a:rPr>
              <a:t>Klinik</a:t>
            </a:r>
            <a:r>
              <a:rPr lang="de-DE" sz="2400" baseline="40000" noProof="0" dirty="0" err="1">
                <a:latin typeface="+mn-lt"/>
              </a:rPr>
              <a:t>IT</a:t>
            </a:r>
            <a:endParaRPr lang="de-DE" sz="2700" baseline="40000" noProof="0" dirty="0">
              <a:latin typeface="+mn-lt"/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539750" y="1030431"/>
            <a:ext cx="8064500" cy="468052"/>
          </a:xfrm>
        </p:spPr>
        <p:txBody>
          <a:bodyPr/>
          <a:lstStyle/>
          <a:p>
            <a:r>
              <a:rPr lang="de-DE" noProof="0" dirty="0"/>
              <a:t>Fallstudie IT-Projektmanagement 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Luca Siekmann, Leon König, Leon </a:t>
            </a:r>
            <a:r>
              <a:rPr lang="de-DE" dirty="0" err="1"/>
              <a:t>Kuß</a:t>
            </a:r>
            <a:r>
              <a:rPr lang="de-DE" dirty="0"/>
              <a:t>, Lukas Schmidt, Robin Behrendt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9216516" y="0"/>
            <a:ext cx="2232248" cy="1446550"/>
            <a:chOff x="9216516" y="0"/>
            <a:chExt cx="2232248" cy="1446550"/>
          </a:xfrm>
        </p:grpSpPr>
        <p:sp>
          <p:nvSpPr>
            <p:cNvPr id="5" name="Textfeld 4"/>
            <p:cNvSpPr txBox="1"/>
            <p:nvPr/>
          </p:nvSpPr>
          <p:spPr>
            <a:xfrm>
              <a:off x="9216516" y="0"/>
              <a:ext cx="2232248" cy="14465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7A08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Die Vorlage enthält verschiedene </a:t>
              </a:r>
              <a:br>
                <a:rPr lang="de-DE" sz="1000" b="1" dirty="0">
                  <a:solidFill>
                    <a:srgbClr val="F37A08"/>
                  </a:solidFill>
                </a:rPr>
              </a:br>
              <a:r>
                <a:rPr lang="de-DE" sz="1000" b="1" dirty="0">
                  <a:solidFill>
                    <a:srgbClr val="F37A08"/>
                  </a:solidFill>
                </a:rPr>
                <a:t>Varianten der Titelseite. 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Über den Button „Layout“ kann einer bestehenden Titelseite nachträglich ein anderes Motiv zugewiesen werden.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8524" y="440668"/>
              <a:ext cx="676190" cy="209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feld 9"/>
          <p:cNvSpPr txBox="1"/>
          <p:nvPr/>
        </p:nvSpPr>
        <p:spPr>
          <a:xfrm>
            <a:off x="9216516" y="1520208"/>
            <a:ext cx="2232248" cy="1443985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Am Ende der Datei finden Sie zusätzliche Hinweise zur Anpassung der Fußzeile und zur Auswahl von Farben sowie eine Seite mit vorformatierten grafischen Elementen, die zur Gestaltung benutzt werden können.</a:t>
            </a:r>
          </a:p>
        </p:txBody>
      </p:sp>
    </p:spTree>
    <p:extLst>
      <p:ext uri="{BB962C8B-B14F-4D97-AF65-F5344CB8AC3E}">
        <p14:creationId xmlns:p14="http://schemas.microsoft.com/office/powerpoint/2010/main" val="394054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 Langversion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Name des ersten Kapitels</a:t>
            </a:r>
          </a:p>
          <a:p>
            <a:pPr lvl="1"/>
            <a:r>
              <a:rPr lang="de-DE" noProof="0" dirty="0"/>
              <a:t>Unterkapitel eins</a:t>
            </a:r>
          </a:p>
          <a:p>
            <a:pPr lvl="2"/>
            <a:r>
              <a:rPr lang="de-DE" noProof="0" dirty="0"/>
              <a:t>Unterkapitel zwei</a:t>
            </a:r>
          </a:p>
          <a:p>
            <a:pPr lvl="2"/>
            <a:r>
              <a:rPr lang="de-DE" noProof="0" dirty="0"/>
              <a:t>Unterkapitel zwei</a:t>
            </a:r>
          </a:p>
          <a:p>
            <a:endParaRPr lang="de-DE" noProof="0" dirty="0"/>
          </a:p>
          <a:p>
            <a:r>
              <a:rPr lang="de-DE" noProof="0" dirty="0"/>
              <a:t>Name des zweiten Kapitels</a:t>
            </a:r>
          </a:p>
          <a:p>
            <a:pPr lvl="1"/>
            <a:r>
              <a:rPr lang="de-DE" noProof="0" dirty="0"/>
              <a:t>Unterkapitel eins</a:t>
            </a:r>
          </a:p>
          <a:p>
            <a:pPr lvl="1"/>
            <a:r>
              <a:rPr lang="de-DE" noProof="0" dirty="0"/>
              <a:t>Unterkapitel eins</a:t>
            </a:r>
          </a:p>
          <a:p>
            <a:pPr lvl="2"/>
            <a:r>
              <a:rPr lang="de-DE" noProof="0" dirty="0"/>
              <a:t>Unterkapitel zwei</a:t>
            </a:r>
          </a:p>
          <a:p>
            <a:endParaRPr lang="de-DE" noProof="0" dirty="0"/>
          </a:p>
          <a:p>
            <a:r>
              <a:rPr lang="de-DE" noProof="0" dirty="0"/>
              <a:t>Name des dritten Kapitels</a:t>
            </a:r>
          </a:p>
          <a:p>
            <a:pPr lvl="1"/>
            <a:r>
              <a:rPr lang="de-DE" noProof="0" dirty="0"/>
              <a:t>Unterkapitel eins</a:t>
            </a:r>
          </a:p>
          <a:p>
            <a:pPr lvl="2"/>
            <a:r>
              <a:rPr lang="de-DE" noProof="0" dirty="0"/>
              <a:t>Unterkapitel eins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216516" y="0"/>
            <a:ext cx="2232248" cy="3647152"/>
            <a:chOff x="9216516" y="0"/>
            <a:chExt cx="2232248" cy="3647152"/>
          </a:xfrm>
        </p:grpSpPr>
        <p:sp>
          <p:nvSpPr>
            <p:cNvPr id="5" name="Textfeld 4"/>
            <p:cNvSpPr txBox="1"/>
            <p:nvPr/>
          </p:nvSpPr>
          <p:spPr>
            <a:xfrm>
              <a:off x="9216516" y="0"/>
              <a:ext cx="2232248" cy="36471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7A08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Mit dem Layout „Agenda“ können auch komplexe Verzeichnisse erstellt werden.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Beim Erstellen neuer </a:t>
              </a:r>
              <a:r>
                <a:rPr lang="de-DE" sz="1000" b="1" dirty="0" err="1">
                  <a:solidFill>
                    <a:srgbClr val="F37A08"/>
                  </a:solidFill>
                </a:rPr>
                <a:t>Verzeich</a:t>
              </a:r>
              <a:r>
                <a:rPr lang="de-DE" sz="1000" b="1" dirty="0">
                  <a:solidFill>
                    <a:srgbClr val="F37A08"/>
                  </a:solidFill>
                </a:rPr>
                <a:t>-nisse beginnen Sie automatisch in der ersten Ebene mit der automatischen Nummerierung.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Per Klick auf den Button „Listenebene erhöhen“ rücken Sie den Text ein und können Unterkapitel hinzufügen. Es erscheint automatisch ein rundes Aufzählungszeichen.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Über „Listenebene verringern“ schalten Sie zurück in die Hauptebene.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8524" y="2731232"/>
              <a:ext cx="466667" cy="238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Gerade Verbindung mit Pfeil 6"/>
            <p:cNvCxnSpPr/>
            <p:nvPr/>
          </p:nvCxnSpPr>
          <p:spPr bwMode="auto">
            <a:xfrm flipH="1">
              <a:off x="9722746" y="2636912"/>
              <a:ext cx="94320" cy="9432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rgbClr val="F37A0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6194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 Langversion </a:t>
            </a:r>
            <a:r>
              <a:rPr lang="de-DE" noProof="0" dirty="0" err="1"/>
              <a:t>Kapiteltrenner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Name des ersten Kapitels</a:t>
            </a:r>
          </a:p>
          <a:p>
            <a:pPr lvl="1"/>
            <a:r>
              <a:rPr lang="de-DE" noProof="0" dirty="0"/>
              <a:t>Unterkapitel eins</a:t>
            </a:r>
          </a:p>
          <a:p>
            <a:pPr lvl="2"/>
            <a:r>
              <a:rPr lang="de-DE" noProof="0" dirty="0"/>
              <a:t>Unterkapitel zwei</a:t>
            </a:r>
          </a:p>
          <a:p>
            <a:pPr lvl="2"/>
            <a:r>
              <a:rPr lang="de-DE" noProof="0" dirty="0"/>
              <a:t>Unterkapitel zwei</a:t>
            </a:r>
          </a:p>
          <a:p>
            <a:endParaRPr lang="de-DE" noProof="0" dirty="0"/>
          </a:p>
          <a:p>
            <a:r>
              <a:rPr lang="de-DE" noProof="0" dirty="0">
                <a:solidFill>
                  <a:schemeClr val="accent4"/>
                </a:solidFill>
              </a:rPr>
              <a:t>Name des zweiten Kapitels</a:t>
            </a:r>
          </a:p>
          <a:p>
            <a:pPr lvl="1"/>
            <a:r>
              <a:rPr lang="de-DE" noProof="0" dirty="0">
                <a:solidFill>
                  <a:schemeClr val="accent4"/>
                </a:solidFill>
              </a:rPr>
              <a:t>Unterkapitel eins</a:t>
            </a:r>
          </a:p>
          <a:p>
            <a:pPr lvl="1"/>
            <a:r>
              <a:rPr lang="de-DE" noProof="0" dirty="0">
                <a:solidFill>
                  <a:schemeClr val="accent4"/>
                </a:solidFill>
              </a:rPr>
              <a:t>Unterkapitel eins</a:t>
            </a:r>
          </a:p>
          <a:p>
            <a:pPr lvl="2"/>
            <a:r>
              <a:rPr lang="de-DE" noProof="0" dirty="0">
                <a:solidFill>
                  <a:schemeClr val="accent4"/>
                </a:solidFill>
              </a:rPr>
              <a:t>Unterkapitel zwei</a:t>
            </a:r>
          </a:p>
          <a:p>
            <a:endParaRPr lang="de-DE" noProof="0" dirty="0">
              <a:solidFill>
                <a:schemeClr val="accent4"/>
              </a:solidFill>
            </a:endParaRPr>
          </a:p>
          <a:p>
            <a:r>
              <a:rPr lang="de-DE" noProof="0" dirty="0">
                <a:solidFill>
                  <a:schemeClr val="accent4"/>
                </a:solidFill>
              </a:rPr>
              <a:t>Name des dritten Kapitels</a:t>
            </a:r>
          </a:p>
          <a:p>
            <a:pPr lvl="1"/>
            <a:r>
              <a:rPr lang="de-DE" noProof="0" dirty="0">
                <a:solidFill>
                  <a:schemeClr val="accent4"/>
                </a:solidFill>
              </a:rPr>
              <a:t>Unterkapitel eins</a:t>
            </a:r>
          </a:p>
          <a:p>
            <a:pPr lvl="2"/>
            <a:r>
              <a:rPr lang="de-DE" noProof="0" dirty="0">
                <a:solidFill>
                  <a:schemeClr val="accent4"/>
                </a:solidFill>
              </a:rPr>
              <a:t>Unterkapitel eins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Textfeld 4"/>
          <p:cNvSpPr txBox="1"/>
          <p:nvPr/>
        </p:nvSpPr>
        <p:spPr>
          <a:xfrm>
            <a:off x="9216516" y="0"/>
            <a:ext cx="2232248" cy="1107996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Bei Bedarf kann das Verzeichnis als </a:t>
            </a:r>
            <a:r>
              <a:rPr lang="de-DE" sz="1000" b="1" dirty="0" err="1">
                <a:solidFill>
                  <a:srgbClr val="F37A08"/>
                </a:solidFill>
              </a:rPr>
              <a:t>Kapiteltrenner</a:t>
            </a:r>
            <a:r>
              <a:rPr lang="de-DE" sz="1000" b="1" dirty="0">
                <a:solidFill>
                  <a:srgbClr val="F37A08"/>
                </a:solidFill>
              </a:rPr>
              <a:t> verwendet werden. Das jeweils folgende Kapitel bleibt dunkelblau – die übrigen Kapitel werden hellblau (Akzentfarbe 4) eingefärbt.</a:t>
            </a:r>
          </a:p>
        </p:txBody>
      </p:sp>
    </p:spTree>
    <p:extLst>
      <p:ext uri="{BB962C8B-B14F-4D97-AF65-F5344CB8AC3E}">
        <p14:creationId xmlns:p14="http://schemas.microsoft.com/office/powerpoint/2010/main" val="159407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Seitenheadline lorem dernam osternum</a:t>
            </a:r>
            <a:endParaRPr lang="de-DE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doluptas</a:t>
            </a:r>
            <a:r>
              <a:rPr lang="de-DE" noProof="0" dirty="0"/>
              <a:t> </a:t>
            </a:r>
            <a:r>
              <a:rPr lang="de-DE" noProof="0" dirty="0" err="1"/>
              <a:t>il</a:t>
            </a:r>
            <a:r>
              <a:rPr lang="de-DE" noProof="0" dirty="0"/>
              <a:t> </a:t>
            </a:r>
            <a:r>
              <a:rPr lang="de-DE" noProof="0" dirty="0" err="1"/>
              <a:t>int</a:t>
            </a:r>
            <a:r>
              <a:rPr lang="de-DE" noProof="0" dirty="0"/>
              <a:t>, </a:t>
            </a:r>
            <a:r>
              <a:rPr lang="de-DE" noProof="0" dirty="0" err="1"/>
              <a:t>cumquid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mosam</a:t>
            </a:r>
            <a:r>
              <a:rPr lang="de-DE" noProof="0" dirty="0"/>
              <a:t>.</a:t>
            </a:r>
          </a:p>
          <a:p>
            <a:pPr lvl="1"/>
            <a:endParaRPr lang="de-DE" noProof="0" dirty="0"/>
          </a:p>
          <a:p>
            <a:r>
              <a:rPr lang="de-DE" noProof="0" dirty="0" err="1"/>
              <a:t>Aliquatur</a:t>
            </a:r>
            <a:r>
              <a:rPr lang="de-DE" noProof="0" dirty="0"/>
              <a:t> </a:t>
            </a:r>
            <a:r>
              <a:rPr lang="de-DE" noProof="0" dirty="0" err="1"/>
              <a:t>millute</a:t>
            </a:r>
            <a:r>
              <a:rPr lang="de-DE" noProof="0" dirty="0"/>
              <a:t> </a:t>
            </a:r>
            <a:r>
              <a:rPr lang="de-DE" noProof="0" dirty="0" err="1"/>
              <a:t>ctotam</a:t>
            </a:r>
            <a:r>
              <a:rPr lang="de-DE" noProof="0" dirty="0"/>
              <a:t> quo </a:t>
            </a:r>
            <a:r>
              <a:rPr lang="de-DE" noProof="0" dirty="0" err="1"/>
              <a:t>consequ</a:t>
            </a:r>
            <a:r>
              <a:rPr lang="de-DE" noProof="0" dirty="0"/>
              <a:t> </a:t>
            </a:r>
            <a:r>
              <a:rPr lang="de-DE" noProof="0" dirty="0" err="1"/>
              <a:t>untio</a:t>
            </a:r>
            <a:r>
              <a:rPr lang="de-DE" noProof="0" dirty="0"/>
              <a:t>. </a:t>
            </a:r>
            <a:r>
              <a:rPr lang="de-DE" noProof="0" dirty="0" err="1"/>
              <a:t>Vel</a:t>
            </a:r>
            <a:r>
              <a:rPr lang="de-DE" noProof="0" dirty="0"/>
              <a:t> </a:t>
            </a:r>
            <a:r>
              <a:rPr lang="de-DE" noProof="0" dirty="0" err="1"/>
              <a:t>modit</a:t>
            </a:r>
            <a:r>
              <a:rPr lang="de-DE" noProof="0" dirty="0"/>
              <a:t> </a:t>
            </a:r>
            <a:r>
              <a:rPr lang="de-DE" noProof="0" dirty="0" err="1"/>
              <a:t>unt</a:t>
            </a:r>
            <a:r>
              <a:rPr lang="de-DE" noProof="0" dirty="0"/>
              <a:t> mi, </a:t>
            </a:r>
          </a:p>
          <a:p>
            <a:pPr lvl="1"/>
            <a:r>
              <a:rPr lang="de-DE" noProof="0" dirty="0" err="1"/>
              <a:t>nulleniscit</a:t>
            </a:r>
            <a:r>
              <a:rPr lang="de-DE" noProof="0" dirty="0"/>
              <a:t> ad </a:t>
            </a:r>
            <a:r>
              <a:rPr lang="de-DE" noProof="0" dirty="0" err="1"/>
              <a:t>erit</a:t>
            </a:r>
            <a:r>
              <a:rPr lang="de-DE" noProof="0" dirty="0"/>
              <a:t> </a:t>
            </a:r>
            <a:r>
              <a:rPr lang="de-DE" noProof="0" dirty="0" err="1"/>
              <a:t>experume</a:t>
            </a:r>
            <a:r>
              <a:rPr lang="de-DE" noProof="0" dirty="0"/>
              <a:t> nos </a:t>
            </a:r>
            <a:r>
              <a:rPr lang="de-DE" noProof="0" dirty="0" err="1"/>
              <a:t>dolora</a:t>
            </a:r>
            <a:r>
              <a:rPr lang="de-DE" noProof="0" dirty="0"/>
              <a:t> si </a:t>
            </a:r>
            <a:r>
              <a:rPr lang="de-DE" noProof="0" dirty="0" err="1"/>
              <a:t>ressi</a:t>
            </a:r>
            <a:r>
              <a:rPr lang="de-DE" noProof="0" dirty="0"/>
              <a:t> </a:t>
            </a:r>
            <a:r>
              <a:rPr lang="de-DE" noProof="0" dirty="0" err="1"/>
              <a:t>re</a:t>
            </a:r>
            <a:r>
              <a:rPr lang="de-DE" noProof="0" dirty="0"/>
              <a:t> </a:t>
            </a:r>
            <a:r>
              <a:rPr lang="de-DE" noProof="0" dirty="0" err="1"/>
              <a:t>verum</a:t>
            </a:r>
            <a:r>
              <a:rPr lang="de-DE" noProof="0" dirty="0"/>
              <a:t> elendem </a:t>
            </a:r>
            <a:r>
              <a:rPr lang="de-DE" noProof="0" dirty="0" err="1"/>
              <a:t>olupta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nobit</a:t>
            </a:r>
            <a:r>
              <a:rPr lang="de-DE" noProof="0" dirty="0"/>
              <a:t>, </a:t>
            </a:r>
            <a:r>
              <a:rPr lang="de-DE" noProof="0" dirty="0" err="1"/>
              <a:t>omnis</a:t>
            </a:r>
            <a:r>
              <a:rPr lang="de-DE" noProof="0" dirty="0"/>
              <a:t>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pra</a:t>
            </a:r>
            <a:r>
              <a:rPr lang="de-DE" noProof="0" dirty="0"/>
              <a:t> </a:t>
            </a:r>
            <a:r>
              <a:rPr lang="de-DE" noProof="0" dirty="0" err="1"/>
              <a:t>consed</a:t>
            </a:r>
            <a:r>
              <a:rPr lang="de-DE" noProof="0" dirty="0"/>
              <a:t> </a:t>
            </a:r>
            <a:r>
              <a:rPr lang="de-DE" noProof="0" dirty="0" err="1"/>
              <a:t>quiatesendia</a:t>
            </a:r>
            <a:r>
              <a:rPr lang="de-DE" noProof="0" dirty="0"/>
              <a:t> </a:t>
            </a:r>
            <a:r>
              <a:rPr lang="de-DE" noProof="0" dirty="0" err="1"/>
              <a:t>sant</a:t>
            </a:r>
            <a:r>
              <a:rPr lang="de-DE" noProof="0" dirty="0"/>
              <a:t>. </a:t>
            </a:r>
            <a:r>
              <a:rPr lang="de-DE" noProof="0" dirty="0" err="1"/>
              <a:t>Ta</a:t>
            </a:r>
            <a:r>
              <a:rPr lang="de-DE" noProof="0" dirty="0"/>
              <a:t> </a:t>
            </a:r>
            <a:r>
              <a:rPr lang="de-DE" noProof="0" dirty="0" err="1"/>
              <a:t>dolorum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</a:t>
            </a:r>
            <a:r>
              <a:rPr lang="de-DE" noProof="0" dirty="0" err="1"/>
              <a:t>vendae</a:t>
            </a:r>
            <a:r>
              <a:rPr lang="de-DE" noProof="0" dirty="0"/>
              <a:t> </a:t>
            </a:r>
            <a:r>
              <a:rPr lang="de-DE" noProof="0" dirty="0" err="1"/>
              <a:t>ipitionsequo</a:t>
            </a:r>
            <a:r>
              <a:rPr lang="de-DE" noProof="0" dirty="0"/>
              <a:t> </a:t>
            </a:r>
            <a:r>
              <a:rPr lang="de-DE" noProof="0" dirty="0" err="1"/>
              <a:t>quat</a:t>
            </a:r>
            <a:r>
              <a:rPr lang="de-DE" noProof="0" dirty="0"/>
              <a:t> </a:t>
            </a:r>
            <a:r>
              <a:rPr lang="de-DE" noProof="0" dirty="0" err="1"/>
              <a:t>parum</a:t>
            </a:r>
            <a:r>
              <a:rPr lang="de-DE" noProof="0" dirty="0"/>
              <a:t> am </a:t>
            </a:r>
            <a:r>
              <a:rPr lang="de-DE" noProof="0" dirty="0" err="1"/>
              <a:t>repedio</a:t>
            </a:r>
            <a:r>
              <a:rPr lang="de-DE" noProof="0" dirty="0"/>
              <a:t> </a:t>
            </a:r>
            <a:r>
              <a:rPr lang="de-DE" noProof="0" dirty="0" err="1"/>
              <a:t>cus</a:t>
            </a:r>
            <a:r>
              <a:rPr lang="de-DE" noProof="0" dirty="0"/>
              <a:t> </a:t>
            </a:r>
            <a:r>
              <a:rPr lang="de-DE" noProof="0" dirty="0" err="1"/>
              <a:t>int.Cerciis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a </a:t>
            </a:r>
            <a:r>
              <a:rPr lang="de-DE" noProof="0" dirty="0" err="1"/>
              <a:t>volutaque</a:t>
            </a:r>
            <a:r>
              <a:rPr lang="de-DE" noProof="0" dirty="0"/>
              <a:t> </a:t>
            </a:r>
            <a:r>
              <a:rPr lang="de-DE" noProof="0" dirty="0" err="1"/>
              <a:t>co.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/>
              <a:t>Subline minderas orum sersn usumdodet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099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Seitenheadline lorem dernam osternum</a:t>
            </a:r>
            <a:endParaRPr lang="de-DE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/>
              <a:t>Zwischenheadline Us doluptas il int, cumquid </a:t>
            </a:r>
          </a:p>
          <a:p>
            <a:pPr lvl="1"/>
            <a:r>
              <a:rPr lang="de-DE" noProof="0"/>
              <a:t>eliquos sequas abore, saere volupta tusamenis se maio. As seque corehenti odisqui deriat minverem rest, volupta tempora a ex et magnis mo ima volupta mendic te sae. Ucienistrum rero con pedis est am, que es aut eiciis eatur, ipsaped eventuris et, saepero odicae mosam.</a:t>
            </a:r>
          </a:p>
          <a:p>
            <a:pPr lvl="1"/>
            <a:endParaRPr lang="de-DE" noProof="0"/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 lorem dernam ostern mandre</a:t>
            </a:r>
          </a:p>
          <a:p>
            <a:pPr lvl="3"/>
            <a:r>
              <a:rPr lang="de-DE" noProof="0"/>
              <a:t>Vierte Ebene lreon dernam sernx danem doe</a:t>
            </a:r>
          </a:p>
          <a:p>
            <a:pPr lvl="4"/>
            <a:r>
              <a:rPr lang="de-DE" noProof="0"/>
              <a:t>Fünfte Ebene minderum vesco disam mitalneum nus siba 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/>
              <a:t>Subline minderas orum sersn usumdodet</a:t>
            </a:r>
            <a:endParaRPr lang="de-DE" noProof="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9216516" y="0"/>
            <a:ext cx="2232248" cy="4154984"/>
            <a:chOff x="9216516" y="0"/>
            <a:chExt cx="2232248" cy="4154984"/>
          </a:xfrm>
        </p:grpSpPr>
        <p:sp>
          <p:nvSpPr>
            <p:cNvPr id="5" name="Textfeld 4"/>
            <p:cNvSpPr txBox="1"/>
            <p:nvPr/>
          </p:nvSpPr>
          <p:spPr>
            <a:xfrm>
              <a:off x="9216516" y="0"/>
              <a:ext cx="2232248" cy="41549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7A08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Die Textseiten enthalten verschiedene Ebenen zur Strukturierung der Inhalte: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Ebene 1: Zwischenüberschrift</a:t>
              </a: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Ebene 2: Fließtext</a:t>
              </a: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Ebene 3-5: Aufzählungen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Die Umschaltung erfolgt über die Buttons „Listenebene erhöhen/ verringern“.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Sollten sich beim Einkopieren von Texten die Formate ändern (oder Sie versehentlich einen Textplatzhalter verschoben haben), kann das ursprüngliche Layout über den Button „Zurück-setzen“ erneut zugewiesen werden.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8524" y="2074781"/>
              <a:ext cx="466667" cy="238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Gerade Verbindung mit Pfeil 6"/>
            <p:cNvCxnSpPr/>
            <p:nvPr/>
          </p:nvCxnSpPr>
          <p:spPr bwMode="auto">
            <a:xfrm flipH="1">
              <a:off x="9722746" y="1980461"/>
              <a:ext cx="94320" cy="9432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rgbClr val="F37A0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mit Pfeil 7"/>
            <p:cNvCxnSpPr/>
            <p:nvPr/>
          </p:nvCxnSpPr>
          <p:spPr bwMode="auto">
            <a:xfrm flipH="1">
              <a:off x="9474697" y="1980461"/>
              <a:ext cx="94320" cy="94320"/>
            </a:xfrm>
            <a:prstGeom prst="straightConnector1">
              <a:avLst/>
            </a:prstGeom>
            <a:solidFill>
              <a:schemeClr val="tx2"/>
            </a:solidFill>
            <a:ln w="12700" cap="flat" cmpd="sng" algn="ctr">
              <a:solidFill>
                <a:srgbClr val="F37A0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47" y="3789040"/>
            <a:ext cx="895238" cy="2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5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Seitenheadline Text zweispaltig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merus</a:t>
            </a:r>
            <a:r>
              <a:rPr lang="de-DE" noProof="0" dirty="0"/>
              <a:t> </a:t>
            </a:r>
            <a:r>
              <a:rPr lang="de-DE" noProof="0" dirty="0" err="1"/>
              <a:t>wisa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core-henti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even-turis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mosam</a:t>
            </a:r>
            <a:r>
              <a:rPr lang="de-DE" noProof="0" dirty="0"/>
              <a:t>. </a:t>
            </a:r>
            <a:r>
              <a:rPr lang="de-DE" noProof="0" dirty="0" err="1"/>
              <a:t>Mdisqui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vo-lupta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meatand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doluptas</a:t>
            </a:r>
            <a:r>
              <a:rPr lang="de-DE" noProof="0" dirty="0"/>
              <a:t> </a:t>
            </a:r>
            <a:r>
              <a:rPr lang="de-DE" noProof="0" dirty="0" err="1"/>
              <a:t>il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core-henti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vo-lupta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</a:t>
            </a:r>
            <a:r>
              <a:rPr lang="de-DE" noProof="0" dirty="0" err="1"/>
              <a:t>eque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mosamnulleniscit</a:t>
            </a:r>
            <a:r>
              <a:rPr lang="de-DE" noProof="0" dirty="0"/>
              <a:t> ad </a:t>
            </a:r>
            <a:r>
              <a:rPr lang="de-DE" noProof="0" dirty="0" err="1"/>
              <a:t>erit</a:t>
            </a:r>
            <a:r>
              <a:rPr lang="de-DE" noProof="0" dirty="0"/>
              <a:t> ex-</a:t>
            </a:r>
            <a:r>
              <a:rPr lang="de-DE" noProof="0" dirty="0" err="1"/>
              <a:t>perume</a:t>
            </a:r>
            <a:r>
              <a:rPr lang="de-DE" noProof="0" dirty="0"/>
              <a:t> nos </a:t>
            </a:r>
            <a:r>
              <a:rPr lang="de-DE" noProof="0" dirty="0" err="1"/>
              <a:t>dolora</a:t>
            </a:r>
            <a:r>
              <a:rPr lang="de-DE" noProof="0" dirty="0"/>
              <a:t> si </a:t>
            </a:r>
            <a:r>
              <a:rPr lang="de-DE" noProof="0" dirty="0" err="1"/>
              <a:t>ressi</a:t>
            </a:r>
            <a:r>
              <a:rPr lang="de-DE" noProof="0" dirty="0"/>
              <a:t> </a:t>
            </a:r>
            <a:r>
              <a:rPr lang="de-DE" noProof="0" dirty="0" err="1"/>
              <a:t>re</a:t>
            </a:r>
            <a:r>
              <a:rPr lang="de-DE" noProof="0" dirty="0"/>
              <a:t> </a:t>
            </a:r>
            <a:r>
              <a:rPr lang="de-DE" noProof="0" dirty="0" err="1"/>
              <a:t>verum</a:t>
            </a:r>
            <a:r>
              <a:rPr lang="de-DE" noProof="0" dirty="0"/>
              <a:t> elendem </a:t>
            </a:r>
            <a:r>
              <a:rPr lang="de-DE" noProof="0" dirty="0" err="1"/>
              <a:t>olupta</a:t>
            </a:r>
            <a:r>
              <a:rPr lang="de-DE" noProof="0" dirty="0"/>
              <a:t> </a:t>
            </a:r>
            <a:r>
              <a:rPr lang="de-DE" noProof="0" dirty="0" err="1"/>
              <a:t>nobit</a:t>
            </a:r>
            <a:r>
              <a:rPr lang="de-DE" noProof="0" dirty="0"/>
              <a:t>, </a:t>
            </a:r>
            <a:r>
              <a:rPr lang="de-DE" noProof="0" dirty="0" err="1"/>
              <a:t>medrotm</a:t>
            </a:r>
            <a:r>
              <a:rPr lang="de-DE" noProof="0" dirty="0"/>
              <a:t> </a:t>
            </a:r>
            <a:r>
              <a:rPr lang="de-DE" noProof="0" dirty="0" err="1"/>
              <a:t>urnsh</a:t>
            </a:r>
            <a:r>
              <a:rPr lang="de-DE" noProof="0" dirty="0"/>
              <a:t> </a:t>
            </a:r>
            <a:r>
              <a:rPr lang="de-DE" noProof="0" dirty="0" err="1"/>
              <a:t>dwida</a:t>
            </a:r>
            <a:r>
              <a:rPr lang="de-DE" noProof="0" dirty="0"/>
              <a:t> </a:t>
            </a:r>
            <a:r>
              <a:rPr lang="de-DE" noProof="0" dirty="0" err="1"/>
              <a:t>ohesn</a:t>
            </a:r>
            <a:r>
              <a:rPr lang="de-DE" noProof="0" dirty="0"/>
              <a:t> </a:t>
            </a:r>
            <a:r>
              <a:rPr lang="de-DE" noProof="0" dirty="0" err="1"/>
              <a:t>msie</a:t>
            </a:r>
            <a:r>
              <a:rPr lang="de-DE" noProof="0" dirty="0"/>
              <a:t> </a:t>
            </a:r>
            <a:r>
              <a:rPr lang="de-DE" noProof="0" dirty="0" err="1"/>
              <a:t>orem</a:t>
            </a:r>
            <a:r>
              <a:rPr lang="de-DE" noProof="0" dirty="0"/>
              <a:t> </a:t>
            </a:r>
            <a:r>
              <a:rPr lang="de-DE" noProof="0" dirty="0" err="1"/>
              <a:t>sudate</a:t>
            </a:r>
            <a:r>
              <a:rPr lang="de-DE" noProof="0" dirty="0"/>
              <a:t> </a:t>
            </a:r>
            <a:r>
              <a:rPr lang="de-DE" noProof="0" dirty="0" err="1"/>
              <a:t>erum-somnis</a:t>
            </a:r>
            <a:r>
              <a:rPr lang="de-DE" noProof="0" dirty="0"/>
              <a:t>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pra</a:t>
            </a:r>
            <a:r>
              <a:rPr lang="de-DE" noProof="0" dirty="0"/>
              <a:t> </a:t>
            </a:r>
            <a:r>
              <a:rPr lang="de-DE" noProof="0" dirty="0" err="1"/>
              <a:t>consed</a:t>
            </a:r>
            <a:r>
              <a:rPr lang="de-DE" noProof="0" dirty="0"/>
              <a:t> </a:t>
            </a:r>
            <a:r>
              <a:rPr lang="de-DE" noProof="0" dirty="0" err="1"/>
              <a:t>quiatesendia</a:t>
            </a:r>
            <a:r>
              <a:rPr lang="de-DE" noProof="0" dirty="0"/>
              <a:t> </a:t>
            </a:r>
            <a:r>
              <a:rPr lang="de-DE" noProof="0" dirty="0" err="1"/>
              <a:t>sant</a:t>
            </a:r>
            <a:r>
              <a:rPr lang="de-DE" noProof="0" dirty="0"/>
              <a:t>. </a:t>
            </a:r>
            <a:r>
              <a:rPr lang="de-DE" noProof="0" dirty="0" err="1"/>
              <a:t>Ta</a:t>
            </a:r>
            <a:r>
              <a:rPr lang="de-DE" noProof="0" dirty="0"/>
              <a:t> </a:t>
            </a:r>
            <a:r>
              <a:rPr lang="de-DE" noProof="0" dirty="0" err="1"/>
              <a:t>met</a:t>
            </a:r>
            <a:r>
              <a:rPr lang="de-DE" noProof="0" dirty="0"/>
              <a:t> </a:t>
            </a:r>
            <a:r>
              <a:rPr lang="de-DE" noProof="0" dirty="0" err="1"/>
              <a:t>dorlen</a:t>
            </a:r>
            <a:r>
              <a:rPr lang="de-DE" noProof="0" dirty="0"/>
              <a:t> </a:t>
            </a:r>
            <a:r>
              <a:rPr lang="de-DE" noProof="0" dirty="0" err="1"/>
              <a:t>doslsn</a:t>
            </a:r>
            <a:r>
              <a:rPr lang="de-DE" noProof="0" dirty="0"/>
              <a:t> </a:t>
            </a:r>
            <a:r>
              <a:rPr lang="de-DE" noProof="0" dirty="0" err="1"/>
              <a:t>urmsuam</a:t>
            </a:r>
            <a:r>
              <a:rPr lang="de-DE" noProof="0" dirty="0"/>
              <a:t> </a:t>
            </a:r>
            <a:r>
              <a:rPr lang="de-DE" noProof="0" dirty="0" err="1"/>
              <a:t>denau</a:t>
            </a:r>
            <a:r>
              <a:rPr lang="de-DE" noProof="0" dirty="0"/>
              <a:t> </a:t>
            </a:r>
            <a:r>
              <a:rPr lang="de-DE" noProof="0" dirty="0" err="1"/>
              <a:t>suswi</a:t>
            </a:r>
            <a:r>
              <a:rPr lang="de-DE" noProof="0" dirty="0"/>
              <a:t> </a:t>
            </a:r>
            <a:r>
              <a:rPr lang="de-DE" noProof="0" dirty="0" err="1"/>
              <a:t>dolorum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</a:t>
            </a:r>
            <a:r>
              <a:rPr lang="de-DE" noProof="0" dirty="0" err="1"/>
              <a:t>vendae</a:t>
            </a:r>
            <a:r>
              <a:rPr lang="de-DE" noProof="0" dirty="0"/>
              <a:t> </a:t>
            </a:r>
            <a:r>
              <a:rPr lang="de-DE" noProof="0" dirty="0" err="1"/>
              <a:t>ipitionsequo</a:t>
            </a:r>
            <a:r>
              <a:rPr lang="de-DE" noProof="0" dirty="0"/>
              <a:t> </a:t>
            </a:r>
            <a:r>
              <a:rPr lang="de-DE" noProof="0" dirty="0" err="1"/>
              <a:t>quat</a:t>
            </a:r>
            <a:r>
              <a:rPr lang="de-DE" noProof="0" dirty="0"/>
              <a:t> </a:t>
            </a:r>
            <a:r>
              <a:rPr lang="de-DE" noProof="0" dirty="0" err="1"/>
              <a:t>parum</a:t>
            </a:r>
            <a:r>
              <a:rPr lang="de-DE" noProof="0" dirty="0"/>
              <a:t> am </a:t>
            </a:r>
            <a:r>
              <a:rPr lang="de-DE" noProof="0" dirty="0" err="1"/>
              <a:t>repedio</a:t>
            </a:r>
            <a:r>
              <a:rPr lang="de-DE" noProof="0" dirty="0"/>
              <a:t> </a:t>
            </a:r>
            <a:r>
              <a:rPr lang="de-DE" noProof="0" dirty="0" err="1"/>
              <a:t>cus</a:t>
            </a:r>
            <a:r>
              <a:rPr lang="de-DE" noProof="0" dirty="0"/>
              <a:t> </a:t>
            </a:r>
            <a:r>
              <a:rPr lang="de-DE" noProof="0" dirty="0" err="1"/>
              <a:t>int.Cerciis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a </a:t>
            </a:r>
            <a:r>
              <a:rPr lang="de-DE" noProof="0" dirty="0" err="1"/>
              <a:t>volutaque</a:t>
            </a:r>
            <a:r>
              <a:rPr lang="de-DE" noProof="0" dirty="0"/>
              <a:t> </a:t>
            </a:r>
            <a:r>
              <a:rPr lang="de-DE" noProof="0" dirty="0" err="1"/>
              <a:t>co.</a:t>
            </a:r>
            <a:endParaRPr lang="de-DE" noProof="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216516" y="0"/>
            <a:ext cx="2232248" cy="1107996"/>
            <a:chOff x="9216516" y="0"/>
            <a:chExt cx="2232248" cy="1107996"/>
          </a:xfrm>
        </p:grpSpPr>
        <p:sp>
          <p:nvSpPr>
            <p:cNvPr id="6" name="Textfeld 5"/>
            <p:cNvSpPr txBox="1"/>
            <p:nvPr/>
          </p:nvSpPr>
          <p:spPr>
            <a:xfrm>
              <a:off x="9216516" y="0"/>
              <a:ext cx="223224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7A08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Über den Button „Layout“ können Sie beispielsweise einspaltige Textseiten in zwei-spaltige Textseiten ändern.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8524" y="810233"/>
              <a:ext cx="676190" cy="209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078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Text mit Bild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doluptas</a:t>
            </a:r>
            <a:r>
              <a:rPr lang="de-DE" noProof="0" dirty="0"/>
              <a:t> </a:t>
            </a:r>
            <a:r>
              <a:rPr lang="de-DE" noProof="0" dirty="0" err="1"/>
              <a:t>il</a:t>
            </a:r>
            <a:r>
              <a:rPr lang="de-DE" noProof="0" dirty="0"/>
              <a:t> </a:t>
            </a:r>
            <a:r>
              <a:rPr lang="de-DE" noProof="0" dirty="0" err="1"/>
              <a:t>int</a:t>
            </a:r>
            <a:r>
              <a:rPr lang="de-DE" noProof="0" dirty="0"/>
              <a:t>, </a:t>
            </a:r>
            <a:r>
              <a:rPr lang="de-DE" noProof="0" dirty="0" err="1"/>
              <a:t>cumquid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min-</a:t>
            </a:r>
            <a:r>
              <a:rPr lang="de-DE" noProof="0" dirty="0" err="1"/>
              <a:t>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mosam</a:t>
            </a:r>
            <a:r>
              <a:rPr lang="de-DE" noProof="0" dirty="0"/>
              <a:t>.</a:t>
            </a:r>
          </a:p>
          <a:p>
            <a:pPr lvl="1"/>
            <a:endParaRPr lang="de-DE" noProof="0" dirty="0"/>
          </a:p>
          <a:p>
            <a:r>
              <a:rPr lang="de-DE" noProof="0" dirty="0" err="1"/>
              <a:t>Aliquatur</a:t>
            </a:r>
            <a:r>
              <a:rPr lang="de-DE" noProof="0" dirty="0"/>
              <a:t> </a:t>
            </a:r>
            <a:r>
              <a:rPr lang="de-DE" noProof="0" dirty="0" err="1"/>
              <a:t>millute</a:t>
            </a:r>
            <a:r>
              <a:rPr lang="de-DE" noProof="0" dirty="0"/>
              <a:t> </a:t>
            </a:r>
            <a:r>
              <a:rPr lang="de-DE" noProof="0" dirty="0" err="1"/>
              <a:t>ctotam</a:t>
            </a:r>
            <a:r>
              <a:rPr lang="de-DE" noProof="0" dirty="0"/>
              <a:t> quo </a:t>
            </a:r>
            <a:r>
              <a:rPr lang="de-DE" noProof="0" dirty="0" err="1"/>
              <a:t>consequ</a:t>
            </a:r>
            <a:r>
              <a:rPr lang="de-DE" noProof="0" dirty="0"/>
              <a:t> </a:t>
            </a:r>
            <a:r>
              <a:rPr lang="de-DE" noProof="0" dirty="0" err="1"/>
              <a:t>untio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 err="1"/>
              <a:t>nulleniscit</a:t>
            </a:r>
            <a:r>
              <a:rPr lang="de-DE" noProof="0" dirty="0"/>
              <a:t> ad </a:t>
            </a:r>
            <a:r>
              <a:rPr lang="de-DE" noProof="0" dirty="0" err="1"/>
              <a:t>erit</a:t>
            </a:r>
            <a:r>
              <a:rPr lang="de-DE" noProof="0" dirty="0"/>
              <a:t> </a:t>
            </a:r>
            <a:r>
              <a:rPr lang="de-DE" noProof="0" dirty="0" err="1"/>
              <a:t>experume</a:t>
            </a:r>
            <a:r>
              <a:rPr lang="de-DE" noProof="0" dirty="0"/>
              <a:t> nos </a:t>
            </a:r>
            <a:r>
              <a:rPr lang="de-DE" noProof="0" dirty="0" err="1"/>
              <a:t>dolora</a:t>
            </a:r>
            <a:r>
              <a:rPr lang="de-DE" noProof="0" dirty="0"/>
              <a:t> si </a:t>
            </a:r>
            <a:r>
              <a:rPr lang="de-DE" noProof="0" dirty="0" err="1"/>
              <a:t>ressi</a:t>
            </a:r>
            <a:r>
              <a:rPr lang="de-DE" noProof="0" dirty="0"/>
              <a:t> </a:t>
            </a:r>
            <a:r>
              <a:rPr lang="de-DE" noProof="0" dirty="0" err="1"/>
              <a:t>re</a:t>
            </a:r>
            <a:r>
              <a:rPr lang="de-DE" noProof="0" dirty="0"/>
              <a:t> </a:t>
            </a:r>
            <a:r>
              <a:rPr lang="de-DE" noProof="0" dirty="0" err="1"/>
              <a:t>verum</a:t>
            </a:r>
            <a:r>
              <a:rPr lang="de-DE" noProof="0" dirty="0"/>
              <a:t> elendem </a:t>
            </a:r>
            <a:r>
              <a:rPr lang="de-DE" noProof="0" dirty="0" err="1"/>
              <a:t>olupta</a:t>
            </a:r>
            <a:r>
              <a:rPr lang="de-DE" noProof="0" dirty="0"/>
              <a:t> </a:t>
            </a:r>
            <a:r>
              <a:rPr lang="de-DE" noProof="0" dirty="0" err="1"/>
              <a:t>nobit</a:t>
            </a:r>
            <a:r>
              <a:rPr lang="de-DE" noProof="0" dirty="0"/>
              <a:t>, </a:t>
            </a:r>
            <a:r>
              <a:rPr lang="de-DE" noProof="0" dirty="0" err="1"/>
              <a:t>omnis</a:t>
            </a:r>
            <a:r>
              <a:rPr lang="de-DE" noProof="0" dirty="0"/>
              <a:t>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pra</a:t>
            </a:r>
            <a:r>
              <a:rPr lang="de-DE" noProof="0" dirty="0"/>
              <a:t> </a:t>
            </a:r>
            <a:r>
              <a:rPr lang="de-DE" noProof="0" dirty="0" err="1"/>
              <a:t>con-sed</a:t>
            </a:r>
            <a:r>
              <a:rPr lang="de-DE" noProof="0" dirty="0"/>
              <a:t> </a:t>
            </a:r>
            <a:r>
              <a:rPr lang="de-DE" noProof="0" dirty="0" err="1"/>
              <a:t>quiatesendia</a:t>
            </a:r>
            <a:r>
              <a:rPr lang="de-DE" noProof="0" dirty="0"/>
              <a:t> </a:t>
            </a:r>
            <a:r>
              <a:rPr lang="de-DE" noProof="0" dirty="0" err="1"/>
              <a:t>sant</a:t>
            </a:r>
            <a:r>
              <a:rPr lang="de-DE" noProof="0" dirty="0"/>
              <a:t>. </a:t>
            </a:r>
            <a:r>
              <a:rPr lang="de-DE" noProof="0" dirty="0" err="1"/>
              <a:t>Ta</a:t>
            </a:r>
            <a:r>
              <a:rPr lang="de-DE" noProof="0" dirty="0"/>
              <a:t> </a:t>
            </a:r>
            <a:r>
              <a:rPr lang="de-DE" noProof="0" dirty="0" err="1"/>
              <a:t>dolorum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</a:t>
            </a:r>
            <a:r>
              <a:rPr lang="de-DE" noProof="0" dirty="0" err="1"/>
              <a:t>vendae</a:t>
            </a:r>
            <a:r>
              <a:rPr lang="de-DE" noProof="0" dirty="0"/>
              <a:t> </a:t>
            </a:r>
            <a:r>
              <a:rPr lang="de-DE" noProof="0" dirty="0" err="1"/>
              <a:t>ipi-tionsequo</a:t>
            </a:r>
            <a:r>
              <a:rPr lang="de-DE" noProof="0" dirty="0"/>
              <a:t> </a:t>
            </a:r>
            <a:r>
              <a:rPr lang="de-DE" noProof="0" dirty="0" err="1"/>
              <a:t>quat</a:t>
            </a:r>
            <a:r>
              <a:rPr lang="de-DE" noProof="0" dirty="0"/>
              <a:t> </a:t>
            </a:r>
            <a:r>
              <a:rPr lang="de-DE" noProof="0" dirty="0" err="1"/>
              <a:t>parum</a:t>
            </a:r>
            <a:r>
              <a:rPr lang="de-DE" noProof="0" dirty="0"/>
              <a:t> am </a:t>
            </a:r>
            <a:r>
              <a:rPr lang="de-DE" noProof="0" dirty="0" err="1"/>
              <a:t>repedio</a:t>
            </a:r>
            <a:r>
              <a:rPr lang="de-DE" noProof="0" dirty="0"/>
              <a:t> </a:t>
            </a:r>
            <a:r>
              <a:rPr lang="de-DE" noProof="0" dirty="0" err="1"/>
              <a:t>cus</a:t>
            </a:r>
            <a:r>
              <a:rPr lang="de-DE" noProof="0" dirty="0"/>
              <a:t> int. </a:t>
            </a:r>
            <a:r>
              <a:rPr lang="de-DE" noProof="0" dirty="0" err="1"/>
              <a:t>Cerciis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a </a:t>
            </a:r>
            <a:r>
              <a:rPr lang="de-DE" noProof="0" dirty="0" err="1"/>
              <a:t>volutaque</a:t>
            </a:r>
            <a:r>
              <a:rPr lang="de-DE" noProof="0" dirty="0"/>
              <a:t> </a:t>
            </a:r>
            <a:r>
              <a:rPr lang="de-DE" noProof="0" dirty="0" err="1"/>
              <a:t>co.</a:t>
            </a:r>
            <a:endParaRPr lang="de-DE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216516" y="0"/>
            <a:ext cx="2232248" cy="4662815"/>
            <a:chOff x="9216516" y="0"/>
            <a:chExt cx="2232248" cy="4662815"/>
          </a:xfrm>
        </p:grpSpPr>
        <p:sp>
          <p:nvSpPr>
            <p:cNvPr id="9" name="Textfeld 8"/>
            <p:cNvSpPr txBox="1"/>
            <p:nvPr/>
          </p:nvSpPr>
          <p:spPr>
            <a:xfrm>
              <a:off x="9216516" y="0"/>
              <a:ext cx="2232248" cy="4662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37A08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Die Vorlage enthält Layouts mit verschiedenen Bild-Text-Kombinationen.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Die Bildrahmen können per Klick auf das Icon in der Mitte mit Bildern gefüllt werden.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Alternativ können Sie den Bild-rahmen anklicken und per „Einfügen“ ein zuvor in die Zwischenablage kopiertes Bild in den Rahmen einsetzen.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r>
                <a:rPr lang="de-DE" sz="1000" b="1" dirty="0">
                  <a:solidFill>
                    <a:srgbClr val="F37A08"/>
                  </a:solidFill>
                </a:rPr>
                <a:t>Das Bild wird automatisch an den Bildrahmen angepasst. Der Aus-schnitt kann über den Befehl „Zuschneiden“ geändert werden.</a:t>
              </a: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  <a:p>
              <a:pPr algn="l"/>
              <a:endParaRPr lang="de-DE" sz="1000" b="1" dirty="0">
                <a:solidFill>
                  <a:srgbClr val="F37A08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410" y="1383499"/>
              <a:ext cx="1514286" cy="533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0322" y="3933056"/>
              <a:ext cx="714286" cy="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727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Bild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41" name="Bildplatzhalter 4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8036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Bild mit Beschreibung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Marginaltext </a:t>
            </a:r>
            <a:r>
              <a:rPr lang="de-DE" noProof="0" dirty="0" err="1"/>
              <a:t>lorem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tusame-nis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</a:t>
            </a:r>
            <a:endParaRPr lang="de-DE" noProof="0" dirty="0"/>
          </a:p>
          <a:p>
            <a:pPr lvl="1"/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minveremesfrest</a:t>
            </a:r>
            <a:r>
              <a:rPr lang="de-DE" noProof="0" dirty="0"/>
              <a:t>, </a:t>
            </a:r>
            <a:r>
              <a:rPr lang="de-DE" noProof="0" dirty="0" err="1"/>
              <a:t>vo-lupta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.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mi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</a:t>
            </a:r>
            <a:r>
              <a:rPr lang="de-DE" noProof="0" dirty="0"/>
              <a:t>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9" name="Bildplatzhalter 3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1448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Bilder mit Beschreibung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Marginaltext </a:t>
            </a:r>
            <a:r>
              <a:rPr lang="de-DE" noProof="0" dirty="0" err="1"/>
              <a:t>lorem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tusame-nis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</a:t>
            </a:r>
            <a:endParaRPr lang="de-DE" noProof="0" dirty="0"/>
          </a:p>
          <a:p>
            <a:pPr lvl="1"/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minveremesfrest</a:t>
            </a:r>
            <a:r>
              <a:rPr lang="de-DE" noProof="0" dirty="0"/>
              <a:t>, </a:t>
            </a:r>
            <a:r>
              <a:rPr lang="de-DE" noProof="0" dirty="0" err="1"/>
              <a:t>vo-lupta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.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am, </a:t>
            </a:r>
            <a:r>
              <a:rPr lang="de-DE" noProof="0" dirty="0" err="1"/>
              <a:t>que</a:t>
            </a:r>
            <a:r>
              <a:rPr lang="de-DE" noProof="0" dirty="0"/>
              <a:t> es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eiciis</a:t>
            </a:r>
            <a:r>
              <a:rPr lang="de-DE" noProof="0" dirty="0"/>
              <a:t> </a:t>
            </a:r>
            <a:r>
              <a:rPr lang="de-DE" noProof="0" dirty="0" err="1"/>
              <a:t>eatur</a:t>
            </a:r>
            <a:r>
              <a:rPr lang="de-DE" noProof="0" dirty="0"/>
              <a:t>, mi </a:t>
            </a:r>
            <a:r>
              <a:rPr lang="de-DE" noProof="0" dirty="0" err="1"/>
              <a:t>ipsaped</a:t>
            </a:r>
            <a:r>
              <a:rPr lang="de-DE" noProof="0" dirty="0"/>
              <a:t> </a:t>
            </a:r>
            <a:r>
              <a:rPr lang="de-DE" noProof="0" dirty="0" err="1"/>
              <a:t>eventuris</a:t>
            </a:r>
            <a:r>
              <a:rPr lang="de-DE" noProof="0" dirty="0"/>
              <a:t> et, </a:t>
            </a:r>
            <a:r>
              <a:rPr lang="de-DE" noProof="0" dirty="0" err="1"/>
              <a:t>saepero</a:t>
            </a:r>
            <a:r>
              <a:rPr lang="de-DE" noProof="0" dirty="0"/>
              <a:t> </a:t>
            </a:r>
            <a:r>
              <a:rPr lang="de-DE" noProof="0" dirty="0" err="1"/>
              <a:t>odicae</a:t>
            </a:r>
            <a:r>
              <a:rPr lang="de-DE" noProof="0" dirty="0"/>
              <a:t> </a:t>
            </a:r>
            <a:r>
              <a:rPr lang="de-DE" noProof="0" dirty="0" err="1"/>
              <a:t>mos</a:t>
            </a:r>
            <a:r>
              <a:rPr lang="de-DE" noProof="0" dirty="0"/>
              <a:t>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Bildplatzhalter 3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Bildplatzhalter 3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2488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Bilder mit Beschreibung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Marginaltext </a:t>
            </a:r>
            <a:r>
              <a:rPr lang="de-DE" noProof="0" dirty="0" err="1"/>
              <a:t>lorem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min.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Inhaltsplatzhalt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de-DE" noProof="0" dirty="0"/>
              <a:t>Marginaltext </a:t>
            </a:r>
            <a:r>
              <a:rPr lang="de-DE" noProof="0" dirty="0" err="1"/>
              <a:t>lorem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min.</a:t>
            </a:r>
          </a:p>
        </p:txBody>
      </p:sp>
    </p:spTree>
    <p:extLst>
      <p:ext uri="{BB962C8B-B14F-4D97-AF65-F5344CB8AC3E}">
        <p14:creationId xmlns:p14="http://schemas.microsoft.com/office/powerpoint/2010/main" val="3877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(Filiale)</a:t>
            </a:r>
            <a:br>
              <a:rPr lang="de-DE" noProof="0"/>
            </a:br>
            <a:r>
              <a:rPr lang="de-DE" noProof="0"/>
              <a:t>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Untertitel minderas orum sersn usumdodet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Ort, Datum, Abteilung, Name</a:t>
            </a:r>
          </a:p>
        </p:txBody>
      </p:sp>
    </p:spTree>
    <p:extLst>
      <p:ext uri="{BB962C8B-B14F-4D97-AF65-F5344CB8AC3E}">
        <p14:creationId xmlns:p14="http://schemas.microsoft.com/office/powerpoint/2010/main" val="3799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Bilder mit Text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doluptas</a:t>
            </a:r>
            <a:r>
              <a:rPr lang="de-DE" noProof="0" dirty="0"/>
              <a:t> </a:t>
            </a:r>
            <a:r>
              <a:rPr lang="de-DE" noProof="0" dirty="0" err="1"/>
              <a:t>il</a:t>
            </a:r>
            <a:r>
              <a:rPr lang="de-DE" noProof="0" dirty="0"/>
              <a:t> </a:t>
            </a:r>
            <a:r>
              <a:rPr lang="de-DE" noProof="0" dirty="0" err="1"/>
              <a:t>int</a:t>
            </a:r>
            <a:r>
              <a:rPr lang="de-DE" noProof="0" dirty="0"/>
              <a:t>, </a:t>
            </a:r>
            <a:r>
              <a:rPr lang="de-DE" noProof="0" dirty="0" err="1"/>
              <a:t>cumquid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am. 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Nulleniscit</a:t>
            </a:r>
            <a:r>
              <a:rPr lang="de-DE" noProof="0" dirty="0"/>
              <a:t> ad </a:t>
            </a:r>
            <a:r>
              <a:rPr lang="de-DE" noProof="0" dirty="0" err="1"/>
              <a:t>erit</a:t>
            </a:r>
            <a:r>
              <a:rPr lang="de-DE" noProof="0" dirty="0"/>
              <a:t> </a:t>
            </a:r>
            <a:r>
              <a:rPr lang="de-DE" noProof="0" dirty="0" err="1"/>
              <a:t>experume</a:t>
            </a:r>
            <a:r>
              <a:rPr lang="de-DE" noProof="0" dirty="0"/>
              <a:t> nos </a:t>
            </a:r>
            <a:r>
              <a:rPr lang="de-DE" noProof="0" dirty="0" err="1"/>
              <a:t>dolora</a:t>
            </a:r>
            <a:r>
              <a:rPr lang="de-DE" noProof="0" dirty="0"/>
              <a:t> si </a:t>
            </a:r>
            <a:r>
              <a:rPr lang="de-DE" noProof="0" dirty="0" err="1"/>
              <a:t>ressi</a:t>
            </a:r>
            <a:r>
              <a:rPr lang="de-DE" noProof="0" dirty="0"/>
              <a:t> </a:t>
            </a:r>
            <a:r>
              <a:rPr lang="de-DE" noProof="0" dirty="0" err="1"/>
              <a:t>re</a:t>
            </a:r>
            <a:r>
              <a:rPr lang="de-DE" noProof="0" dirty="0"/>
              <a:t> </a:t>
            </a:r>
            <a:r>
              <a:rPr lang="de-DE" noProof="0" dirty="0" err="1"/>
              <a:t>verum</a:t>
            </a:r>
            <a:r>
              <a:rPr lang="de-DE" noProof="0" dirty="0"/>
              <a:t> elendem </a:t>
            </a:r>
            <a:r>
              <a:rPr lang="de-DE" noProof="0" dirty="0" err="1"/>
              <a:t>olupta</a:t>
            </a:r>
            <a:r>
              <a:rPr lang="de-DE" noProof="0" dirty="0"/>
              <a:t> </a:t>
            </a:r>
            <a:r>
              <a:rPr lang="de-DE" noProof="0" dirty="0" err="1"/>
              <a:t>mis</a:t>
            </a:r>
            <a:endParaRPr lang="de-DE" noProof="0" dirty="0"/>
          </a:p>
          <a:p>
            <a:pPr lvl="1"/>
            <a:r>
              <a:rPr lang="de-DE" noProof="0" dirty="0" err="1"/>
              <a:t>nobit</a:t>
            </a:r>
            <a:r>
              <a:rPr lang="de-DE" noProof="0" dirty="0"/>
              <a:t>, </a:t>
            </a:r>
            <a:r>
              <a:rPr lang="de-DE" noProof="0" dirty="0" err="1"/>
              <a:t>omnis</a:t>
            </a:r>
            <a:r>
              <a:rPr lang="de-DE" noProof="0" dirty="0"/>
              <a:t> </a:t>
            </a:r>
            <a:r>
              <a:rPr lang="de-DE" noProof="0" dirty="0" err="1"/>
              <a:t>aut</a:t>
            </a:r>
            <a:r>
              <a:rPr lang="de-DE" noProof="0" dirty="0"/>
              <a:t> </a:t>
            </a:r>
            <a:r>
              <a:rPr lang="de-DE" noProof="0" dirty="0" err="1"/>
              <a:t>pra</a:t>
            </a:r>
            <a:r>
              <a:rPr lang="de-DE" noProof="0" dirty="0"/>
              <a:t> </a:t>
            </a:r>
            <a:r>
              <a:rPr lang="de-DE" noProof="0" dirty="0" err="1"/>
              <a:t>consed</a:t>
            </a:r>
            <a:r>
              <a:rPr lang="de-DE" noProof="0" dirty="0"/>
              <a:t> </a:t>
            </a:r>
            <a:r>
              <a:rPr lang="de-DE" noProof="0" dirty="0" err="1"/>
              <a:t>quiatesendia</a:t>
            </a:r>
            <a:r>
              <a:rPr lang="de-DE" noProof="0" dirty="0"/>
              <a:t> </a:t>
            </a:r>
            <a:r>
              <a:rPr lang="de-DE" noProof="0" dirty="0" err="1"/>
              <a:t>sant</a:t>
            </a:r>
            <a:r>
              <a:rPr lang="de-DE" noProof="0" dirty="0"/>
              <a:t>. </a:t>
            </a:r>
            <a:r>
              <a:rPr lang="de-DE" noProof="0" dirty="0" err="1"/>
              <a:t>Ta</a:t>
            </a:r>
            <a:r>
              <a:rPr lang="de-DE" noProof="0" dirty="0"/>
              <a:t> </a:t>
            </a:r>
            <a:r>
              <a:rPr lang="de-DE" noProof="0" dirty="0" err="1"/>
              <a:t>dolorum</a:t>
            </a:r>
            <a:r>
              <a:rPr lang="de-DE" noProof="0" dirty="0"/>
              <a:t> </a:t>
            </a:r>
            <a:r>
              <a:rPr lang="de-DE" noProof="0" dirty="0" err="1"/>
              <a:t>ut</a:t>
            </a:r>
            <a:r>
              <a:rPr lang="de-DE" noProof="0" dirty="0"/>
              <a:t> </a:t>
            </a:r>
            <a:r>
              <a:rPr lang="de-DE" noProof="0" dirty="0" err="1"/>
              <a:t>venda</a:t>
            </a:r>
            <a:r>
              <a:rPr lang="de-DE" noProof="0" dirty="0"/>
              <a:t>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3929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Tabelle mit Text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doluptas</a:t>
            </a:r>
            <a:r>
              <a:rPr lang="de-DE" noProof="0" dirty="0"/>
              <a:t> </a:t>
            </a:r>
            <a:r>
              <a:rPr lang="de-DE" noProof="0" dirty="0" err="1"/>
              <a:t>il</a:t>
            </a:r>
            <a:r>
              <a:rPr lang="de-DE" noProof="0" dirty="0"/>
              <a:t> </a:t>
            </a:r>
            <a:r>
              <a:rPr lang="de-DE" noProof="0" dirty="0" err="1"/>
              <a:t>int</a:t>
            </a:r>
            <a:r>
              <a:rPr lang="de-DE" noProof="0" dirty="0"/>
              <a:t>, </a:t>
            </a:r>
            <a:r>
              <a:rPr lang="de-DE" noProof="0" dirty="0" err="1"/>
              <a:t>cumquid</a:t>
            </a:r>
            <a:r>
              <a:rPr lang="de-DE" noProof="0" dirty="0"/>
              <a:t> </a:t>
            </a:r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,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tempora</a:t>
            </a:r>
            <a:r>
              <a:rPr lang="de-DE" noProof="0" dirty="0"/>
              <a:t> a ex et </a:t>
            </a:r>
            <a:r>
              <a:rPr lang="de-DE" noProof="0" dirty="0" err="1"/>
              <a:t>magnis</a:t>
            </a:r>
            <a:r>
              <a:rPr lang="de-DE" noProof="0" dirty="0"/>
              <a:t> </a:t>
            </a:r>
            <a:r>
              <a:rPr lang="de-DE" noProof="0" dirty="0" err="1"/>
              <a:t>mo</a:t>
            </a:r>
            <a:r>
              <a:rPr lang="de-DE" noProof="0" dirty="0"/>
              <a:t> </a:t>
            </a:r>
            <a:r>
              <a:rPr lang="de-DE" noProof="0" dirty="0" err="1"/>
              <a:t>ima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mendic</a:t>
            </a:r>
            <a:r>
              <a:rPr lang="de-DE" noProof="0" dirty="0"/>
              <a:t> </a:t>
            </a:r>
            <a:r>
              <a:rPr lang="de-DE" noProof="0" dirty="0" err="1"/>
              <a:t>te</a:t>
            </a:r>
            <a:r>
              <a:rPr lang="de-DE" noProof="0" dirty="0"/>
              <a:t> </a:t>
            </a:r>
            <a:r>
              <a:rPr lang="de-DE" noProof="0" dirty="0" err="1"/>
              <a:t>sae</a:t>
            </a:r>
            <a:r>
              <a:rPr lang="de-DE" noProof="0" dirty="0"/>
              <a:t>. </a:t>
            </a:r>
            <a:r>
              <a:rPr lang="de-DE" noProof="0" dirty="0" err="1"/>
              <a:t>Ucienistrum</a:t>
            </a:r>
            <a:r>
              <a:rPr lang="de-DE" noProof="0" dirty="0"/>
              <a:t> </a:t>
            </a:r>
            <a:r>
              <a:rPr lang="de-DE" noProof="0" dirty="0" err="1"/>
              <a:t>rero</a:t>
            </a:r>
            <a:r>
              <a:rPr lang="de-DE" noProof="0" dirty="0"/>
              <a:t> </a:t>
            </a:r>
            <a:r>
              <a:rPr lang="de-DE" noProof="0" dirty="0" err="1"/>
              <a:t>con</a:t>
            </a:r>
            <a:r>
              <a:rPr lang="de-DE" noProof="0" dirty="0"/>
              <a:t> </a:t>
            </a:r>
            <a:r>
              <a:rPr lang="de-DE" noProof="0" dirty="0" err="1"/>
              <a:t>pedis</a:t>
            </a:r>
            <a:r>
              <a:rPr lang="de-DE" noProof="0" dirty="0"/>
              <a:t> </a:t>
            </a:r>
            <a:r>
              <a:rPr lang="de-DE" noProof="0" dirty="0" err="1"/>
              <a:t>est</a:t>
            </a:r>
            <a:r>
              <a:rPr lang="de-DE" noProof="0" dirty="0"/>
              <a:t> am.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539750" y="2780519"/>
            <a:ext cx="8064500" cy="3096753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graphicFrame>
        <p:nvGraphicFramePr>
          <p:cNvPr id="15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74383"/>
              </p:ext>
            </p:extLst>
          </p:nvPr>
        </p:nvGraphicFramePr>
        <p:xfrm>
          <a:off x="647563" y="3392996"/>
          <a:ext cx="7847999" cy="2355958"/>
        </p:xfrm>
        <a:graphic>
          <a:graphicData uri="http://schemas.openxmlformats.org/drawingml/2006/table">
            <a:tbl>
              <a:tblPr/>
              <a:tblGrid>
                <a:gridCol w="277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2010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2011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2012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2013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 bwMode="gray">
          <a:xfrm>
            <a:off x="647564" y="2924944"/>
            <a:ext cx="7848000" cy="36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Überschrift der Tabelle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216516" y="0"/>
            <a:ext cx="2232248" cy="2462213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Tabellen werden auf einem hellblauen Rahmen platziert. Achten Sie bitte darauf, dass die Schrift innerhalb einer Tabelle möglichst einheitlich groß sein sollte.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Überschriften können in größerer Schrift hervorgehoben werden.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Tabellenzeilen werden durch hellblaue Linien voneinander abgetrennt. Verzichten Sie bitte möglichst auf vertikale Linien.</a:t>
            </a:r>
          </a:p>
        </p:txBody>
      </p:sp>
    </p:spTree>
    <p:extLst>
      <p:ext uri="{BB962C8B-B14F-4D97-AF65-F5344CB8AC3E}">
        <p14:creationId xmlns:p14="http://schemas.microsoft.com/office/powerpoint/2010/main" val="158034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Tabelle mit 2 Texten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merus</a:t>
            </a:r>
            <a:r>
              <a:rPr lang="de-DE" noProof="0" dirty="0"/>
              <a:t> </a:t>
            </a:r>
            <a:r>
              <a:rPr lang="de-DE" noProof="0" dirty="0" err="1"/>
              <a:t>wisa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core-henti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noProof="0" dirty="0"/>
              <a:t>Zwischenheadline </a:t>
            </a:r>
            <a:r>
              <a:rPr lang="de-DE" noProof="0" dirty="0" err="1"/>
              <a:t>Us</a:t>
            </a:r>
            <a:r>
              <a:rPr lang="de-DE" noProof="0" dirty="0"/>
              <a:t> </a:t>
            </a:r>
            <a:r>
              <a:rPr lang="de-DE" noProof="0" dirty="0" err="1"/>
              <a:t>merus</a:t>
            </a:r>
            <a:r>
              <a:rPr lang="de-DE" noProof="0" dirty="0"/>
              <a:t> </a:t>
            </a:r>
            <a:r>
              <a:rPr lang="de-DE" noProof="0" dirty="0" err="1"/>
              <a:t>wisa</a:t>
            </a:r>
            <a:endParaRPr lang="de-DE" noProof="0" dirty="0"/>
          </a:p>
          <a:p>
            <a:pPr lvl="1"/>
            <a:r>
              <a:rPr lang="de-DE" noProof="0" dirty="0" err="1"/>
              <a:t>eliquos</a:t>
            </a:r>
            <a:r>
              <a:rPr lang="de-DE" noProof="0" dirty="0"/>
              <a:t> </a:t>
            </a:r>
            <a:r>
              <a:rPr lang="de-DE" noProof="0" dirty="0" err="1"/>
              <a:t>sequas</a:t>
            </a:r>
            <a:r>
              <a:rPr lang="de-DE" noProof="0" dirty="0"/>
              <a:t> </a:t>
            </a:r>
            <a:r>
              <a:rPr lang="de-DE" noProof="0" dirty="0" err="1"/>
              <a:t>abore</a:t>
            </a:r>
            <a:r>
              <a:rPr lang="de-DE" noProof="0" dirty="0"/>
              <a:t>, </a:t>
            </a:r>
            <a:r>
              <a:rPr lang="de-DE" noProof="0" dirty="0" err="1"/>
              <a:t>saere</a:t>
            </a:r>
            <a:r>
              <a:rPr lang="de-DE" noProof="0" dirty="0"/>
              <a:t> </a:t>
            </a:r>
            <a:r>
              <a:rPr lang="de-DE" noProof="0" dirty="0" err="1"/>
              <a:t>volupta</a:t>
            </a:r>
            <a:r>
              <a:rPr lang="de-DE" noProof="0" dirty="0"/>
              <a:t> </a:t>
            </a:r>
            <a:r>
              <a:rPr lang="de-DE" noProof="0" dirty="0" err="1"/>
              <a:t>tusamenis</a:t>
            </a:r>
            <a:r>
              <a:rPr lang="de-DE" noProof="0" dirty="0"/>
              <a:t> se </a:t>
            </a:r>
            <a:r>
              <a:rPr lang="de-DE" noProof="0" dirty="0" err="1"/>
              <a:t>maio</a:t>
            </a:r>
            <a:r>
              <a:rPr lang="de-DE" noProof="0" dirty="0"/>
              <a:t>. As </a:t>
            </a:r>
            <a:r>
              <a:rPr lang="de-DE" noProof="0" dirty="0" err="1"/>
              <a:t>seque</a:t>
            </a:r>
            <a:r>
              <a:rPr lang="de-DE" noProof="0" dirty="0"/>
              <a:t> </a:t>
            </a:r>
            <a:r>
              <a:rPr lang="de-DE" noProof="0" dirty="0" err="1"/>
              <a:t>core-henti</a:t>
            </a:r>
            <a:r>
              <a:rPr lang="de-DE" noProof="0" dirty="0"/>
              <a:t> </a:t>
            </a:r>
            <a:r>
              <a:rPr lang="de-DE" noProof="0" dirty="0" err="1"/>
              <a:t>odisqui</a:t>
            </a:r>
            <a:r>
              <a:rPr lang="de-DE" noProof="0" dirty="0"/>
              <a:t> </a:t>
            </a:r>
            <a:r>
              <a:rPr lang="de-DE" noProof="0" dirty="0" err="1"/>
              <a:t>deriat</a:t>
            </a:r>
            <a:r>
              <a:rPr lang="de-DE" noProof="0" dirty="0"/>
              <a:t> </a:t>
            </a:r>
            <a:r>
              <a:rPr lang="de-DE" noProof="0" dirty="0" err="1"/>
              <a:t>minverem</a:t>
            </a:r>
            <a:r>
              <a:rPr lang="de-DE" noProof="0" dirty="0"/>
              <a:t> </a:t>
            </a:r>
            <a:r>
              <a:rPr lang="de-DE" noProof="0" dirty="0" err="1"/>
              <a:t>rest</a:t>
            </a:r>
            <a:r>
              <a:rPr lang="de-DE" noProof="0" dirty="0"/>
              <a:t>.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539750" y="2780519"/>
            <a:ext cx="3924300" cy="3096753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graphicFrame>
        <p:nvGraphicFramePr>
          <p:cNvPr id="18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67752"/>
              </p:ext>
            </p:extLst>
          </p:nvPr>
        </p:nvGraphicFramePr>
        <p:xfrm>
          <a:off x="647563" y="3392996"/>
          <a:ext cx="3708413" cy="2355958"/>
        </p:xfrm>
        <a:graphic>
          <a:graphicData uri="http://schemas.openxmlformats.org/drawingml/2006/table">
            <a:tbl>
              <a:tblPr/>
              <a:tblGrid>
                <a:gridCol w="194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2013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 bwMode="gray">
          <a:xfrm>
            <a:off x="647564" y="2924944"/>
            <a:ext cx="3708412" cy="36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Überschrift der Tabelle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4680012" y="2780519"/>
            <a:ext cx="3924300" cy="3096753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graphicFrame>
        <p:nvGraphicFramePr>
          <p:cNvPr id="21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1025"/>
              </p:ext>
            </p:extLst>
          </p:nvPr>
        </p:nvGraphicFramePr>
        <p:xfrm>
          <a:off x="4787825" y="3392996"/>
          <a:ext cx="3708413" cy="2355958"/>
        </p:xfrm>
        <a:graphic>
          <a:graphicData uri="http://schemas.openxmlformats.org/drawingml/2006/table">
            <a:tbl>
              <a:tblPr/>
              <a:tblGrid>
                <a:gridCol w="194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2013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4787826" y="2924944"/>
            <a:ext cx="3708412" cy="36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Überschrift der Tabelle</a:t>
            </a:r>
          </a:p>
        </p:txBody>
      </p:sp>
    </p:spTree>
    <p:extLst>
      <p:ext uri="{BB962C8B-B14F-4D97-AF65-F5344CB8AC3E}">
        <p14:creationId xmlns:p14="http://schemas.microsoft.com/office/powerpoint/2010/main" val="376818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539750" y="1376363"/>
            <a:ext cx="8064500" cy="4500562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Tabelle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aphicFrame>
        <p:nvGraphicFramePr>
          <p:cNvPr id="5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1068"/>
              </p:ext>
            </p:extLst>
          </p:nvPr>
        </p:nvGraphicFramePr>
        <p:xfrm>
          <a:off x="647563" y="1988840"/>
          <a:ext cx="7848001" cy="3737992"/>
        </p:xfrm>
        <a:graphic>
          <a:graphicData uri="http://schemas.openxmlformats.org/drawingml/2006/table">
            <a:tbl>
              <a:tblPr/>
              <a:tblGrid>
                <a:gridCol w="277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 bwMode="gray">
          <a:xfrm>
            <a:off x="647564" y="1520788"/>
            <a:ext cx="7848000" cy="36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Überschrift der Tabelle</a:t>
            </a:r>
          </a:p>
        </p:txBody>
      </p:sp>
    </p:spTree>
    <p:extLst>
      <p:ext uri="{BB962C8B-B14F-4D97-AF65-F5344CB8AC3E}">
        <p14:creationId xmlns:p14="http://schemas.microsoft.com/office/powerpoint/2010/main" val="10534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539750" y="1376363"/>
            <a:ext cx="8064500" cy="3096753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Tabelle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aphicFrame>
        <p:nvGraphicFramePr>
          <p:cNvPr id="5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78832"/>
              </p:ext>
            </p:extLst>
          </p:nvPr>
        </p:nvGraphicFramePr>
        <p:xfrm>
          <a:off x="647563" y="1988840"/>
          <a:ext cx="7847999" cy="2355958"/>
        </p:xfrm>
        <a:graphic>
          <a:graphicData uri="http://schemas.openxmlformats.org/drawingml/2006/table">
            <a:tbl>
              <a:tblPr/>
              <a:tblGrid>
                <a:gridCol w="2772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2010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2011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2012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2013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2014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1.230 €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 bwMode="gray">
          <a:xfrm>
            <a:off x="647564" y="1520788"/>
            <a:ext cx="7848000" cy="36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Überschrift der Tabelle</a:t>
            </a:r>
          </a:p>
        </p:txBody>
      </p:sp>
    </p:spTree>
    <p:extLst>
      <p:ext uri="{BB962C8B-B14F-4D97-AF65-F5344CB8AC3E}">
        <p14:creationId xmlns:p14="http://schemas.microsoft.com/office/powerpoint/2010/main" val="166440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Grafiken (weißer Fond)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1" name="Textfeld 10"/>
          <p:cNvSpPr txBox="1"/>
          <p:nvPr/>
        </p:nvSpPr>
        <p:spPr>
          <a:xfrm>
            <a:off x="4694664" y="1816101"/>
            <a:ext cx="468077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Einheit</a:t>
            </a:r>
          </a:p>
        </p:txBody>
      </p:sp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775219190"/>
              </p:ext>
            </p:extLst>
          </p:nvPr>
        </p:nvGraphicFramePr>
        <p:xfrm>
          <a:off x="4680250" y="2075533"/>
          <a:ext cx="3975227" cy="295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53951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68025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37218" y="1816101"/>
            <a:ext cx="468077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Einheit</a:t>
            </a:r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2386455534"/>
              </p:ext>
            </p:extLst>
          </p:nvPr>
        </p:nvGraphicFramePr>
        <p:xfrm>
          <a:off x="537218" y="2075533"/>
          <a:ext cx="3926292" cy="2951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539750" y="5157192"/>
            <a:ext cx="3924238" cy="1044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. As </a:t>
            </a:r>
            <a:r>
              <a:rPr lang="de-DE" dirty="0" err="1">
                <a:solidFill>
                  <a:schemeClr val="accent1"/>
                </a:solidFill>
              </a:rPr>
              <a:t>sequcorehenti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odisqui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deriat</a:t>
            </a:r>
            <a:r>
              <a:rPr lang="de-DE" dirty="0">
                <a:solidFill>
                  <a:schemeClr val="accent1"/>
                </a:solidFill>
              </a:rPr>
              <a:t> min-</a:t>
            </a:r>
            <a:r>
              <a:rPr lang="de-DE" dirty="0" err="1">
                <a:solidFill>
                  <a:schemeClr val="accent1"/>
                </a:solidFill>
              </a:rPr>
              <a:t>veremesfrest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tempora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680012" y="5157192"/>
            <a:ext cx="3924238" cy="10441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. As </a:t>
            </a:r>
            <a:r>
              <a:rPr lang="de-DE" dirty="0" err="1">
                <a:solidFill>
                  <a:schemeClr val="accent1"/>
                </a:solidFill>
              </a:rPr>
              <a:t>sequcorehenti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odisqui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deriat</a:t>
            </a:r>
            <a:r>
              <a:rPr lang="de-DE" dirty="0">
                <a:solidFill>
                  <a:schemeClr val="accent1"/>
                </a:solidFill>
              </a:rPr>
              <a:t> min-</a:t>
            </a:r>
            <a:r>
              <a:rPr lang="de-DE" dirty="0" err="1">
                <a:solidFill>
                  <a:schemeClr val="accent1"/>
                </a:solidFill>
              </a:rPr>
              <a:t>veremesfrest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tempora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216516" y="0"/>
            <a:ext cx="2232248" cy="1446550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Diagrammüberschriften werden fett hervorgehoben und in einem Kasten platziert. Das Diagramm selbst steht auf Weiß.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Verwenden Sie bitte möglichst einheitliche Schriftgrößen innerhalb eines Diagramms.</a:t>
            </a:r>
          </a:p>
        </p:txBody>
      </p:sp>
    </p:spTree>
    <p:extLst>
      <p:ext uri="{BB962C8B-B14F-4D97-AF65-F5344CB8AC3E}">
        <p14:creationId xmlns:p14="http://schemas.microsoft.com/office/powerpoint/2010/main" val="43863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Grafiken (weißer Fond)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777552669"/>
              </p:ext>
            </p:extLst>
          </p:nvPr>
        </p:nvGraphicFramePr>
        <p:xfrm>
          <a:off x="525336" y="2098184"/>
          <a:ext cx="8078914" cy="349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539510" y="1376363"/>
            <a:ext cx="806474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7218" y="1816101"/>
            <a:ext cx="468077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Einheit</a:t>
            </a:r>
          </a:p>
        </p:txBody>
      </p:sp>
    </p:spTree>
    <p:extLst>
      <p:ext uri="{BB962C8B-B14F-4D97-AF65-F5344CB8AC3E}">
        <p14:creationId xmlns:p14="http://schemas.microsoft.com/office/powerpoint/2010/main" val="361655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Kreisdiagramm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51613312"/>
              </p:ext>
            </p:extLst>
          </p:nvPr>
        </p:nvGraphicFramePr>
        <p:xfrm>
          <a:off x="539750" y="1376363"/>
          <a:ext cx="4608314" cy="450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hteck 17"/>
          <p:cNvSpPr/>
          <p:nvPr/>
        </p:nvSpPr>
        <p:spPr bwMode="gray">
          <a:xfrm>
            <a:off x="5639386" y="1808163"/>
            <a:ext cx="2952328" cy="3241017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/>
          <p:cNvSpPr/>
          <p:nvPr/>
        </p:nvSpPr>
        <p:spPr bwMode="gray">
          <a:xfrm>
            <a:off x="6192180" y="1844824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Taiwan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7776356" y="1844824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2,3%</a:t>
            </a:r>
          </a:p>
        </p:txBody>
      </p:sp>
      <p:cxnSp>
        <p:nvCxnSpPr>
          <p:cNvPr id="22" name="Gerade Verbindung 21"/>
          <p:cNvCxnSpPr/>
          <p:nvPr/>
        </p:nvCxnSpPr>
        <p:spPr bwMode="gray">
          <a:xfrm>
            <a:off x="5760132" y="2132856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hteck 23"/>
          <p:cNvSpPr/>
          <p:nvPr/>
        </p:nvSpPr>
        <p:spPr bwMode="gray">
          <a:xfrm>
            <a:off x="5796136" y="1844824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/>
          <p:cNvSpPr/>
          <p:nvPr/>
        </p:nvSpPr>
        <p:spPr bwMode="gray">
          <a:xfrm>
            <a:off x="6192180" y="2168860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Kanada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7776356" y="2168860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3,2%</a:t>
            </a:r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760132" y="2456892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hteck 31"/>
          <p:cNvSpPr/>
          <p:nvPr/>
        </p:nvSpPr>
        <p:spPr bwMode="gray">
          <a:xfrm>
            <a:off x="5796136" y="2168860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2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/>
          <p:cNvSpPr/>
          <p:nvPr/>
        </p:nvSpPr>
        <p:spPr bwMode="gray">
          <a:xfrm>
            <a:off x="6192180" y="2492896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Norwegen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7776356" y="2492896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9,0%</a:t>
            </a:r>
          </a:p>
        </p:txBody>
      </p:sp>
      <p:cxnSp>
        <p:nvCxnSpPr>
          <p:cNvPr id="35" name="Gerade Verbindung 34"/>
          <p:cNvCxnSpPr/>
          <p:nvPr/>
        </p:nvCxnSpPr>
        <p:spPr bwMode="gray">
          <a:xfrm>
            <a:off x="5760132" y="2780928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hteck 35"/>
          <p:cNvSpPr/>
          <p:nvPr/>
        </p:nvSpPr>
        <p:spPr bwMode="gray">
          <a:xfrm>
            <a:off x="5796136" y="2492896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3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6192180" y="2816932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Niederlande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/>
          <p:cNvSpPr/>
          <p:nvPr/>
        </p:nvSpPr>
        <p:spPr bwMode="gray">
          <a:xfrm>
            <a:off x="7776356" y="2816932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9,8%</a:t>
            </a:r>
          </a:p>
        </p:txBody>
      </p:sp>
      <p:cxnSp>
        <p:nvCxnSpPr>
          <p:cNvPr id="40" name="Gerade Verbindung 39"/>
          <p:cNvCxnSpPr/>
          <p:nvPr/>
        </p:nvCxnSpPr>
        <p:spPr bwMode="gray">
          <a:xfrm>
            <a:off x="5760132" y="3104964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hteck 40"/>
          <p:cNvSpPr/>
          <p:nvPr/>
        </p:nvSpPr>
        <p:spPr bwMode="gray">
          <a:xfrm>
            <a:off x="5796136" y="2816932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4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6192180" y="3140968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Australien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/>
          <p:cNvSpPr/>
          <p:nvPr/>
        </p:nvSpPr>
        <p:spPr bwMode="gray">
          <a:xfrm>
            <a:off x="7776356" y="3140968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10,0%</a:t>
            </a:r>
          </a:p>
        </p:txBody>
      </p:sp>
      <p:cxnSp>
        <p:nvCxnSpPr>
          <p:cNvPr id="44" name="Gerade Verbindung 43"/>
          <p:cNvCxnSpPr/>
          <p:nvPr/>
        </p:nvCxnSpPr>
        <p:spPr bwMode="gray">
          <a:xfrm>
            <a:off x="5760132" y="3429000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hteck 44"/>
          <p:cNvSpPr/>
          <p:nvPr/>
        </p:nvSpPr>
        <p:spPr bwMode="gray">
          <a:xfrm>
            <a:off x="5796136" y="3140968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5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6192180" y="3465004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Italien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/>
          <p:cNvSpPr/>
          <p:nvPr/>
        </p:nvSpPr>
        <p:spPr bwMode="gray">
          <a:xfrm>
            <a:off x="7776356" y="3465004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12,2%</a:t>
            </a:r>
          </a:p>
        </p:txBody>
      </p:sp>
      <p:cxnSp>
        <p:nvCxnSpPr>
          <p:cNvPr id="48" name="Gerade Verbindung 47"/>
          <p:cNvCxnSpPr/>
          <p:nvPr/>
        </p:nvCxnSpPr>
        <p:spPr bwMode="gray">
          <a:xfrm>
            <a:off x="5760132" y="3753036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hteck 48"/>
          <p:cNvSpPr/>
          <p:nvPr/>
        </p:nvSpPr>
        <p:spPr bwMode="gray">
          <a:xfrm>
            <a:off x="5796136" y="3465004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6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6192180" y="3789040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Frankreich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1" name="Rechteck 50"/>
          <p:cNvSpPr/>
          <p:nvPr/>
        </p:nvSpPr>
        <p:spPr bwMode="gray">
          <a:xfrm>
            <a:off x="7776356" y="3789040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7,6%</a:t>
            </a:r>
          </a:p>
        </p:txBody>
      </p:sp>
      <p:cxnSp>
        <p:nvCxnSpPr>
          <p:cNvPr id="52" name="Gerade Verbindung 51"/>
          <p:cNvCxnSpPr/>
          <p:nvPr/>
        </p:nvCxnSpPr>
        <p:spPr bwMode="gray">
          <a:xfrm>
            <a:off x="5760132" y="4077072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hteck 52"/>
          <p:cNvSpPr/>
          <p:nvPr/>
        </p:nvSpPr>
        <p:spPr bwMode="gray">
          <a:xfrm>
            <a:off x="5796136" y="3789040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7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6192180" y="4113076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Großbritannien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/>
          <p:cNvSpPr/>
          <p:nvPr/>
        </p:nvSpPr>
        <p:spPr bwMode="gray">
          <a:xfrm>
            <a:off x="7776356" y="4113076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12,3%</a:t>
            </a:r>
          </a:p>
        </p:txBody>
      </p:sp>
      <p:cxnSp>
        <p:nvCxnSpPr>
          <p:cNvPr id="56" name="Gerade Verbindung 55"/>
          <p:cNvCxnSpPr/>
          <p:nvPr/>
        </p:nvCxnSpPr>
        <p:spPr bwMode="gray">
          <a:xfrm>
            <a:off x="5760132" y="4401108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hteck 56"/>
          <p:cNvSpPr/>
          <p:nvPr/>
        </p:nvSpPr>
        <p:spPr bwMode="gray">
          <a:xfrm>
            <a:off x="5796136" y="4113076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8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6192180" y="4437112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Deutschland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/>
          <p:cNvSpPr/>
          <p:nvPr/>
        </p:nvSpPr>
        <p:spPr bwMode="gray">
          <a:xfrm>
            <a:off x="7776356" y="4437112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15,7%</a:t>
            </a:r>
          </a:p>
        </p:txBody>
      </p:sp>
      <p:cxnSp>
        <p:nvCxnSpPr>
          <p:cNvPr id="60" name="Gerade Verbindung 59"/>
          <p:cNvCxnSpPr/>
          <p:nvPr/>
        </p:nvCxnSpPr>
        <p:spPr bwMode="gray">
          <a:xfrm>
            <a:off x="5760132" y="4725144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hteck 60"/>
          <p:cNvSpPr/>
          <p:nvPr/>
        </p:nvSpPr>
        <p:spPr bwMode="gray">
          <a:xfrm>
            <a:off x="5796136" y="4437112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/>
          <p:cNvSpPr/>
          <p:nvPr/>
        </p:nvSpPr>
        <p:spPr bwMode="gray">
          <a:xfrm>
            <a:off x="6192180" y="4761148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USA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/>
          <p:cNvSpPr/>
          <p:nvPr/>
        </p:nvSpPr>
        <p:spPr bwMode="gray">
          <a:xfrm>
            <a:off x="7776356" y="4761148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17,9%</a:t>
            </a:r>
          </a:p>
        </p:txBody>
      </p:sp>
      <p:sp>
        <p:nvSpPr>
          <p:cNvPr id="65" name="Rechteck 64"/>
          <p:cNvSpPr/>
          <p:nvPr/>
        </p:nvSpPr>
        <p:spPr bwMode="gray">
          <a:xfrm>
            <a:off x="5796136" y="4761148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10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9216516" y="0"/>
            <a:ext cx="2232248" cy="938719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In Kreis- und Ringdiagrammen werden weiße Rahmen </a:t>
            </a:r>
            <a:r>
              <a:rPr lang="de-DE" sz="1000" b="1" dirty="0" err="1">
                <a:solidFill>
                  <a:srgbClr val="F37A08"/>
                </a:solidFill>
              </a:rPr>
              <a:t>verwen-det</a:t>
            </a:r>
            <a:r>
              <a:rPr lang="de-DE" sz="1000" b="1" dirty="0">
                <a:solidFill>
                  <a:srgbClr val="F37A08"/>
                </a:solidFill>
              </a:rPr>
              <a:t>, um die einzelnen Segmente möglichst deutlich voneinander zu trennen.</a:t>
            </a:r>
          </a:p>
        </p:txBody>
      </p:sp>
    </p:spTree>
    <p:extLst>
      <p:ext uri="{BB962C8B-B14F-4D97-AF65-F5344CB8AC3E}">
        <p14:creationId xmlns:p14="http://schemas.microsoft.com/office/powerpoint/2010/main" val="4037608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Kreisdiagramm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460933436"/>
              </p:ext>
            </p:extLst>
          </p:nvPr>
        </p:nvGraphicFramePr>
        <p:xfrm>
          <a:off x="539750" y="1376363"/>
          <a:ext cx="4608314" cy="450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hteck 17"/>
          <p:cNvSpPr/>
          <p:nvPr/>
        </p:nvSpPr>
        <p:spPr bwMode="gray">
          <a:xfrm>
            <a:off x="5639386" y="1808163"/>
            <a:ext cx="2952328" cy="3241017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/>
          <p:cNvSpPr/>
          <p:nvPr/>
        </p:nvSpPr>
        <p:spPr bwMode="gray">
          <a:xfrm>
            <a:off x="6192180" y="1844824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Taiwan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7776356" y="1844824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2,3%</a:t>
            </a:r>
          </a:p>
        </p:txBody>
      </p:sp>
      <p:cxnSp>
        <p:nvCxnSpPr>
          <p:cNvPr id="22" name="Gerade Verbindung 21"/>
          <p:cNvCxnSpPr/>
          <p:nvPr/>
        </p:nvCxnSpPr>
        <p:spPr bwMode="gray">
          <a:xfrm>
            <a:off x="5760132" y="2132856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hteck 23"/>
          <p:cNvSpPr/>
          <p:nvPr/>
        </p:nvSpPr>
        <p:spPr bwMode="gray">
          <a:xfrm>
            <a:off x="5796136" y="1844824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/>
          <p:cNvSpPr/>
          <p:nvPr/>
        </p:nvSpPr>
        <p:spPr bwMode="gray">
          <a:xfrm>
            <a:off x="6192180" y="2168860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Kanada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7776356" y="2168860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3,2%</a:t>
            </a:r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760132" y="2456892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hteck 31"/>
          <p:cNvSpPr/>
          <p:nvPr/>
        </p:nvSpPr>
        <p:spPr bwMode="gray">
          <a:xfrm>
            <a:off x="5796136" y="2168860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2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/>
          <p:cNvSpPr/>
          <p:nvPr/>
        </p:nvSpPr>
        <p:spPr bwMode="gray">
          <a:xfrm>
            <a:off x="6192180" y="2492896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Norwegen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7776356" y="2492896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9,0%</a:t>
            </a:r>
          </a:p>
        </p:txBody>
      </p:sp>
      <p:cxnSp>
        <p:nvCxnSpPr>
          <p:cNvPr id="35" name="Gerade Verbindung 34"/>
          <p:cNvCxnSpPr/>
          <p:nvPr/>
        </p:nvCxnSpPr>
        <p:spPr bwMode="gray">
          <a:xfrm>
            <a:off x="5760132" y="2780928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hteck 35"/>
          <p:cNvSpPr/>
          <p:nvPr/>
        </p:nvSpPr>
        <p:spPr bwMode="gray">
          <a:xfrm>
            <a:off x="5796136" y="2492896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3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6192180" y="2816932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Niederlande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/>
          <p:cNvSpPr/>
          <p:nvPr/>
        </p:nvSpPr>
        <p:spPr bwMode="gray">
          <a:xfrm>
            <a:off x="7776356" y="2816932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9,8%</a:t>
            </a:r>
          </a:p>
        </p:txBody>
      </p:sp>
      <p:cxnSp>
        <p:nvCxnSpPr>
          <p:cNvPr id="40" name="Gerade Verbindung 39"/>
          <p:cNvCxnSpPr/>
          <p:nvPr/>
        </p:nvCxnSpPr>
        <p:spPr bwMode="gray">
          <a:xfrm>
            <a:off x="5760132" y="3104964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hteck 40"/>
          <p:cNvSpPr/>
          <p:nvPr/>
        </p:nvSpPr>
        <p:spPr bwMode="gray">
          <a:xfrm>
            <a:off x="5796136" y="2816932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4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6192180" y="3140968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Australien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/>
          <p:cNvSpPr/>
          <p:nvPr/>
        </p:nvSpPr>
        <p:spPr bwMode="gray">
          <a:xfrm>
            <a:off x="7776356" y="3140968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10,0%</a:t>
            </a:r>
          </a:p>
        </p:txBody>
      </p:sp>
      <p:cxnSp>
        <p:nvCxnSpPr>
          <p:cNvPr id="44" name="Gerade Verbindung 43"/>
          <p:cNvCxnSpPr/>
          <p:nvPr/>
        </p:nvCxnSpPr>
        <p:spPr bwMode="gray">
          <a:xfrm>
            <a:off x="5760132" y="3429000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hteck 44"/>
          <p:cNvSpPr/>
          <p:nvPr/>
        </p:nvSpPr>
        <p:spPr bwMode="gray">
          <a:xfrm>
            <a:off x="5796136" y="3140968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5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6192180" y="3465004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Italien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/>
          <p:cNvSpPr/>
          <p:nvPr/>
        </p:nvSpPr>
        <p:spPr bwMode="gray">
          <a:xfrm>
            <a:off x="7776356" y="3465004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12,2%</a:t>
            </a:r>
          </a:p>
        </p:txBody>
      </p:sp>
      <p:cxnSp>
        <p:nvCxnSpPr>
          <p:cNvPr id="48" name="Gerade Verbindung 47"/>
          <p:cNvCxnSpPr/>
          <p:nvPr/>
        </p:nvCxnSpPr>
        <p:spPr bwMode="gray">
          <a:xfrm>
            <a:off x="5760132" y="3753036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hteck 48"/>
          <p:cNvSpPr/>
          <p:nvPr/>
        </p:nvSpPr>
        <p:spPr bwMode="gray">
          <a:xfrm>
            <a:off x="5796136" y="3465004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6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6192180" y="3789040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Frankreich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1" name="Rechteck 50"/>
          <p:cNvSpPr/>
          <p:nvPr/>
        </p:nvSpPr>
        <p:spPr bwMode="gray">
          <a:xfrm>
            <a:off x="7776356" y="3789040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7,6%</a:t>
            </a:r>
          </a:p>
        </p:txBody>
      </p:sp>
      <p:cxnSp>
        <p:nvCxnSpPr>
          <p:cNvPr id="52" name="Gerade Verbindung 51"/>
          <p:cNvCxnSpPr/>
          <p:nvPr/>
        </p:nvCxnSpPr>
        <p:spPr bwMode="gray">
          <a:xfrm>
            <a:off x="5760132" y="4077072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hteck 52"/>
          <p:cNvSpPr/>
          <p:nvPr/>
        </p:nvSpPr>
        <p:spPr bwMode="gray">
          <a:xfrm>
            <a:off x="5796136" y="3789040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7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/>
          <p:cNvSpPr/>
          <p:nvPr/>
        </p:nvSpPr>
        <p:spPr bwMode="gray">
          <a:xfrm>
            <a:off x="6192180" y="4113076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Großbritannien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/>
          <p:cNvSpPr/>
          <p:nvPr/>
        </p:nvSpPr>
        <p:spPr bwMode="gray">
          <a:xfrm>
            <a:off x="7776356" y="4113076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12,3%</a:t>
            </a:r>
          </a:p>
        </p:txBody>
      </p:sp>
      <p:cxnSp>
        <p:nvCxnSpPr>
          <p:cNvPr id="56" name="Gerade Verbindung 55"/>
          <p:cNvCxnSpPr/>
          <p:nvPr/>
        </p:nvCxnSpPr>
        <p:spPr bwMode="gray">
          <a:xfrm>
            <a:off x="5760132" y="4401108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hteck 56"/>
          <p:cNvSpPr/>
          <p:nvPr/>
        </p:nvSpPr>
        <p:spPr bwMode="gray">
          <a:xfrm>
            <a:off x="5796136" y="4113076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8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6192180" y="4437112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Deutschland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/>
          <p:cNvSpPr/>
          <p:nvPr/>
        </p:nvSpPr>
        <p:spPr bwMode="gray">
          <a:xfrm>
            <a:off x="7776356" y="4437112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15,7%</a:t>
            </a:r>
          </a:p>
        </p:txBody>
      </p:sp>
      <p:cxnSp>
        <p:nvCxnSpPr>
          <p:cNvPr id="60" name="Gerade Verbindung 59"/>
          <p:cNvCxnSpPr/>
          <p:nvPr/>
        </p:nvCxnSpPr>
        <p:spPr bwMode="gray">
          <a:xfrm>
            <a:off x="5760132" y="4725144"/>
            <a:ext cx="273630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hteck 60"/>
          <p:cNvSpPr/>
          <p:nvPr/>
        </p:nvSpPr>
        <p:spPr bwMode="gray">
          <a:xfrm>
            <a:off x="5796136" y="4437112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9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/>
          <p:cNvSpPr/>
          <p:nvPr/>
        </p:nvSpPr>
        <p:spPr bwMode="gray">
          <a:xfrm>
            <a:off x="6192180" y="4761148"/>
            <a:ext cx="1584176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USA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/>
          <p:cNvSpPr/>
          <p:nvPr/>
        </p:nvSpPr>
        <p:spPr bwMode="gray">
          <a:xfrm>
            <a:off x="7776356" y="4761148"/>
            <a:ext cx="72008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17,9%</a:t>
            </a:r>
          </a:p>
        </p:txBody>
      </p:sp>
      <p:sp>
        <p:nvSpPr>
          <p:cNvPr id="65" name="Rechteck 64"/>
          <p:cNvSpPr/>
          <p:nvPr/>
        </p:nvSpPr>
        <p:spPr bwMode="gray">
          <a:xfrm>
            <a:off x="5796136" y="4761148"/>
            <a:ext cx="360040" cy="25202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10 | 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1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Kreisdiagramm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1" name="Rectangle 33"/>
          <p:cNvSpPr txBox="1">
            <a:spLocks noChangeArrowheads="1"/>
          </p:cNvSpPr>
          <p:nvPr/>
        </p:nvSpPr>
        <p:spPr bwMode="gray">
          <a:xfrm>
            <a:off x="539750" y="5733256"/>
            <a:ext cx="8064500" cy="57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175" lvl="2" indent="0">
              <a:buFontTx/>
              <a:buNone/>
            </a:pPr>
            <a:r>
              <a:rPr lang="de-DE" sz="900" dirty="0"/>
              <a:t>Stand: 30.04.2007</a:t>
            </a:r>
          </a:p>
        </p:txBody>
      </p:sp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659775824"/>
              </p:ext>
            </p:extLst>
          </p:nvPr>
        </p:nvGraphicFramePr>
        <p:xfrm>
          <a:off x="827584" y="1376363"/>
          <a:ext cx="7488832" cy="450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5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(Firmen- und Geschäfts-kunden) 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Untertitel minderas orum sersn usumdodet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Ort, Datum, Abteilung,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29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Grafiken (weißer Fond)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53951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468025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452109648"/>
              </p:ext>
            </p:extLst>
          </p:nvPr>
        </p:nvGraphicFramePr>
        <p:xfrm>
          <a:off x="525783" y="1808708"/>
          <a:ext cx="3938268" cy="30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feld 12"/>
          <p:cNvSpPr txBox="1"/>
          <p:nvPr/>
        </p:nvSpPr>
        <p:spPr bwMode="gray">
          <a:xfrm>
            <a:off x="539750" y="5157192"/>
            <a:ext cx="3924238" cy="71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merson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dosns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4680012" y="5157192"/>
            <a:ext cx="3924238" cy="71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merson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dosns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2177820640"/>
              </p:ext>
            </p:extLst>
          </p:nvPr>
        </p:nvGraphicFramePr>
        <p:xfrm>
          <a:off x="4679950" y="1808708"/>
          <a:ext cx="3924300" cy="30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feld 19"/>
          <p:cNvSpPr txBox="1"/>
          <p:nvPr/>
        </p:nvSpPr>
        <p:spPr bwMode="gray">
          <a:xfrm>
            <a:off x="537218" y="4473116"/>
            <a:ext cx="136256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4694664" y="4473116"/>
            <a:ext cx="136256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539552" y="4761148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 bwMode="gray">
          <a:xfrm>
            <a:off x="755774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1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1583668" y="4761148"/>
            <a:ext cx="144016" cy="144016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 bwMode="gray">
          <a:xfrm>
            <a:off x="1799890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2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2627784" y="4761148"/>
            <a:ext cx="144016" cy="144016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 bwMode="gray">
          <a:xfrm>
            <a:off x="2844006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3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4680012" y="4761148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 bwMode="gray">
          <a:xfrm>
            <a:off x="4896234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1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5724128" y="4761148"/>
            <a:ext cx="144016" cy="144016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 bwMode="gray">
          <a:xfrm>
            <a:off x="5940350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2</a:t>
            </a:r>
          </a:p>
        </p:txBody>
      </p:sp>
    </p:spTree>
    <p:extLst>
      <p:ext uri="{BB962C8B-B14F-4D97-AF65-F5344CB8AC3E}">
        <p14:creationId xmlns:p14="http://schemas.microsoft.com/office/powerpoint/2010/main" val="134942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Grafiken (weißer Fond)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53951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4680250" y="1376363"/>
            <a:ext cx="3924000" cy="324000"/>
          </a:xfrm>
          <a:prstGeom prst="rect">
            <a:avLst/>
          </a:prstGeom>
          <a:solidFill>
            <a:schemeClr val="accent5"/>
          </a:solidFill>
        </p:spPr>
        <p:txBody>
          <a:bodyPr wrap="square" lIns="144000" tIns="72000" rIns="72000" bIns="72000" rtlCol="0" anchor="ctr" anchorCtr="0">
            <a:noAutofit/>
          </a:bodyPr>
          <a:lstStyle>
            <a:defPPr>
              <a:defRPr lang="de-DE"/>
            </a:defPPr>
            <a:lvl1pPr algn="l">
              <a:lnSpc>
                <a:spcPct val="1000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Überschrift des Diagramms</a:t>
            </a:r>
          </a:p>
        </p:txBody>
      </p:sp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061263593"/>
              </p:ext>
            </p:extLst>
          </p:nvPr>
        </p:nvGraphicFramePr>
        <p:xfrm>
          <a:off x="525783" y="1808708"/>
          <a:ext cx="3938268" cy="30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feld 12"/>
          <p:cNvSpPr txBox="1"/>
          <p:nvPr/>
        </p:nvSpPr>
        <p:spPr bwMode="gray">
          <a:xfrm>
            <a:off x="539750" y="5157192"/>
            <a:ext cx="3924238" cy="71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merson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dosns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4680012" y="5157192"/>
            <a:ext cx="3924238" cy="719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Wirnam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este</a:t>
            </a:r>
            <a:r>
              <a:rPr lang="de-DE" b="1" dirty="0">
                <a:solidFill>
                  <a:schemeClr val="accent1"/>
                </a:solidFill>
              </a:rPr>
              <a:t> lorem</a:t>
            </a:r>
          </a:p>
          <a:p>
            <a:pPr algn="l"/>
            <a:r>
              <a:rPr lang="de-DE" dirty="0">
                <a:solidFill>
                  <a:schemeClr val="accent1"/>
                </a:solidFill>
              </a:rPr>
              <a:t>eliquos </a:t>
            </a:r>
            <a:r>
              <a:rPr lang="de-DE" dirty="0" err="1">
                <a:solidFill>
                  <a:schemeClr val="accent1"/>
                </a:solidFill>
              </a:rPr>
              <a:t>sequas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abore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saere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volupta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tusamenis</a:t>
            </a:r>
            <a:r>
              <a:rPr lang="de-DE" dirty="0">
                <a:solidFill>
                  <a:schemeClr val="accent1"/>
                </a:solidFill>
              </a:rPr>
              <a:t> se </a:t>
            </a:r>
            <a:r>
              <a:rPr lang="de-DE" dirty="0" err="1">
                <a:solidFill>
                  <a:schemeClr val="accent1"/>
                </a:solidFill>
              </a:rPr>
              <a:t>maio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merson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dosns</a:t>
            </a:r>
            <a:r>
              <a:rPr lang="de-DE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31" name="Diagramm 30"/>
          <p:cNvGraphicFramePr/>
          <p:nvPr>
            <p:extLst>
              <p:ext uri="{D42A27DB-BD31-4B8C-83A1-F6EECF244321}">
                <p14:modId xmlns:p14="http://schemas.microsoft.com/office/powerpoint/2010/main" val="2610959923"/>
              </p:ext>
            </p:extLst>
          </p:nvPr>
        </p:nvGraphicFramePr>
        <p:xfrm>
          <a:off x="4679950" y="1808708"/>
          <a:ext cx="3924300" cy="30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feld 19"/>
          <p:cNvSpPr txBox="1"/>
          <p:nvPr/>
        </p:nvSpPr>
        <p:spPr bwMode="gray">
          <a:xfrm>
            <a:off x="537218" y="4473116"/>
            <a:ext cx="136256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4694664" y="4473116"/>
            <a:ext cx="136256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539552" y="4761148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 bwMode="gray">
          <a:xfrm>
            <a:off x="755774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1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1583668" y="4761148"/>
            <a:ext cx="144016" cy="144016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1799890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2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2627784" y="4761148"/>
            <a:ext cx="144016" cy="144016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 bwMode="gray">
          <a:xfrm>
            <a:off x="2844006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4680012" y="4761148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 bwMode="gray">
          <a:xfrm>
            <a:off x="4896234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1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5724128" y="4761148"/>
            <a:ext cx="144016" cy="144016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endParaRPr lang="de-DE" dirty="0" err="1">
              <a:solidFill>
                <a:schemeClr val="accent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 bwMode="gray">
          <a:xfrm>
            <a:off x="5940350" y="4725144"/>
            <a:ext cx="539862" cy="2160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de-DE" sz="1200" dirty="0"/>
              <a:t>Grafik 2</a:t>
            </a:r>
          </a:p>
        </p:txBody>
      </p:sp>
    </p:spTree>
    <p:extLst>
      <p:ext uri="{BB962C8B-B14F-4D97-AF65-F5344CB8AC3E}">
        <p14:creationId xmlns:p14="http://schemas.microsoft.com/office/powerpoint/2010/main" val="2137275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</a:t>
            </a:r>
            <a:r>
              <a:rPr lang="de-DE" noProof="0" dirty="0">
                <a:ea typeface="ＭＳ Ｐゴシック" pitchFamily="31" charset="-128"/>
                <a:cs typeface="ＭＳ Ｐゴシック" pitchFamily="31" charset="-128"/>
              </a:rPr>
              <a:t>Ursache/Wirkung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5940472" y="1665027"/>
            <a:ext cx="2663778" cy="388820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7197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539750" y="1665027"/>
            <a:ext cx="2663778" cy="388820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2807780" y="195344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ea typeface="+mn-ea"/>
                <a:cs typeface="Arial" charset="0"/>
              </a:rPr>
              <a:t>Hier steht ein Blindtext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879836" y="209307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gray">
          <a:xfrm>
            <a:off x="5940150" y="1341599"/>
            <a:ext cx="2663778" cy="36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/>
            <a:r>
              <a:rPr lang="de-DE" sz="1600" b="1" dirty="0">
                <a:solidFill>
                  <a:schemeClr val="accent1"/>
                </a:solidFill>
              </a:rPr>
              <a:t>Auswirkungen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gray">
          <a:xfrm>
            <a:off x="540071" y="1341599"/>
            <a:ext cx="2663778" cy="360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600" b="1" dirty="0">
                <a:solidFill>
                  <a:schemeClr val="accent1"/>
                </a:solidFill>
              </a:rPr>
              <a:t>Ausgangslage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gray">
          <a:xfrm>
            <a:off x="3203848" y="1665027"/>
            <a:ext cx="2736304" cy="2880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r" eaLnBrk="0" hangingPunct="0">
              <a:defRPr sz="16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de-DE" dirty="0"/>
              <a:t>Umsetzungsschritte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gray">
          <a:xfrm>
            <a:off x="2807780" y="252912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cs typeface="Arial" charset="0"/>
              </a:rPr>
              <a:t>Hier steht ein Blindtext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879836" y="266875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2807780" y="310480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cs typeface="Arial" charset="0"/>
              </a:rPr>
              <a:t>Hier steht ein Blindtext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879836" y="324443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gray">
          <a:xfrm>
            <a:off x="2807780" y="368048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cs typeface="Arial" charset="0"/>
              </a:rPr>
              <a:t>Hier steht ein Blindtext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879836" y="382011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gray">
          <a:xfrm>
            <a:off x="2807780" y="425616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cs typeface="Arial" charset="0"/>
              </a:rPr>
              <a:t>Hier steht ein Blindtext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gray">
          <a:xfrm>
            <a:off x="2879836" y="439579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gray">
          <a:xfrm>
            <a:off x="2807780" y="4831843"/>
            <a:ext cx="3528440" cy="504000"/>
          </a:xfrm>
          <a:prstGeom prst="homePlate">
            <a:avLst>
              <a:gd name="adj" fmla="val 32196"/>
            </a:avLst>
          </a:prstGeom>
          <a:solidFill>
            <a:schemeClr val="accent3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396000" tIns="0" rIns="0" bIns="0" anchor="ctr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de-DE" sz="1600" dirty="0">
                <a:solidFill>
                  <a:schemeClr val="bg1"/>
                </a:solidFill>
                <a:cs typeface="Arial" charset="0"/>
              </a:rPr>
              <a:t>Hier steht ein Blindtext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gray">
          <a:xfrm>
            <a:off x="2879836" y="4971470"/>
            <a:ext cx="216000" cy="224747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Rectangle 1040"/>
          <p:cNvSpPr>
            <a:spLocks noChangeArrowheads="1"/>
          </p:cNvSpPr>
          <p:nvPr/>
        </p:nvSpPr>
        <p:spPr bwMode="gray">
          <a:xfrm>
            <a:off x="6732240" y="1665448"/>
            <a:ext cx="208791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3291139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Schaubild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 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1282114" y="4905374"/>
            <a:ext cx="6890285" cy="971551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91427" tIns="45714" rIns="91427" bIns="45714" rtlCol="0" anchor="ctr">
            <a:noAutofit/>
          </a:bodyPr>
          <a:lstStyle/>
          <a:p>
            <a:pPr defTabSz="873033" eaLnBrk="0" hangingPunct="0">
              <a:tabLst>
                <a:tab pos="1139114" algn="l"/>
              </a:tabLst>
            </a:pPr>
            <a:endParaRPr lang="de-DE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 rot="16200000">
            <a:off x="377695" y="5067344"/>
            <a:ext cx="972108" cy="647748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845" tIns="41422" rIns="82845" bIns="41422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Text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gray">
          <a:xfrm>
            <a:off x="1907705" y="4977172"/>
            <a:ext cx="6192688" cy="3240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gray">
          <a:xfrm rot="16200000">
            <a:off x="-846272" y="2763528"/>
            <a:ext cx="3420045" cy="647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Text 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gray">
          <a:xfrm>
            <a:off x="2267742" y="4473116"/>
            <a:ext cx="5904657" cy="3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2267742" y="2924944"/>
            <a:ext cx="5904657" cy="684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845" tIns="41422" rIns="82845" bIns="41422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Überschrift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gray">
          <a:xfrm>
            <a:off x="2267742" y="4077108"/>
            <a:ext cx="5904657" cy="3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gray">
          <a:xfrm>
            <a:off x="2267742" y="1376772"/>
            <a:ext cx="5904657" cy="684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845" tIns="41422" rIns="82845" bIns="41422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Überschrift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2267742" y="2528936"/>
            <a:ext cx="5904657" cy="3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2267742" y="3681064"/>
            <a:ext cx="5904657" cy="3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gray">
          <a:xfrm>
            <a:off x="2267742" y="2132892"/>
            <a:ext cx="5904657" cy="3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gray">
          <a:xfrm rot="16200000" flipV="1">
            <a:off x="1349640" y="4239091"/>
            <a:ext cx="11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27" tIns="45714" rIns="91427" bIns="45714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gray">
          <a:xfrm rot="16200000">
            <a:off x="1547662" y="2492895"/>
            <a:ext cx="72008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27" tIns="45714" rIns="91427" bIns="45714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gray">
          <a:xfrm rot="16200000" flipV="1">
            <a:off x="1565664" y="3266981"/>
            <a:ext cx="684076" cy="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27" tIns="45714" rIns="91427" bIns="45714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gray">
          <a:xfrm rot="16200000" flipV="1">
            <a:off x="1565968" y="1719112"/>
            <a:ext cx="683469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27" tIns="45714" rIns="91427" bIns="45714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gray">
          <a:xfrm rot="16200000">
            <a:off x="1709986" y="1611102"/>
            <a:ext cx="68346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>
              <a:spcBef>
                <a:spcPct val="50000"/>
              </a:spcBef>
            </a:pPr>
            <a:r>
              <a:rPr lang="de-DE" sz="1000" dirty="0"/>
              <a:t> Zeitraum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gray">
          <a:xfrm rot="16200000">
            <a:off x="1493657" y="4131078"/>
            <a:ext cx="11161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>
              <a:spcBef>
                <a:spcPct val="50000"/>
              </a:spcBef>
            </a:pPr>
            <a:r>
              <a:rPr lang="de-DE" sz="1000" dirty="0"/>
              <a:t> Zeitraum 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gray">
          <a:xfrm rot="-5400000">
            <a:off x="6206541" y="3482627"/>
            <a:ext cx="4500563" cy="288031"/>
          </a:xfrm>
          <a:prstGeom prst="homePlate">
            <a:avLst>
              <a:gd name="adj" fmla="val 43077"/>
            </a:avLst>
          </a:prstGeom>
          <a:solidFill>
            <a:srgbClr val="2C8E27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gray">
          <a:xfrm rot="16200000">
            <a:off x="1709681" y="3158970"/>
            <a:ext cx="68407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de-DE" sz="1000" dirty="0"/>
              <a:t>Zeitraum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gray">
          <a:xfrm rot="16200000">
            <a:off x="1691679" y="2384884"/>
            <a:ext cx="7200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>
              <a:spcBef>
                <a:spcPct val="50000"/>
              </a:spcBef>
            </a:pPr>
            <a:r>
              <a:rPr lang="de-DE" sz="1000" dirty="0"/>
              <a:t> Zeitraum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gray">
          <a:xfrm>
            <a:off x="1907705" y="5373216"/>
            <a:ext cx="6192688" cy="4320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735984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Schaubild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Überschrift für dieses Schaubild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536193" y="3680371"/>
            <a:ext cx="323714" cy="64807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endParaRPr lang="de-DE" sz="1200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1039927" y="1808163"/>
            <a:ext cx="2916324" cy="36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r>
              <a:rPr lang="de-DE" dirty="0">
                <a:solidFill>
                  <a:srgbClr val="FFFFFF"/>
                </a:solidFill>
              </a:rPr>
              <a:t>Bezeichnung A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gray">
          <a:xfrm>
            <a:off x="4242153" y="1808163"/>
            <a:ext cx="4362097" cy="36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r>
              <a:rPr lang="de-DE" dirty="0">
                <a:solidFill>
                  <a:srgbClr val="FFFFFF"/>
                </a:solidFill>
              </a:rPr>
              <a:t>Aufgaben</a:t>
            </a:r>
          </a:p>
        </p:txBody>
      </p:sp>
      <p:cxnSp>
        <p:nvCxnSpPr>
          <p:cNvPr id="17" name="Gerade Verbindung 16"/>
          <p:cNvCxnSpPr>
            <a:stCxn id="28" idx="1"/>
          </p:cNvCxnSpPr>
          <p:nvPr/>
        </p:nvCxnSpPr>
        <p:spPr bwMode="gray">
          <a:xfrm flipH="1">
            <a:off x="859907" y="4112852"/>
            <a:ext cx="828092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20"/>
          <p:cNvSpPr>
            <a:spLocks noChangeArrowheads="1"/>
          </p:cNvSpPr>
          <p:nvPr/>
        </p:nvSpPr>
        <p:spPr bwMode="gray">
          <a:xfrm>
            <a:off x="536193" y="1808163"/>
            <a:ext cx="323714" cy="4068762"/>
          </a:xfrm>
          <a:prstGeom prst="rect">
            <a:avLst/>
          </a:prstGeom>
          <a:solidFill>
            <a:srgbClr val="2C8E27"/>
          </a:solidFill>
          <a:ln w="6350">
            <a:noFill/>
            <a:miter lim="800000"/>
            <a:headEnd/>
            <a:tailEnd/>
          </a:ln>
        </p:spPr>
        <p:txBody>
          <a:bodyPr vert="vert270" lIns="72000" tIns="72000" rIns="72000" bIns="72000" anchor="ctr"/>
          <a:lstStyle/>
          <a:p>
            <a:pPr eaLnBrk="0" hangingPunct="0"/>
            <a:r>
              <a:rPr lang="de-DE" b="1" dirty="0">
                <a:solidFill>
                  <a:srgbClr val="FFFFFF"/>
                </a:solidFill>
              </a:rPr>
              <a:t>Voraussetzungen für Erfüllung der Aufgaben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4244283" y="2348880"/>
            <a:ext cx="4361830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4244283" y="3068736"/>
            <a:ext cx="4361830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4244283" y="3788592"/>
            <a:ext cx="4361830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4244283" y="4508448"/>
            <a:ext cx="4361830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4244283" y="5229200"/>
            <a:ext cx="4361830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cxnSp>
        <p:nvCxnSpPr>
          <p:cNvPr id="24" name="Gewinkelte Verbindung 23"/>
          <p:cNvCxnSpPr>
            <a:stCxn id="27" idx="1"/>
            <a:endCxn id="29" idx="1"/>
          </p:cNvCxnSpPr>
          <p:nvPr/>
        </p:nvCxnSpPr>
        <p:spPr bwMode="gray">
          <a:xfrm rot="10800000" flipV="1">
            <a:off x="1687999" y="3392548"/>
            <a:ext cx="12700" cy="1439712"/>
          </a:xfrm>
          <a:prstGeom prst="bentConnector3">
            <a:avLst>
              <a:gd name="adj1" fmla="val 1800000"/>
            </a:avLst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>
            <a:stCxn id="26" idx="1"/>
            <a:endCxn id="30" idx="1"/>
          </p:cNvCxnSpPr>
          <p:nvPr/>
        </p:nvCxnSpPr>
        <p:spPr bwMode="gray">
          <a:xfrm rot="10800000" flipV="1">
            <a:off x="1687999" y="2672692"/>
            <a:ext cx="12700" cy="2880320"/>
          </a:xfrm>
          <a:prstGeom prst="bentConnector3">
            <a:avLst>
              <a:gd name="adj1" fmla="val 1800000"/>
            </a:avLst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3"/>
          <p:cNvSpPr>
            <a:spLocks noChangeArrowheads="1"/>
          </p:cNvSpPr>
          <p:nvPr/>
        </p:nvSpPr>
        <p:spPr bwMode="gray">
          <a:xfrm>
            <a:off x="1687999" y="2348656"/>
            <a:ext cx="2268252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Voraussetzung</a:t>
            </a:r>
            <a:br>
              <a:rPr lang="de-DE" sz="1200" dirty="0"/>
            </a:br>
            <a:r>
              <a:rPr lang="de-DE" sz="1200" dirty="0"/>
              <a:t>der ersten Gruppe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1687999" y="3068512"/>
            <a:ext cx="2268252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Voraussetzung</a:t>
            </a:r>
            <a:br>
              <a:rPr lang="de-DE" sz="1200" dirty="0"/>
            </a:br>
            <a:r>
              <a:rPr lang="de-DE" sz="1200" dirty="0"/>
              <a:t>der zweiten Gruppe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gray">
          <a:xfrm>
            <a:off x="1687999" y="3788816"/>
            <a:ext cx="2268252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Voraussetzung</a:t>
            </a:r>
            <a:br>
              <a:rPr lang="de-DE" sz="1200" dirty="0"/>
            </a:br>
            <a:r>
              <a:rPr lang="de-DE" sz="1200" dirty="0"/>
              <a:t>der dritten Gruppe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gray">
          <a:xfrm>
            <a:off x="1687999" y="4508224"/>
            <a:ext cx="2268252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Voraussetzung</a:t>
            </a:r>
            <a:br>
              <a:rPr lang="de-DE" sz="1200" dirty="0"/>
            </a:br>
            <a:r>
              <a:rPr lang="de-DE" sz="1200" dirty="0"/>
              <a:t>der vierten Gruppe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gray">
          <a:xfrm>
            <a:off x="1687999" y="5228976"/>
            <a:ext cx="2268252" cy="648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200" dirty="0"/>
              <a:t>Voraussetzung</a:t>
            </a:r>
            <a:br>
              <a:rPr lang="de-DE" sz="1200" dirty="0"/>
            </a:br>
            <a:r>
              <a:rPr lang="de-DE" sz="1200" dirty="0"/>
              <a:t>der vierten Gruppe</a:t>
            </a:r>
          </a:p>
        </p:txBody>
      </p:sp>
    </p:spTree>
    <p:extLst>
      <p:ext uri="{BB962C8B-B14F-4D97-AF65-F5344CB8AC3E}">
        <p14:creationId xmlns:p14="http://schemas.microsoft.com/office/powerpoint/2010/main" val="4000882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3628" y="1377284"/>
            <a:ext cx="8050820" cy="862976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xtLst/>
        </p:spPr>
        <p:txBody>
          <a:bodyPr lIns="1007582" tIns="45701" rIns="91401" bIns="45701" anchor="ctr">
            <a:prstTxWarp prst="textNoShape">
              <a:avLst/>
            </a:prstTxWarp>
          </a:bodyPr>
          <a:lstStyle/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553628" y="2347760"/>
            <a:ext cx="8050820" cy="862976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xtLst/>
        </p:spPr>
        <p:txBody>
          <a:bodyPr lIns="1007582" tIns="45701" rIns="91401" bIns="45701" anchor="ctr">
            <a:prstTxWarp prst="textNoShape">
              <a:avLst/>
            </a:prstTxWarp>
          </a:bodyPr>
          <a:lstStyle/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53628" y="3319260"/>
            <a:ext cx="8050820" cy="862976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xtLst/>
        </p:spPr>
        <p:txBody>
          <a:bodyPr lIns="1007582" tIns="45701" rIns="91401" bIns="45701" anchor="ctr">
            <a:prstTxWarp prst="textNoShape">
              <a:avLst/>
            </a:prstTxWarp>
          </a:bodyPr>
          <a:lstStyle/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553628" y="4290760"/>
            <a:ext cx="8050820" cy="862976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xtLst/>
        </p:spPr>
        <p:txBody>
          <a:bodyPr lIns="1007582" tIns="45701" rIns="91401" bIns="45701" anchor="ctr">
            <a:prstTxWarp prst="textNoShape">
              <a:avLst/>
            </a:prstTxWarp>
          </a:bodyPr>
          <a:lstStyle/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82563" lvl="1" indent="-182563" algn="l" eaLnBrk="0" hangingPunct="0"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Nächste Schritte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gray">
          <a:xfrm>
            <a:off x="539552" y="1376772"/>
            <a:ext cx="684000" cy="8640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gray">
          <a:xfrm>
            <a:off x="7416638" y="1376772"/>
            <a:ext cx="1187810" cy="8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600" b="1" dirty="0">
                <a:solidFill>
                  <a:schemeClr val="accent1"/>
                </a:solidFill>
              </a:rPr>
              <a:t>Datum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539552" y="2347760"/>
            <a:ext cx="684000" cy="8640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gray">
          <a:xfrm>
            <a:off x="7409792" y="2347760"/>
            <a:ext cx="1187810" cy="8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600" b="1" dirty="0">
                <a:solidFill>
                  <a:schemeClr val="accent1"/>
                </a:solidFill>
              </a:rPr>
              <a:t>Datum</a:t>
            </a:r>
          </a:p>
        </p:txBody>
      </p:sp>
      <p:sp>
        <p:nvSpPr>
          <p:cNvPr id="37" name="AutoShape 3"/>
          <p:cNvSpPr>
            <a:spLocks noChangeArrowheads="1"/>
          </p:cNvSpPr>
          <p:nvPr/>
        </p:nvSpPr>
        <p:spPr bwMode="gray">
          <a:xfrm>
            <a:off x="539552" y="3318748"/>
            <a:ext cx="684000" cy="8640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gray">
          <a:xfrm>
            <a:off x="7402946" y="3318748"/>
            <a:ext cx="1187810" cy="8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600" b="1" dirty="0">
                <a:solidFill>
                  <a:schemeClr val="accent1"/>
                </a:solidFill>
              </a:rPr>
              <a:t>Datum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539552" y="4289736"/>
            <a:ext cx="684000" cy="8640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gray">
          <a:xfrm>
            <a:off x="7396100" y="4289736"/>
            <a:ext cx="1187810" cy="8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600" b="1" dirty="0">
                <a:solidFill>
                  <a:schemeClr val="accent1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67520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Schaubild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Überschrift für dieses Schaubild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539750" y="1808163"/>
            <a:ext cx="8064500" cy="360697"/>
          </a:xfrm>
          <a:prstGeom prst="rightArrow">
            <a:avLst>
              <a:gd name="adj1" fmla="val 43806"/>
              <a:gd name="adj2" fmla="val 57132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8" name="Rectangle 4"/>
          <p:cNvSpPr>
            <a:spLocks noChangeAspect="1" noChangeArrowheads="1"/>
          </p:cNvSpPr>
          <p:nvPr/>
        </p:nvSpPr>
        <p:spPr bwMode="gray">
          <a:xfrm>
            <a:off x="539749" y="2276872"/>
            <a:ext cx="1800225" cy="33483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1.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2.	Hier steht Blindtext und noch mehr Blind-text, damit diese Spalte gefüllt wird.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3.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endParaRPr lang="de-DE" sz="12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539750" y="1808820"/>
            <a:ext cx="1800002" cy="3597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4400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dirty="0">
                <a:solidFill>
                  <a:schemeClr val="bg1"/>
                </a:solidFill>
              </a:rPr>
              <a:t>Thema Spalte A</a:t>
            </a:r>
          </a:p>
        </p:txBody>
      </p:sp>
      <p:sp>
        <p:nvSpPr>
          <p:cNvPr id="16" name="Rectangle 33"/>
          <p:cNvSpPr txBox="1">
            <a:spLocks noChangeArrowheads="1"/>
          </p:cNvSpPr>
          <p:nvPr/>
        </p:nvSpPr>
        <p:spPr bwMode="gray">
          <a:xfrm>
            <a:off x="539750" y="5733256"/>
            <a:ext cx="8064500" cy="57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175" lvl="2" indent="0">
              <a:buFontTx/>
              <a:buNone/>
            </a:pPr>
            <a:r>
              <a:rPr lang="de-DE" sz="900" dirty="0"/>
              <a:t>Fußnoten: 9pt Arial, unten ausgerichtet</a:t>
            </a:r>
          </a:p>
          <a:p>
            <a:pPr marL="3175" lvl="2" indent="0">
              <a:buNone/>
            </a:pPr>
            <a:r>
              <a:rPr lang="de-DE" sz="900" dirty="0"/>
              <a:t>(1) 9pt Arial, unten ausgerichtet</a:t>
            </a:r>
          </a:p>
          <a:p>
            <a:pPr marL="3175" lvl="2" indent="0">
              <a:buNone/>
            </a:pPr>
            <a:r>
              <a:rPr lang="de-DE" sz="900" dirty="0"/>
              <a:t>Quelle: 9pt Arial, unten ausgerichtet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2519772" y="1808163"/>
            <a:ext cx="1800002" cy="360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4400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dirty="0">
                <a:solidFill>
                  <a:schemeClr val="bg1"/>
                </a:solidFill>
              </a:rPr>
              <a:t>Thema Spalte B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4499992" y="1808163"/>
            <a:ext cx="1800002" cy="3606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4400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dirty="0">
                <a:solidFill>
                  <a:schemeClr val="bg1"/>
                </a:solidFill>
              </a:rPr>
              <a:t>Thema Spalte C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6480410" y="1808163"/>
            <a:ext cx="1800002" cy="36065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4400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dirty="0">
                <a:solidFill>
                  <a:schemeClr val="bg1"/>
                </a:solidFill>
              </a:rPr>
              <a:t>Thema Spalte D</a:t>
            </a:r>
          </a:p>
        </p:txBody>
      </p:sp>
      <p:sp>
        <p:nvSpPr>
          <p:cNvPr id="23" name="Rectangle 4"/>
          <p:cNvSpPr>
            <a:spLocks noChangeAspect="1" noChangeArrowheads="1"/>
          </p:cNvSpPr>
          <p:nvPr/>
        </p:nvSpPr>
        <p:spPr bwMode="gray">
          <a:xfrm>
            <a:off x="2519362" y="2276872"/>
            <a:ext cx="1800225" cy="33483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1.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2.	Hier steht Blindtext und noch mehr Blind-text, damit diese Spalte gefüllt wird.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3.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endParaRPr lang="de-DE" sz="1200" dirty="0"/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gray">
          <a:xfrm>
            <a:off x="4499967" y="2276872"/>
            <a:ext cx="1800225" cy="33483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1.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2.	Hier steht Blindtext und noch mehr Blind-text, damit diese Spalte gefüllt wird.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3.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endParaRPr lang="de-DE" sz="1200" dirty="0"/>
          </a:p>
        </p:txBody>
      </p:sp>
      <p:sp>
        <p:nvSpPr>
          <p:cNvPr id="25" name="Rectangle 4"/>
          <p:cNvSpPr>
            <a:spLocks noChangeAspect="1" noChangeArrowheads="1"/>
          </p:cNvSpPr>
          <p:nvPr/>
        </p:nvSpPr>
        <p:spPr bwMode="gray">
          <a:xfrm>
            <a:off x="6480212" y="2276872"/>
            <a:ext cx="1800225" cy="33483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1.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2.	Hier steht Blindtext und noch mehr Blind-text, damit diese Spalte gefüllt wird.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r>
              <a:rPr lang="de-DE" sz="1200" dirty="0"/>
              <a:t>3.	Hier steht Blindtext und noch mehr Blindtext.</a:t>
            </a:r>
          </a:p>
          <a:p>
            <a:pPr marL="180000" indent="-210236" algn="l">
              <a:spcBef>
                <a:spcPts val="1800"/>
              </a:spcBef>
              <a:buClr>
                <a:schemeClr val="accent1"/>
              </a:buClr>
              <a:buSzPct val="60000"/>
              <a:tabLst>
                <a:tab pos="630707" algn="r"/>
              </a:tabLst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62144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539749" y="5229200"/>
            <a:ext cx="8064501" cy="495746"/>
          </a:xfrm>
          <a:prstGeom prst="rightArrow">
            <a:avLst>
              <a:gd name="adj1" fmla="val 60991"/>
              <a:gd name="adj2" fmla="val 52711"/>
            </a:avLst>
          </a:prstGeom>
          <a:solidFill>
            <a:schemeClr val="accent1"/>
          </a:solidFill>
          <a:ln w="12700" cap="rnd">
            <a:noFill/>
            <a:miter lim="800000"/>
            <a:headEnd/>
            <a:tailEnd/>
          </a:ln>
        </p:spPr>
        <p:txBody>
          <a:bodyPr lIns="100884" tIns="50443" rIns="100884" bIns="50443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gray">
          <a:xfrm>
            <a:off x="1632890" y="5369351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4368979" y="5369351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gray">
          <a:xfrm>
            <a:off x="7105002" y="5369351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gray">
          <a:xfrm>
            <a:off x="1721166" y="3930426"/>
            <a:ext cx="660595" cy="40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884" tIns="50443" rIns="100884" bIns="50443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6" name="Pfeil nach rechts 15"/>
          <p:cNvSpPr/>
          <p:nvPr/>
        </p:nvSpPr>
        <p:spPr bwMode="gray">
          <a:xfrm>
            <a:off x="6011863" y="1592796"/>
            <a:ext cx="2592387" cy="575729"/>
          </a:xfrm>
          <a:prstGeom prst="right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8000" tIns="82800" rIns="108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3"/>
          <p:cNvSpPr txBox="1">
            <a:spLocks noChangeArrowheads="1"/>
          </p:cNvSpPr>
          <p:nvPr/>
        </p:nvSpPr>
        <p:spPr bwMode="gray">
          <a:xfrm>
            <a:off x="6011863" y="1376362"/>
            <a:ext cx="2304553" cy="3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b="1" dirty="0">
                <a:latin typeface="+mn-lt"/>
                <a:ea typeface="ＭＳ Ｐゴシック" pitchFamily="-109" charset="-128"/>
              </a:rPr>
              <a:t>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-109" charset="-128"/>
              </a:rPr>
              <a:t>ext</a:t>
            </a:r>
          </a:p>
        </p:txBody>
      </p:sp>
      <p:sp>
        <p:nvSpPr>
          <p:cNvPr id="18" name="Rectangle 4"/>
          <p:cNvSpPr>
            <a:spLocks noChangeAspect="1" noChangeArrowheads="1"/>
          </p:cNvSpPr>
          <p:nvPr/>
        </p:nvSpPr>
        <p:spPr bwMode="gray">
          <a:xfrm>
            <a:off x="3276600" y="2960948"/>
            <a:ext cx="2482916" cy="208889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Blindtext.</a:t>
            </a:r>
          </a:p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Blindtext, damit diese Spalte gefüllt wird.</a:t>
            </a:r>
          </a:p>
        </p:txBody>
      </p:sp>
      <p:sp>
        <p:nvSpPr>
          <p:cNvPr id="19" name="Rectangle 4"/>
          <p:cNvSpPr>
            <a:spLocks noChangeAspect="1" noChangeArrowheads="1"/>
          </p:cNvSpPr>
          <p:nvPr/>
        </p:nvSpPr>
        <p:spPr bwMode="gray">
          <a:xfrm>
            <a:off x="539750" y="3537012"/>
            <a:ext cx="2484438" cy="151282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Blindtext.</a:t>
            </a:r>
          </a:p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Blindtext.</a:t>
            </a:r>
          </a:p>
        </p:txBody>
      </p:sp>
      <p:sp>
        <p:nvSpPr>
          <p:cNvPr id="20" name="Rectangle 4"/>
          <p:cNvSpPr>
            <a:spLocks noChangeAspect="1" noChangeArrowheads="1"/>
          </p:cNvSpPr>
          <p:nvPr/>
        </p:nvSpPr>
        <p:spPr bwMode="gray">
          <a:xfrm>
            <a:off x="6011863" y="2384884"/>
            <a:ext cx="2484437" cy="2664954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Blindtext.</a:t>
            </a:r>
          </a:p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Blindtext, damit diese Spalte gefüllt wird.</a:t>
            </a:r>
          </a:p>
          <a:p>
            <a:pPr marL="182563" indent="-182563" algn="l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de-DE" dirty="0"/>
              <a:t>Hier steht Blindtext </a:t>
            </a:r>
            <a:br>
              <a:rPr lang="de-DE" dirty="0"/>
            </a:br>
            <a:r>
              <a:rPr lang="de-DE" dirty="0"/>
              <a:t>und noch mehr Blindtext.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3 Phasen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25" name="Pfeil nach rechts 24"/>
          <p:cNvSpPr/>
          <p:nvPr/>
        </p:nvSpPr>
        <p:spPr bwMode="gray">
          <a:xfrm>
            <a:off x="3273162" y="2169270"/>
            <a:ext cx="2592387" cy="575729"/>
          </a:xfrm>
          <a:prstGeom prst="right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8000" tIns="82800" rIns="108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tangle 13"/>
          <p:cNvSpPr txBox="1">
            <a:spLocks noChangeArrowheads="1"/>
          </p:cNvSpPr>
          <p:nvPr/>
        </p:nvSpPr>
        <p:spPr bwMode="gray">
          <a:xfrm>
            <a:off x="3273162" y="1952836"/>
            <a:ext cx="2304553" cy="3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b="1" dirty="0">
                <a:latin typeface="+mn-lt"/>
                <a:ea typeface="ＭＳ Ｐゴシック" pitchFamily="-109" charset="-128"/>
              </a:rPr>
              <a:t>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-109" charset="-128"/>
              </a:rPr>
              <a:t>ext</a:t>
            </a:r>
          </a:p>
        </p:txBody>
      </p:sp>
      <p:sp>
        <p:nvSpPr>
          <p:cNvPr id="27" name="Pfeil nach rechts 26"/>
          <p:cNvSpPr/>
          <p:nvPr/>
        </p:nvSpPr>
        <p:spPr bwMode="gray">
          <a:xfrm>
            <a:off x="539750" y="2745334"/>
            <a:ext cx="2592387" cy="575729"/>
          </a:xfrm>
          <a:prstGeom prst="rightArrow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8000" tIns="82800" rIns="108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tangle 13"/>
          <p:cNvSpPr txBox="1">
            <a:spLocks noChangeArrowheads="1"/>
          </p:cNvSpPr>
          <p:nvPr/>
        </p:nvSpPr>
        <p:spPr bwMode="gray">
          <a:xfrm>
            <a:off x="539750" y="2528900"/>
            <a:ext cx="2304553" cy="3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600" b="1" dirty="0">
                <a:latin typeface="+mn-lt"/>
                <a:ea typeface="ＭＳ Ｐゴシック" pitchFamily="-109" charset="-128"/>
              </a:rPr>
              <a:t>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-109" charset="-128"/>
              </a:rPr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74714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Kreislauf klein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5" name="Inhaltsplatzhalter 14"/>
          <p:cNvSpPr txBox="1">
            <a:spLocks/>
          </p:cNvSpPr>
          <p:nvPr/>
        </p:nvSpPr>
        <p:spPr bwMode="gray">
          <a:xfrm>
            <a:off x="4679950" y="3608635"/>
            <a:ext cx="3924300" cy="2016001"/>
          </a:xfrm>
          <a:prstGeom prst="rect">
            <a:avLst/>
          </a:prstGeom>
          <a:solidFill>
            <a:schemeClr val="accent5"/>
          </a:solidFill>
        </p:spPr>
        <p:txBody>
          <a:bodyPr lIns="1296000" tIns="180000" rIns="216000" bIns="180000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de-DE" kern="0" dirty="0"/>
              <a:t>Text</a:t>
            </a:r>
          </a:p>
          <a:p>
            <a:pPr lvl="2">
              <a:buSzTx/>
            </a:pPr>
            <a:r>
              <a:rPr lang="de-DE" kern="0" dirty="0"/>
              <a:t>Text</a:t>
            </a:r>
          </a:p>
          <a:p>
            <a:pPr lvl="2">
              <a:spcAft>
                <a:spcPts val="815"/>
              </a:spcAft>
              <a:buSzTx/>
            </a:pPr>
            <a:r>
              <a:rPr lang="de-DE" kern="0" dirty="0"/>
              <a:t>Text</a:t>
            </a:r>
          </a:p>
        </p:txBody>
      </p:sp>
      <p:sp>
        <p:nvSpPr>
          <p:cNvPr id="16" name="Inhaltsplatzhalter 14"/>
          <p:cNvSpPr txBox="1">
            <a:spLocks/>
          </p:cNvSpPr>
          <p:nvPr/>
        </p:nvSpPr>
        <p:spPr bwMode="gray">
          <a:xfrm>
            <a:off x="4679950" y="1376772"/>
            <a:ext cx="3924300" cy="2016001"/>
          </a:xfrm>
          <a:prstGeom prst="rect">
            <a:avLst/>
          </a:prstGeom>
          <a:solidFill>
            <a:schemeClr val="accent4"/>
          </a:solidFill>
        </p:spPr>
        <p:txBody>
          <a:bodyPr lIns="1296000" tIns="180000" rIns="216000" bIns="180000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de-DE" kern="0" dirty="0"/>
              <a:t>Text</a:t>
            </a:r>
          </a:p>
          <a:p>
            <a:pPr lvl="2">
              <a:buSzTx/>
            </a:pPr>
            <a:r>
              <a:rPr lang="de-DE" kern="0" dirty="0"/>
              <a:t>Text</a:t>
            </a:r>
          </a:p>
          <a:p>
            <a:pPr lvl="2">
              <a:spcAft>
                <a:spcPts val="815"/>
              </a:spcAft>
              <a:buSzTx/>
            </a:pPr>
            <a:r>
              <a:rPr lang="de-DE" kern="0" dirty="0"/>
              <a:t>Text</a:t>
            </a:r>
          </a:p>
        </p:txBody>
      </p:sp>
      <p:sp>
        <p:nvSpPr>
          <p:cNvPr id="27" name="Inhaltsplatzhalter 14"/>
          <p:cNvSpPr txBox="1">
            <a:spLocks/>
          </p:cNvSpPr>
          <p:nvPr/>
        </p:nvSpPr>
        <p:spPr bwMode="gray">
          <a:xfrm>
            <a:off x="539750" y="3608635"/>
            <a:ext cx="3923978" cy="2016001"/>
          </a:xfrm>
          <a:prstGeom prst="rect">
            <a:avLst/>
          </a:prstGeom>
          <a:solidFill>
            <a:schemeClr val="accent4"/>
          </a:solidFill>
        </p:spPr>
        <p:txBody>
          <a:bodyPr lIns="216000" tIns="180000" rIns="216000" bIns="180000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de-DE" kern="0" dirty="0"/>
              <a:t>Text</a:t>
            </a:r>
          </a:p>
          <a:p>
            <a:pPr lvl="2">
              <a:buSzTx/>
            </a:pPr>
            <a:r>
              <a:rPr lang="de-DE" kern="0" dirty="0"/>
              <a:t>Text</a:t>
            </a:r>
          </a:p>
          <a:p>
            <a:pPr lvl="2">
              <a:spcAft>
                <a:spcPts val="815"/>
              </a:spcAft>
              <a:buSzTx/>
            </a:pPr>
            <a:r>
              <a:rPr lang="de-DE" kern="0" dirty="0"/>
              <a:t>Text</a:t>
            </a:r>
          </a:p>
        </p:txBody>
      </p:sp>
      <p:sp>
        <p:nvSpPr>
          <p:cNvPr id="28" name="Inhaltsplatzhalter 14"/>
          <p:cNvSpPr txBox="1">
            <a:spLocks/>
          </p:cNvSpPr>
          <p:nvPr/>
        </p:nvSpPr>
        <p:spPr bwMode="gray">
          <a:xfrm>
            <a:off x="540072" y="1376772"/>
            <a:ext cx="3923978" cy="2016001"/>
          </a:xfrm>
          <a:prstGeom prst="rect">
            <a:avLst/>
          </a:prstGeom>
          <a:solidFill>
            <a:schemeClr val="accent5"/>
          </a:solidFill>
        </p:spPr>
        <p:txBody>
          <a:bodyPr lIns="216000" tIns="180000" rIns="216000" bIns="180000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de-DE" kern="0" dirty="0"/>
              <a:t>Text</a:t>
            </a:r>
          </a:p>
          <a:p>
            <a:pPr lvl="2">
              <a:buSzTx/>
            </a:pPr>
            <a:r>
              <a:rPr lang="de-DE" kern="0" dirty="0"/>
              <a:t>Text</a:t>
            </a:r>
          </a:p>
          <a:p>
            <a:pPr lvl="2">
              <a:spcAft>
                <a:spcPts val="815"/>
              </a:spcAft>
              <a:buSzTx/>
            </a:pPr>
            <a:r>
              <a:rPr lang="de-DE" kern="0" dirty="0"/>
              <a:t>Text</a:t>
            </a:r>
          </a:p>
        </p:txBody>
      </p:sp>
      <p:sp>
        <p:nvSpPr>
          <p:cNvPr id="29" name="Ellipse 28"/>
          <p:cNvSpPr/>
          <p:nvPr/>
        </p:nvSpPr>
        <p:spPr bwMode="gray">
          <a:xfrm>
            <a:off x="3599892" y="2528739"/>
            <a:ext cx="1944216" cy="194421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gray">
          <a:xfrm>
            <a:off x="3960052" y="2888452"/>
            <a:ext cx="1224016" cy="1224016"/>
          </a:xfrm>
          <a:prstGeom prst="ellipse">
            <a:avLst/>
          </a:prstGeom>
          <a:solidFill>
            <a:schemeClr val="accent1"/>
          </a:solidFill>
          <a:ln w="50800">
            <a:noFill/>
            <a:round/>
            <a:headEnd/>
            <a:tailEnd/>
          </a:ln>
        </p:spPr>
        <p:txBody>
          <a:bodyPr wrap="none" lIns="82823" tIns="41411" rIns="82823" bIns="74997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de-DE" dirty="0">
                <a:solidFill>
                  <a:schemeClr val="bg1"/>
                </a:solidFill>
                <a:ea typeface="+mn-ea"/>
                <a:cs typeface="Arial" charset="0"/>
              </a:rPr>
              <a:t>Text</a:t>
            </a:r>
          </a:p>
        </p:txBody>
      </p:sp>
      <p:grpSp>
        <p:nvGrpSpPr>
          <p:cNvPr id="31" name="Gruppieren 30"/>
          <p:cNvGrpSpPr/>
          <p:nvPr/>
        </p:nvGrpSpPr>
        <p:grpSpPr bwMode="gray">
          <a:xfrm>
            <a:off x="3563440" y="2492288"/>
            <a:ext cx="2017118" cy="2016671"/>
            <a:chOff x="3563440" y="2564904"/>
            <a:chExt cx="2017118" cy="2016671"/>
          </a:xfrm>
        </p:grpSpPr>
        <p:sp>
          <p:nvSpPr>
            <p:cNvPr id="32" name="Ellipse 7"/>
            <p:cNvSpPr/>
            <p:nvPr/>
          </p:nvSpPr>
          <p:spPr bwMode="gray">
            <a:xfrm rot="10800000">
              <a:off x="4535996" y="3580436"/>
              <a:ext cx="1007788" cy="1001139"/>
            </a:xfrm>
            <a:custGeom>
              <a:avLst/>
              <a:gdLst/>
              <a:ahLst/>
              <a:cxnLst/>
              <a:rect l="l" t="t" r="r" b="b"/>
              <a:pathLst>
                <a:path w="1007788" h="1001139">
                  <a:moveTo>
                    <a:pt x="0" y="1001139"/>
                  </a:moveTo>
                  <a:cubicBezTo>
                    <a:pt x="3138" y="542032"/>
                    <a:pt x="324833" y="158670"/>
                    <a:pt x="755760" y="63815"/>
                  </a:cubicBezTo>
                  <a:lnTo>
                    <a:pt x="755760" y="0"/>
                  </a:lnTo>
                  <a:lnTo>
                    <a:pt x="1007788" y="216024"/>
                  </a:lnTo>
                  <a:lnTo>
                    <a:pt x="755760" y="432048"/>
                  </a:lnTo>
                  <a:lnTo>
                    <a:pt x="755760" y="363775"/>
                  </a:lnTo>
                  <a:cubicBezTo>
                    <a:pt x="507967" y="442267"/>
                    <a:pt x="323900" y="661100"/>
                    <a:pt x="294231" y="927201"/>
                  </a:cubicBezTo>
                  <a:lnTo>
                    <a:pt x="178803" y="792535"/>
                  </a:lnTo>
                  <a:close/>
                </a:path>
              </a:pathLst>
            </a:custGeom>
            <a:solidFill>
              <a:schemeClr val="bg1"/>
            </a:solidFill>
            <a:ln w="76200" cap="sq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Ellipse 7"/>
            <p:cNvSpPr/>
            <p:nvPr/>
          </p:nvSpPr>
          <p:spPr bwMode="gray">
            <a:xfrm rot="5400000">
              <a:off x="4575809" y="2604271"/>
              <a:ext cx="1007812" cy="1001686"/>
            </a:xfrm>
            <a:custGeom>
              <a:avLst/>
              <a:gdLst/>
              <a:ahLst/>
              <a:cxnLst/>
              <a:rect l="l" t="t" r="r" b="b"/>
              <a:pathLst>
                <a:path w="1007812" h="1001686">
                  <a:moveTo>
                    <a:pt x="0" y="1001686"/>
                  </a:moveTo>
                  <a:cubicBezTo>
                    <a:pt x="2907" y="542337"/>
                    <a:pt x="324685" y="158707"/>
                    <a:pt x="755784" y="63815"/>
                  </a:cubicBezTo>
                  <a:lnTo>
                    <a:pt x="755784" y="0"/>
                  </a:lnTo>
                  <a:lnTo>
                    <a:pt x="1007812" y="216024"/>
                  </a:lnTo>
                  <a:lnTo>
                    <a:pt x="755784" y="432048"/>
                  </a:lnTo>
                  <a:lnTo>
                    <a:pt x="755784" y="363775"/>
                  </a:lnTo>
                  <a:cubicBezTo>
                    <a:pt x="508138" y="442220"/>
                    <a:pt x="324142" y="660840"/>
                    <a:pt x="294293" y="926727"/>
                  </a:cubicBezTo>
                  <a:lnTo>
                    <a:pt x="179272" y="792535"/>
                  </a:lnTo>
                  <a:close/>
                </a:path>
              </a:pathLst>
            </a:custGeom>
            <a:solidFill>
              <a:schemeClr val="bg1"/>
            </a:solidFill>
            <a:ln w="76200" cap="sq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Ellipse 7"/>
            <p:cNvSpPr/>
            <p:nvPr/>
          </p:nvSpPr>
          <p:spPr bwMode="gray">
            <a:xfrm rot="16200000">
              <a:off x="3560642" y="3539810"/>
              <a:ext cx="1007836" cy="1002239"/>
            </a:xfrm>
            <a:custGeom>
              <a:avLst/>
              <a:gdLst/>
              <a:ahLst/>
              <a:cxnLst/>
              <a:rect l="l" t="t" r="r" b="b"/>
              <a:pathLst>
                <a:path w="1007836" h="1002239">
                  <a:moveTo>
                    <a:pt x="1007836" y="216024"/>
                  </a:moveTo>
                  <a:lnTo>
                    <a:pt x="755808" y="432048"/>
                  </a:lnTo>
                  <a:lnTo>
                    <a:pt x="755808" y="363775"/>
                  </a:lnTo>
                  <a:cubicBezTo>
                    <a:pt x="508311" y="442173"/>
                    <a:pt x="324387" y="660578"/>
                    <a:pt x="294356" y="926249"/>
                  </a:cubicBezTo>
                  <a:lnTo>
                    <a:pt x="179745" y="792536"/>
                  </a:lnTo>
                  <a:lnTo>
                    <a:pt x="0" y="1002239"/>
                  </a:lnTo>
                  <a:cubicBezTo>
                    <a:pt x="2672" y="542645"/>
                    <a:pt x="324536" y="158745"/>
                    <a:pt x="755808" y="63815"/>
                  </a:cubicBezTo>
                  <a:lnTo>
                    <a:pt x="755808" y="0"/>
                  </a:lnTo>
                  <a:close/>
                </a:path>
              </a:pathLst>
            </a:custGeom>
            <a:solidFill>
              <a:schemeClr val="bg1"/>
            </a:solidFill>
            <a:ln w="76200" cap="sq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Ellipse 7"/>
            <p:cNvSpPr/>
            <p:nvPr/>
          </p:nvSpPr>
          <p:spPr bwMode="gray">
            <a:xfrm>
              <a:off x="3600189" y="2564904"/>
              <a:ext cx="1007815" cy="1001765"/>
            </a:xfrm>
            <a:custGeom>
              <a:avLst/>
              <a:gdLst/>
              <a:ahLst/>
              <a:cxnLst/>
              <a:rect l="l" t="t" r="r" b="b"/>
              <a:pathLst>
                <a:path w="1007815" h="1001765">
                  <a:moveTo>
                    <a:pt x="755787" y="0"/>
                  </a:moveTo>
                  <a:lnTo>
                    <a:pt x="1007815" y="216024"/>
                  </a:lnTo>
                  <a:lnTo>
                    <a:pt x="755787" y="432048"/>
                  </a:lnTo>
                  <a:lnTo>
                    <a:pt x="755787" y="363775"/>
                  </a:lnTo>
                  <a:cubicBezTo>
                    <a:pt x="508416" y="442133"/>
                    <a:pt x="324554" y="660355"/>
                    <a:pt x="294368" y="925840"/>
                  </a:cubicBezTo>
                  <a:lnTo>
                    <a:pt x="179723" y="792088"/>
                  </a:lnTo>
                  <a:lnTo>
                    <a:pt x="0" y="1001765"/>
                  </a:lnTo>
                  <a:cubicBezTo>
                    <a:pt x="2872" y="542381"/>
                    <a:pt x="324663" y="158713"/>
                    <a:pt x="755787" y="63815"/>
                  </a:cubicBezTo>
                  <a:close/>
                </a:path>
              </a:pathLst>
            </a:custGeom>
            <a:solidFill>
              <a:schemeClr val="bg1"/>
            </a:solidFill>
            <a:ln w="76200" cap="sq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 bwMode="gray">
          <a:xfrm>
            <a:off x="3563440" y="2492288"/>
            <a:ext cx="2017118" cy="2016671"/>
            <a:chOff x="3563440" y="2564904"/>
            <a:chExt cx="2017118" cy="2016671"/>
          </a:xfrm>
          <a:solidFill>
            <a:schemeClr val="accent4"/>
          </a:solidFill>
        </p:grpSpPr>
        <p:sp>
          <p:nvSpPr>
            <p:cNvPr id="37" name="Ellipse 7"/>
            <p:cNvSpPr/>
            <p:nvPr/>
          </p:nvSpPr>
          <p:spPr bwMode="gray">
            <a:xfrm rot="10800000">
              <a:off x="4535996" y="3580436"/>
              <a:ext cx="1007788" cy="1001139"/>
            </a:xfrm>
            <a:custGeom>
              <a:avLst/>
              <a:gdLst/>
              <a:ahLst/>
              <a:cxnLst/>
              <a:rect l="l" t="t" r="r" b="b"/>
              <a:pathLst>
                <a:path w="1007788" h="1001139">
                  <a:moveTo>
                    <a:pt x="0" y="1001139"/>
                  </a:moveTo>
                  <a:cubicBezTo>
                    <a:pt x="3138" y="542032"/>
                    <a:pt x="324833" y="158670"/>
                    <a:pt x="755760" y="63815"/>
                  </a:cubicBezTo>
                  <a:lnTo>
                    <a:pt x="755760" y="0"/>
                  </a:lnTo>
                  <a:lnTo>
                    <a:pt x="1007788" y="216024"/>
                  </a:lnTo>
                  <a:lnTo>
                    <a:pt x="755760" y="432048"/>
                  </a:lnTo>
                  <a:lnTo>
                    <a:pt x="755760" y="363775"/>
                  </a:lnTo>
                  <a:cubicBezTo>
                    <a:pt x="507967" y="442267"/>
                    <a:pt x="323900" y="661100"/>
                    <a:pt x="294231" y="927201"/>
                  </a:cubicBezTo>
                  <a:lnTo>
                    <a:pt x="178803" y="792535"/>
                  </a:lnTo>
                  <a:close/>
                </a:path>
              </a:pathLst>
            </a:custGeom>
            <a:solidFill>
              <a:schemeClr val="accent4"/>
            </a:solidFill>
            <a:ln w="7620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8" name="Ellipse 7"/>
            <p:cNvSpPr/>
            <p:nvPr/>
          </p:nvSpPr>
          <p:spPr bwMode="gray">
            <a:xfrm rot="5400000">
              <a:off x="4575809" y="2604271"/>
              <a:ext cx="1007812" cy="1001686"/>
            </a:xfrm>
            <a:custGeom>
              <a:avLst/>
              <a:gdLst/>
              <a:ahLst/>
              <a:cxnLst/>
              <a:rect l="l" t="t" r="r" b="b"/>
              <a:pathLst>
                <a:path w="1007812" h="1001686">
                  <a:moveTo>
                    <a:pt x="0" y="1001686"/>
                  </a:moveTo>
                  <a:cubicBezTo>
                    <a:pt x="2907" y="542337"/>
                    <a:pt x="324685" y="158707"/>
                    <a:pt x="755784" y="63815"/>
                  </a:cubicBezTo>
                  <a:lnTo>
                    <a:pt x="755784" y="0"/>
                  </a:lnTo>
                  <a:lnTo>
                    <a:pt x="1007812" y="216024"/>
                  </a:lnTo>
                  <a:lnTo>
                    <a:pt x="755784" y="432048"/>
                  </a:lnTo>
                  <a:lnTo>
                    <a:pt x="755784" y="363775"/>
                  </a:lnTo>
                  <a:cubicBezTo>
                    <a:pt x="508138" y="442220"/>
                    <a:pt x="324142" y="660840"/>
                    <a:pt x="294293" y="926727"/>
                  </a:cubicBezTo>
                  <a:lnTo>
                    <a:pt x="179272" y="792535"/>
                  </a:lnTo>
                  <a:close/>
                </a:path>
              </a:pathLst>
            </a:custGeom>
            <a:solidFill>
              <a:schemeClr val="accent5"/>
            </a:solidFill>
            <a:ln w="7620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Ellipse 7"/>
            <p:cNvSpPr/>
            <p:nvPr/>
          </p:nvSpPr>
          <p:spPr bwMode="gray">
            <a:xfrm rot="16200000">
              <a:off x="3560642" y="3539810"/>
              <a:ext cx="1007836" cy="1002239"/>
            </a:xfrm>
            <a:custGeom>
              <a:avLst/>
              <a:gdLst/>
              <a:ahLst/>
              <a:cxnLst/>
              <a:rect l="l" t="t" r="r" b="b"/>
              <a:pathLst>
                <a:path w="1007836" h="1002239">
                  <a:moveTo>
                    <a:pt x="1007836" y="216024"/>
                  </a:moveTo>
                  <a:lnTo>
                    <a:pt x="755808" y="432048"/>
                  </a:lnTo>
                  <a:lnTo>
                    <a:pt x="755808" y="363775"/>
                  </a:lnTo>
                  <a:cubicBezTo>
                    <a:pt x="508311" y="442173"/>
                    <a:pt x="324387" y="660578"/>
                    <a:pt x="294356" y="926249"/>
                  </a:cubicBezTo>
                  <a:lnTo>
                    <a:pt x="179745" y="792536"/>
                  </a:lnTo>
                  <a:lnTo>
                    <a:pt x="0" y="1002239"/>
                  </a:lnTo>
                  <a:cubicBezTo>
                    <a:pt x="2672" y="542645"/>
                    <a:pt x="324536" y="158745"/>
                    <a:pt x="755808" y="63815"/>
                  </a:cubicBezTo>
                  <a:lnTo>
                    <a:pt x="755808" y="0"/>
                  </a:lnTo>
                  <a:close/>
                </a:path>
              </a:pathLst>
            </a:custGeom>
            <a:solidFill>
              <a:schemeClr val="accent5"/>
            </a:solidFill>
            <a:ln w="7620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Ellipse 7"/>
            <p:cNvSpPr/>
            <p:nvPr/>
          </p:nvSpPr>
          <p:spPr bwMode="gray">
            <a:xfrm>
              <a:off x="3600189" y="2564904"/>
              <a:ext cx="1007815" cy="1001765"/>
            </a:xfrm>
            <a:custGeom>
              <a:avLst/>
              <a:gdLst/>
              <a:ahLst/>
              <a:cxnLst/>
              <a:rect l="l" t="t" r="r" b="b"/>
              <a:pathLst>
                <a:path w="1007815" h="1001765">
                  <a:moveTo>
                    <a:pt x="755787" y="0"/>
                  </a:moveTo>
                  <a:lnTo>
                    <a:pt x="1007815" y="216024"/>
                  </a:lnTo>
                  <a:lnTo>
                    <a:pt x="755787" y="432048"/>
                  </a:lnTo>
                  <a:lnTo>
                    <a:pt x="755787" y="363775"/>
                  </a:lnTo>
                  <a:cubicBezTo>
                    <a:pt x="508416" y="442133"/>
                    <a:pt x="324554" y="660355"/>
                    <a:pt x="294368" y="925840"/>
                  </a:cubicBezTo>
                  <a:lnTo>
                    <a:pt x="179723" y="792088"/>
                  </a:lnTo>
                  <a:lnTo>
                    <a:pt x="0" y="1001765"/>
                  </a:lnTo>
                  <a:cubicBezTo>
                    <a:pt x="2872" y="542381"/>
                    <a:pt x="324663" y="158713"/>
                    <a:pt x="755787" y="63815"/>
                  </a:cubicBezTo>
                  <a:close/>
                </a:path>
              </a:pathLst>
            </a:custGeom>
            <a:solidFill>
              <a:schemeClr val="accent4"/>
            </a:solidFill>
            <a:ln w="76200" cap="sq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285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Prozessfluss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 flipV="1">
            <a:off x="1727684" y="1628799"/>
            <a:ext cx="6876566" cy="1909538"/>
          </a:xfrm>
          <a:custGeom>
            <a:avLst/>
            <a:gdLst/>
            <a:ahLst/>
            <a:cxnLst>
              <a:cxn ang="0">
                <a:pos x="204" y="1260"/>
              </a:cxn>
              <a:cxn ang="0">
                <a:pos x="4440" y="1260"/>
              </a:cxn>
              <a:cxn ang="0">
                <a:pos x="4440" y="0"/>
              </a:cxn>
              <a:cxn ang="0">
                <a:pos x="66" y="0"/>
              </a:cxn>
              <a:cxn ang="0">
                <a:pos x="0" y="528"/>
              </a:cxn>
              <a:cxn ang="0">
                <a:pos x="204" y="1260"/>
              </a:cxn>
            </a:cxnLst>
            <a:rect l="0" t="0" r="r" b="b"/>
            <a:pathLst>
              <a:path w="4440" h="1260">
                <a:moveTo>
                  <a:pt x="204" y="1260"/>
                </a:moveTo>
                <a:lnTo>
                  <a:pt x="4440" y="1260"/>
                </a:lnTo>
                <a:lnTo>
                  <a:pt x="4440" y="0"/>
                </a:lnTo>
                <a:lnTo>
                  <a:pt x="66" y="0"/>
                </a:lnTo>
                <a:lnTo>
                  <a:pt x="0" y="528"/>
                </a:lnTo>
                <a:lnTo>
                  <a:pt x="204" y="126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1727684" y="3753036"/>
            <a:ext cx="6876566" cy="1909538"/>
          </a:xfrm>
          <a:custGeom>
            <a:avLst/>
            <a:gdLst/>
            <a:ahLst/>
            <a:cxnLst>
              <a:cxn ang="0">
                <a:pos x="204" y="1260"/>
              </a:cxn>
              <a:cxn ang="0">
                <a:pos x="4440" y="1260"/>
              </a:cxn>
              <a:cxn ang="0">
                <a:pos x="4440" y="0"/>
              </a:cxn>
              <a:cxn ang="0">
                <a:pos x="66" y="0"/>
              </a:cxn>
              <a:cxn ang="0">
                <a:pos x="0" y="528"/>
              </a:cxn>
              <a:cxn ang="0">
                <a:pos x="204" y="1260"/>
              </a:cxn>
            </a:cxnLst>
            <a:rect l="0" t="0" r="r" b="b"/>
            <a:pathLst>
              <a:path w="4440" h="1260">
                <a:moveTo>
                  <a:pt x="204" y="1260"/>
                </a:moveTo>
                <a:lnTo>
                  <a:pt x="4440" y="1260"/>
                </a:lnTo>
                <a:lnTo>
                  <a:pt x="4440" y="0"/>
                </a:lnTo>
                <a:lnTo>
                  <a:pt x="66" y="0"/>
                </a:lnTo>
                <a:lnTo>
                  <a:pt x="0" y="528"/>
                </a:lnTo>
                <a:lnTo>
                  <a:pt x="204" y="126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flipH="1">
            <a:off x="1447798" y="1628799"/>
            <a:ext cx="1344613" cy="4033775"/>
          </a:xfrm>
          <a:prstGeom prst="chevron">
            <a:avLst>
              <a:gd name="adj" fmla="val 43815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gray">
          <a:xfrm>
            <a:off x="323528" y="2780928"/>
            <a:ext cx="1728000" cy="172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tIns="0" rIns="0" bIns="0" anchor="ctr"/>
          <a:lstStyle/>
          <a:p>
            <a:r>
              <a:rPr lang="de-DE" sz="1600" dirty="0">
                <a:solidFill>
                  <a:schemeClr val="bg1"/>
                </a:solidFill>
              </a:rPr>
              <a:t>Text hier eingeben</a:t>
            </a:r>
          </a:p>
        </p:txBody>
      </p:sp>
      <p:sp>
        <p:nvSpPr>
          <p:cNvPr id="9" name="Rectangle 1040"/>
          <p:cNvSpPr>
            <a:spLocks noChangeArrowheads="1"/>
          </p:cNvSpPr>
          <p:nvPr/>
        </p:nvSpPr>
        <p:spPr bwMode="gray">
          <a:xfrm>
            <a:off x="2915816" y="1664804"/>
            <a:ext cx="5904334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  <p:sp>
        <p:nvSpPr>
          <p:cNvPr id="10" name="Rectangle 1040"/>
          <p:cNvSpPr>
            <a:spLocks noChangeArrowheads="1"/>
          </p:cNvSpPr>
          <p:nvPr/>
        </p:nvSpPr>
        <p:spPr bwMode="gray">
          <a:xfrm>
            <a:off x="2915816" y="3790365"/>
            <a:ext cx="5904334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31206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(Direktbank)</a:t>
            </a:r>
            <a:br>
              <a:rPr lang="de-DE" noProof="0"/>
            </a:br>
            <a:r>
              <a:rPr lang="de-DE" noProof="0"/>
              <a:t>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Untertitel minderas orum sersn usumdodet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Ort, Datum, Abteilung, Name</a:t>
            </a:r>
          </a:p>
        </p:txBody>
      </p:sp>
    </p:spTree>
    <p:extLst>
      <p:ext uri="{BB962C8B-B14F-4D97-AF65-F5344CB8AC3E}">
        <p14:creationId xmlns:p14="http://schemas.microsoft.com/office/powerpoint/2010/main" val="2729579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Prozessfluss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grpSp>
        <p:nvGrpSpPr>
          <p:cNvPr id="5" name="Gruppieren 4"/>
          <p:cNvGrpSpPr/>
          <p:nvPr/>
        </p:nvGrpSpPr>
        <p:grpSpPr bwMode="gray">
          <a:xfrm flipV="1">
            <a:off x="3923928" y="3681028"/>
            <a:ext cx="3495662" cy="1656096"/>
            <a:chOff x="3707904" y="1772816"/>
            <a:chExt cx="3495662" cy="1656096"/>
          </a:xfrm>
          <a:solidFill>
            <a:schemeClr val="accent5"/>
          </a:solidFill>
        </p:grpSpPr>
        <p:sp>
          <p:nvSpPr>
            <p:cNvPr id="6" name="Freeform 4"/>
            <p:cNvSpPr>
              <a:spLocks/>
            </p:cNvSpPr>
            <p:nvPr/>
          </p:nvSpPr>
          <p:spPr bwMode="gray">
            <a:xfrm>
              <a:off x="3707904" y="1772816"/>
              <a:ext cx="3186101" cy="792000"/>
            </a:xfrm>
            <a:custGeom>
              <a:avLst/>
              <a:gdLst/>
              <a:ahLst/>
              <a:cxnLst>
                <a:cxn ang="0">
                  <a:pos x="168" y="492"/>
                </a:cxn>
                <a:cxn ang="0">
                  <a:pos x="2007" y="492"/>
                </a:cxn>
                <a:cxn ang="0">
                  <a:pos x="1839" y="0"/>
                </a:cxn>
                <a:cxn ang="0">
                  <a:pos x="0" y="0"/>
                </a:cxn>
                <a:cxn ang="0">
                  <a:pos x="168" y="492"/>
                </a:cxn>
              </a:cxnLst>
              <a:rect l="0" t="0" r="r" b="b"/>
              <a:pathLst>
                <a:path w="2007" h="492">
                  <a:moveTo>
                    <a:pt x="168" y="492"/>
                  </a:moveTo>
                  <a:lnTo>
                    <a:pt x="2007" y="492"/>
                  </a:lnTo>
                  <a:lnTo>
                    <a:pt x="1839" y="0"/>
                  </a:lnTo>
                  <a:lnTo>
                    <a:pt x="0" y="0"/>
                  </a:lnTo>
                  <a:lnTo>
                    <a:pt x="168" y="4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4017465" y="2636912"/>
              <a:ext cx="3186101" cy="79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30" y="0"/>
                </a:cxn>
                <a:cxn ang="0">
                  <a:pos x="2007" y="486"/>
                </a:cxn>
                <a:cxn ang="0">
                  <a:pos x="168" y="486"/>
                </a:cxn>
                <a:cxn ang="0">
                  <a:pos x="0" y="0"/>
                </a:cxn>
              </a:cxnLst>
              <a:rect l="0" t="0" r="r" b="b"/>
              <a:pathLst>
                <a:path w="2007" h="486">
                  <a:moveTo>
                    <a:pt x="0" y="0"/>
                  </a:moveTo>
                  <a:lnTo>
                    <a:pt x="1830" y="0"/>
                  </a:lnTo>
                  <a:lnTo>
                    <a:pt x="2007" y="486"/>
                  </a:lnTo>
                  <a:lnTo>
                    <a:pt x="168" y="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" name="AutoShape 2"/>
          <p:cNvSpPr>
            <a:spLocks noChangeArrowheads="1"/>
          </p:cNvSpPr>
          <p:nvPr/>
        </p:nvSpPr>
        <p:spPr bwMode="gray">
          <a:xfrm>
            <a:off x="539552" y="1952836"/>
            <a:ext cx="3851275" cy="3384376"/>
          </a:xfrm>
          <a:prstGeom prst="homePlate">
            <a:avLst>
              <a:gd name="adj" fmla="val 17365"/>
            </a:avLst>
          </a:prstGeom>
          <a:solidFill>
            <a:schemeClr val="accent4"/>
          </a:solidFill>
        </p:spPr>
        <p:txBody>
          <a:bodyPr lIns="216000" tIns="180000" rIns="216000" bIns="180000"/>
          <a:lstStyle/>
          <a:p>
            <a:pPr indent="-455612" algn="l"/>
            <a:r>
              <a:rPr lang="de-DE" b="1" dirty="0">
                <a:solidFill>
                  <a:schemeClr val="accent1"/>
                </a:solidFill>
                <a:latin typeface="+mn-lt"/>
                <a:ea typeface="+mn-ea"/>
                <a:sym typeface="Symbol" pitchFamily="18" charset="2"/>
              </a:rPr>
              <a:t>Text</a:t>
            </a:r>
          </a:p>
          <a:p>
            <a:pPr marL="182563" lvl="1" indent="-179388" algn="l">
              <a:buFont typeface="Arial" pitchFamily="34" charset="0"/>
              <a:buChar char="•"/>
            </a:pPr>
            <a:r>
              <a:rPr lang="de-DE" dirty="0">
                <a:latin typeface="+mn-lt"/>
                <a:ea typeface="+mn-ea"/>
                <a:sym typeface="Symbol" pitchFamily="18" charset="2"/>
              </a:rPr>
              <a:t>Text</a:t>
            </a:r>
          </a:p>
          <a:p>
            <a:pPr marL="182563" lvl="1" indent="-179388" algn="l">
              <a:buFont typeface="Arial" pitchFamily="34" charset="0"/>
              <a:buChar char="•"/>
            </a:pPr>
            <a:r>
              <a:rPr lang="de-DE" dirty="0">
                <a:latin typeface="+mn-lt"/>
                <a:ea typeface="+mn-ea"/>
                <a:sym typeface="Symbol" pitchFamily="18" charset="2"/>
              </a:rPr>
              <a:t>Text</a:t>
            </a:r>
          </a:p>
          <a:p>
            <a:pPr marL="182563" lvl="1" indent="-179388" algn="l">
              <a:buFont typeface="Arial" pitchFamily="34" charset="0"/>
              <a:buChar char="•"/>
            </a:pPr>
            <a:r>
              <a:rPr lang="de-DE" dirty="0">
                <a:latin typeface="+mn-lt"/>
                <a:ea typeface="+mn-ea"/>
                <a:sym typeface="Symbol" pitchFamily="18" charset="2"/>
              </a:rPr>
              <a:t>Text</a:t>
            </a:r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>
            <a:off x="3909813" y="1952836"/>
            <a:ext cx="3186101" cy="792000"/>
          </a:xfrm>
          <a:custGeom>
            <a:avLst/>
            <a:gdLst/>
            <a:ahLst/>
            <a:cxnLst>
              <a:cxn ang="0">
                <a:pos x="168" y="492"/>
              </a:cxn>
              <a:cxn ang="0">
                <a:pos x="2007" y="492"/>
              </a:cxn>
              <a:cxn ang="0">
                <a:pos x="1839" y="0"/>
              </a:cxn>
              <a:cxn ang="0">
                <a:pos x="0" y="0"/>
              </a:cxn>
              <a:cxn ang="0">
                <a:pos x="168" y="492"/>
              </a:cxn>
            </a:cxnLst>
            <a:rect l="0" t="0" r="r" b="b"/>
            <a:pathLst>
              <a:path w="2007" h="492">
                <a:moveTo>
                  <a:pt x="168" y="492"/>
                </a:moveTo>
                <a:lnTo>
                  <a:pt x="2007" y="492"/>
                </a:lnTo>
                <a:lnTo>
                  <a:pt x="1839" y="0"/>
                </a:lnTo>
                <a:lnTo>
                  <a:pt x="0" y="0"/>
                </a:lnTo>
                <a:lnTo>
                  <a:pt x="168" y="492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4219374" y="2816932"/>
            <a:ext cx="3186101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0" y="0"/>
              </a:cxn>
              <a:cxn ang="0">
                <a:pos x="2007" y="486"/>
              </a:cxn>
              <a:cxn ang="0">
                <a:pos x="168" y="486"/>
              </a:cxn>
              <a:cxn ang="0">
                <a:pos x="0" y="0"/>
              </a:cxn>
            </a:cxnLst>
            <a:rect l="0" t="0" r="r" b="b"/>
            <a:pathLst>
              <a:path w="2007" h="486">
                <a:moveTo>
                  <a:pt x="0" y="0"/>
                </a:moveTo>
                <a:lnTo>
                  <a:pt x="1830" y="0"/>
                </a:lnTo>
                <a:lnTo>
                  <a:pt x="2007" y="486"/>
                </a:lnTo>
                <a:lnTo>
                  <a:pt x="168" y="4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175956" y="1952924"/>
            <a:ext cx="2887465" cy="792000"/>
          </a:xfrm>
          <a:prstGeom prst="homePlate">
            <a:avLst>
              <a:gd name="adj" fmla="val 0"/>
            </a:avLst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de-DE" dirty="0">
                <a:solidFill>
                  <a:schemeClr val="accent1"/>
                </a:solidFill>
                <a:sym typeface="Symbol" pitchFamily="18" charset="2"/>
              </a:rPr>
              <a:t>Text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gray">
          <a:xfrm>
            <a:off x="4204815" y="4545212"/>
            <a:ext cx="2887465" cy="792000"/>
          </a:xfrm>
          <a:prstGeom prst="homePlate">
            <a:avLst>
              <a:gd name="adj" fmla="val 0"/>
            </a:avLst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de-DE" dirty="0">
                <a:solidFill>
                  <a:schemeClr val="accent1"/>
                </a:solidFill>
                <a:sym typeface="Symbol" pitchFamily="18" charset="2"/>
              </a:rPr>
              <a:t>Text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4824028" y="3681116"/>
            <a:ext cx="1728192" cy="792000"/>
          </a:xfrm>
          <a:prstGeom prst="homePlate">
            <a:avLst>
              <a:gd name="adj" fmla="val 0"/>
            </a:avLst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de-DE" dirty="0">
                <a:solidFill>
                  <a:schemeClr val="accent1"/>
                </a:solidFill>
                <a:sym typeface="Symbol" pitchFamily="18" charset="2"/>
              </a:rPr>
              <a:t>Text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gray">
          <a:xfrm>
            <a:off x="4824028" y="2817020"/>
            <a:ext cx="1728192" cy="792000"/>
          </a:xfrm>
          <a:prstGeom prst="homePlate">
            <a:avLst>
              <a:gd name="adj" fmla="val 0"/>
            </a:avLst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de-DE" dirty="0">
                <a:solidFill>
                  <a:schemeClr val="accent1"/>
                </a:solidFill>
                <a:sym typeface="Symbol" pitchFamily="18" charset="2"/>
              </a:rPr>
              <a:t>Text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gray">
          <a:xfrm>
            <a:off x="3126667" y="2852936"/>
            <a:ext cx="1584178" cy="158417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tIns="0" rIns="0" bIns="0" anchor="ctr"/>
          <a:lstStyle/>
          <a:p>
            <a:r>
              <a:rPr lang="de-DE" sz="160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gray">
          <a:xfrm>
            <a:off x="6740624" y="2852936"/>
            <a:ext cx="1584178" cy="158417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tIns="0" rIns="0" bIns="0" anchor="ctr"/>
          <a:lstStyle/>
          <a:p>
            <a:r>
              <a:rPr lang="de-DE" sz="1600">
                <a:solidFill>
                  <a:schemeClr val="bg1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01299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539750" y="2852936"/>
            <a:ext cx="1908014" cy="1728192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Gleichschenkliges Dreieck 11"/>
          <p:cNvSpPr/>
          <p:nvPr/>
        </p:nvSpPr>
        <p:spPr bwMode="gray">
          <a:xfrm rot="16200000">
            <a:off x="431518" y="3284290"/>
            <a:ext cx="3600448" cy="864097"/>
          </a:xfrm>
          <a:prstGeom prst="triangle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Schaubild Trichter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0" name="Rechteck 9"/>
          <p:cNvSpPr/>
          <p:nvPr/>
        </p:nvSpPr>
        <p:spPr bwMode="gray">
          <a:xfrm>
            <a:off x="2915816" y="1916113"/>
            <a:ext cx="5688434" cy="3600450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Gleichschenkliges Dreieck 10"/>
          <p:cNvSpPr/>
          <p:nvPr/>
        </p:nvSpPr>
        <p:spPr bwMode="gray">
          <a:xfrm rot="16200000">
            <a:off x="557530" y="3266287"/>
            <a:ext cx="3600449" cy="900102"/>
          </a:xfrm>
          <a:prstGeom prst="triangle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647564" y="3429000"/>
            <a:ext cx="1368152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hteck 18"/>
          <p:cNvSpPr/>
          <p:nvPr/>
        </p:nvSpPr>
        <p:spPr bwMode="gray">
          <a:xfrm>
            <a:off x="575754" y="4005064"/>
            <a:ext cx="1151930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1600" b="1" dirty="0">
                <a:solidFill>
                  <a:schemeClr val="bg1"/>
                </a:solidFill>
              </a:rPr>
              <a:t>Blindtext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647564" y="4005064"/>
            <a:ext cx="1368152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hteck 20"/>
          <p:cNvSpPr/>
          <p:nvPr/>
        </p:nvSpPr>
        <p:spPr bwMode="gray">
          <a:xfrm>
            <a:off x="575754" y="3429000"/>
            <a:ext cx="1151930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1600" b="1" dirty="0">
                <a:solidFill>
                  <a:schemeClr val="bg1"/>
                </a:solidFill>
              </a:rPr>
              <a:t>Blindtext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575754" y="2852936"/>
            <a:ext cx="1151930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1600" b="1" dirty="0">
                <a:solidFill>
                  <a:schemeClr val="bg1"/>
                </a:solidFill>
              </a:rPr>
              <a:t>Blindtext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hteck 22"/>
          <p:cNvSpPr/>
          <p:nvPr/>
        </p:nvSpPr>
        <p:spPr bwMode="gray">
          <a:xfrm>
            <a:off x="5472100" y="2024844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5472100" y="2726922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5472100" y="3429000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5472100" y="4131078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5472100" y="4833156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1" name="Richtungspfeil 30"/>
          <p:cNvSpPr/>
          <p:nvPr/>
        </p:nvSpPr>
        <p:spPr bwMode="gray">
          <a:xfrm>
            <a:off x="2915816" y="4131078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3" name="Richtungspfeil 32"/>
          <p:cNvSpPr/>
          <p:nvPr/>
        </p:nvSpPr>
        <p:spPr bwMode="gray">
          <a:xfrm>
            <a:off x="2915816" y="2024844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4" name="Richtungspfeil 33"/>
          <p:cNvSpPr/>
          <p:nvPr/>
        </p:nvSpPr>
        <p:spPr bwMode="gray">
          <a:xfrm>
            <a:off x="2915816" y="2726922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7" name="Richtungspfeil 36"/>
          <p:cNvSpPr/>
          <p:nvPr/>
        </p:nvSpPr>
        <p:spPr bwMode="gray">
          <a:xfrm>
            <a:off x="2915816" y="3429000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8" name="Richtungspfeil 37"/>
          <p:cNvSpPr/>
          <p:nvPr/>
        </p:nvSpPr>
        <p:spPr bwMode="gray">
          <a:xfrm>
            <a:off x="2915816" y="4833156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</p:spTree>
    <p:extLst>
      <p:ext uri="{BB962C8B-B14F-4D97-AF65-F5344CB8AC3E}">
        <p14:creationId xmlns:p14="http://schemas.microsoft.com/office/powerpoint/2010/main" val="2274730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 bwMode="gray">
          <a:xfrm>
            <a:off x="539750" y="1916113"/>
            <a:ext cx="5688434" cy="3600450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Schaubild Trichter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Rechteck 4"/>
          <p:cNvSpPr/>
          <p:nvPr/>
        </p:nvSpPr>
        <p:spPr bwMode="gray">
          <a:xfrm>
            <a:off x="6696236" y="2852936"/>
            <a:ext cx="1908014" cy="1728192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>
            <a:off x="7128284" y="3429000"/>
            <a:ext cx="1368152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9"/>
          <p:cNvSpPr/>
          <p:nvPr/>
        </p:nvSpPr>
        <p:spPr bwMode="gray">
          <a:xfrm>
            <a:off x="7020470" y="4005064"/>
            <a:ext cx="1475966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b="1" dirty="0">
                <a:solidFill>
                  <a:schemeClr val="bg1"/>
                </a:solidFill>
              </a:rPr>
              <a:t>Blindtext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7128284" y="4005064"/>
            <a:ext cx="1368152" cy="0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gray">
          <a:xfrm>
            <a:off x="7020470" y="3429000"/>
            <a:ext cx="1475966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b="1" dirty="0">
                <a:solidFill>
                  <a:schemeClr val="bg1"/>
                </a:solidFill>
              </a:rPr>
              <a:t>Blindtext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7020470" y="2852936"/>
            <a:ext cx="1475966" cy="57606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647564" y="2024844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47564" y="2726922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647564" y="3429000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47564" y="4131078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647564" y="4833156"/>
            <a:ext cx="3024336" cy="57606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0" name="Gleichschenkliges Dreieck 29"/>
          <p:cNvSpPr/>
          <p:nvPr/>
        </p:nvSpPr>
        <p:spPr bwMode="gray">
          <a:xfrm rot="5400000" flipH="1">
            <a:off x="5112037" y="3284292"/>
            <a:ext cx="3600446" cy="864096"/>
          </a:xfrm>
          <a:prstGeom prst="triangle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Gleichschenkliges Dreieck 30"/>
          <p:cNvSpPr/>
          <p:nvPr/>
        </p:nvSpPr>
        <p:spPr bwMode="gray">
          <a:xfrm rot="5400000" flipH="1">
            <a:off x="4986022" y="3266290"/>
            <a:ext cx="3600447" cy="900100"/>
          </a:xfrm>
          <a:prstGeom prst="triangle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ichtungspfeil 32"/>
          <p:cNvSpPr/>
          <p:nvPr/>
        </p:nvSpPr>
        <p:spPr bwMode="gray">
          <a:xfrm flipH="1">
            <a:off x="3491880" y="4131078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4" name="Richtungspfeil 33"/>
          <p:cNvSpPr/>
          <p:nvPr/>
        </p:nvSpPr>
        <p:spPr bwMode="gray">
          <a:xfrm flipH="1">
            <a:off x="3491880" y="2024844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5" name="Richtungspfeil 34"/>
          <p:cNvSpPr/>
          <p:nvPr/>
        </p:nvSpPr>
        <p:spPr bwMode="gray">
          <a:xfrm flipH="1">
            <a:off x="3491880" y="2726922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6" name="Richtungspfeil 35"/>
          <p:cNvSpPr/>
          <p:nvPr/>
        </p:nvSpPr>
        <p:spPr bwMode="gray">
          <a:xfrm flipH="1">
            <a:off x="3491880" y="3429000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  <p:sp>
        <p:nvSpPr>
          <p:cNvPr id="37" name="Richtungspfeil 36"/>
          <p:cNvSpPr/>
          <p:nvPr/>
        </p:nvSpPr>
        <p:spPr bwMode="gray">
          <a:xfrm flipH="1">
            <a:off x="3491880" y="4833156"/>
            <a:ext cx="2735684" cy="576064"/>
          </a:xfrm>
          <a:prstGeom prst="homePlate">
            <a:avLst>
              <a:gd name="adj" fmla="val 31151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</a:rPr>
              <a:t>Thema Blindtext</a:t>
            </a:r>
          </a:p>
        </p:txBody>
      </p:sp>
    </p:spTree>
    <p:extLst>
      <p:ext uri="{BB962C8B-B14F-4D97-AF65-F5344CB8AC3E}">
        <p14:creationId xmlns:p14="http://schemas.microsoft.com/office/powerpoint/2010/main" val="926577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3995936" y="1376363"/>
            <a:ext cx="1620180" cy="3096753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4031940" y="1376362"/>
            <a:ext cx="1548172" cy="54047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4031940" y="1916832"/>
            <a:ext cx="1548172" cy="50446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32" name="Rechteck 31"/>
          <p:cNvSpPr/>
          <p:nvPr/>
        </p:nvSpPr>
        <p:spPr bwMode="gray">
          <a:xfrm>
            <a:off x="4031940" y="2420888"/>
            <a:ext cx="1548172" cy="50446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4031940" y="2924944"/>
            <a:ext cx="1548172" cy="50446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34" name="Rechteck 33"/>
          <p:cNvSpPr/>
          <p:nvPr/>
        </p:nvSpPr>
        <p:spPr bwMode="gray">
          <a:xfrm>
            <a:off x="4031940" y="3429000"/>
            <a:ext cx="1548172" cy="50405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4031940" y="3933056"/>
            <a:ext cx="1548172" cy="50446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Thema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Zeitstrahl mit Schaubild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0" name="Rechteck 9"/>
          <p:cNvSpPr/>
          <p:nvPr/>
        </p:nvSpPr>
        <p:spPr bwMode="gray">
          <a:xfrm>
            <a:off x="539552" y="1376363"/>
            <a:ext cx="1656184" cy="1512577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539552" y="2960948"/>
            <a:ext cx="1656184" cy="1512577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267744" y="1376363"/>
            <a:ext cx="1656184" cy="1512577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/>
              <a:t>Marginaltext </a:t>
            </a:r>
            <a:r>
              <a:rPr lang="de-DE" sz="1200" dirty="0" err="1"/>
              <a:t>lore</a:t>
            </a:r>
            <a:r>
              <a:rPr lang="de-DE" sz="1200" dirty="0"/>
              <a:t>-</a:t>
            </a:r>
            <a:br>
              <a:rPr lang="de-DE" sz="1200" dirty="0"/>
            </a:br>
            <a:r>
              <a:rPr lang="de-DE" sz="1200" dirty="0" err="1"/>
              <a:t>meliquos</a:t>
            </a:r>
            <a:r>
              <a:rPr lang="de-DE" sz="1200" dirty="0"/>
              <a:t> </a:t>
            </a:r>
            <a:r>
              <a:rPr lang="de-DE" sz="1200" dirty="0" err="1"/>
              <a:t>sequas</a:t>
            </a:r>
            <a:r>
              <a:rPr lang="de-DE" sz="1200" dirty="0"/>
              <a:t> </a:t>
            </a:r>
            <a:r>
              <a:rPr lang="de-DE" sz="1200" dirty="0" err="1"/>
              <a:t>abore</a:t>
            </a:r>
            <a:r>
              <a:rPr lang="de-DE" sz="1200" dirty="0"/>
              <a:t>, </a:t>
            </a:r>
            <a:r>
              <a:rPr lang="de-DE" sz="1200" dirty="0" err="1"/>
              <a:t>saerem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volupta</a:t>
            </a:r>
            <a:r>
              <a:rPr lang="de-DE" sz="1200" dirty="0"/>
              <a:t> </a:t>
            </a:r>
            <a:r>
              <a:rPr lang="de-DE" sz="1200" dirty="0" err="1"/>
              <a:t>tusamenis</a:t>
            </a:r>
            <a:r>
              <a:rPr lang="de-DE" sz="1200" dirty="0"/>
              <a:t> </a:t>
            </a:r>
          </a:p>
          <a:p>
            <a:pPr algn="l"/>
            <a:r>
              <a:rPr lang="de-DE" sz="1200" dirty="0"/>
              <a:t>se </a:t>
            </a:r>
            <a:r>
              <a:rPr lang="de-DE" sz="1200" dirty="0" err="1"/>
              <a:t>maio</a:t>
            </a:r>
            <a:r>
              <a:rPr lang="de-DE" sz="1200" dirty="0"/>
              <a:t>. As </a:t>
            </a:r>
            <a:r>
              <a:rPr lang="de-DE" sz="1200" dirty="0" err="1"/>
              <a:t>sequ</a:t>
            </a:r>
            <a:r>
              <a:rPr lang="de-DE" sz="1200" dirty="0"/>
              <a:t>.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2267744" y="2960539"/>
            <a:ext cx="1656184" cy="1512577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216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200" dirty="0"/>
              <a:t>Marginaltext </a:t>
            </a:r>
            <a:r>
              <a:rPr lang="de-DE" sz="1200" dirty="0" err="1"/>
              <a:t>lore</a:t>
            </a:r>
            <a:r>
              <a:rPr lang="de-DE" sz="1200" dirty="0"/>
              <a:t>-</a:t>
            </a:r>
            <a:br>
              <a:rPr lang="de-DE" sz="1200" dirty="0"/>
            </a:br>
            <a:r>
              <a:rPr lang="de-DE" sz="1200" dirty="0" err="1"/>
              <a:t>meliquos</a:t>
            </a:r>
            <a:r>
              <a:rPr lang="de-DE" sz="1200" dirty="0"/>
              <a:t> </a:t>
            </a:r>
            <a:r>
              <a:rPr lang="de-DE" sz="1200" dirty="0" err="1"/>
              <a:t>sequas</a:t>
            </a:r>
            <a:r>
              <a:rPr lang="de-DE" sz="1200" dirty="0"/>
              <a:t> </a:t>
            </a:r>
            <a:r>
              <a:rPr lang="de-DE" sz="1200" dirty="0" err="1"/>
              <a:t>abore</a:t>
            </a:r>
            <a:r>
              <a:rPr lang="de-DE" sz="1200" dirty="0"/>
              <a:t>, </a:t>
            </a:r>
            <a:r>
              <a:rPr lang="de-DE" sz="1200" dirty="0" err="1"/>
              <a:t>saerem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volupta</a:t>
            </a:r>
            <a:r>
              <a:rPr lang="de-DE" sz="1200" dirty="0"/>
              <a:t> </a:t>
            </a:r>
            <a:r>
              <a:rPr lang="de-DE" sz="1200" dirty="0" err="1"/>
              <a:t>tusamenis</a:t>
            </a:r>
            <a:r>
              <a:rPr lang="de-DE" sz="1200" dirty="0"/>
              <a:t> </a:t>
            </a:r>
          </a:p>
          <a:p>
            <a:pPr algn="l"/>
            <a:r>
              <a:rPr lang="de-DE" sz="1200" dirty="0"/>
              <a:t>se </a:t>
            </a:r>
            <a:r>
              <a:rPr lang="de-DE" sz="1200" dirty="0" err="1"/>
              <a:t>maio</a:t>
            </a:r>
            <a:r>
              <a:rPr lang="de-DE" sz="1200" dirty="0"/>
              <a:t>. As </a:t>
            </a:r>
            <a:r>
              <a:rPr lang="de-DE" sz="1200" dirty="0" err="1"/>
              <a:t>sequ</a:t>
            </a:r>
            <a:r>
              <a:rPr lang="de-DE" sz="1200" dirty="0"/>
              <a:t>.</a:t>
            </a: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031940" y="1916832"/>
            <a:ext cx="15481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gray">
          <a:xfrm>
            <a:off x="4031940" y="2420888"/>
            <a:ext cx="15481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20"/>
          <p:cNvCxnSpPr/>
          <p:nvPr/>
        </p:nvCxnSpPr>
        <p:spPr bwMode="gray">
          <a:xfrm>
            <a:off x="4031940" y="2924944"/>
            <a:ext cx="15481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21"/>
          <p:cNvCxnSpPr/>
          <p:nvPr/>
        </p:nvCxnSpPr>
        <p:spPr bwMode="gray">
          <a:xfrm>
            <a:off x="4031940" y="3429000"/>
            <a:ext cx="15481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22"/>
          <p:cNvCxnSpPr/>
          <p:nvPr/>
        </p:nvCxnSpPr>
        <p:spPr bwMode="gray">
          <a:xfrm>
            <a:off x="4031940" y="3933056"/>
            <a:ext cx="1548172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hteck 40"/>
          <p:cNvSpPr/>
          <p:nvPr/>
        </p:nvSpPr>
        <p:spPr bwMode="gray">
          <a:xfrm>
            <a:off x="6951514" y="1376363"/>
            <a:ext cx="1656184" cy="3097212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16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effectLst/>
              </a:rPr>
              <a:t>Marginaltext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effectLst/>
              </a:rPr>
              <a:t>loremeliquos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effectLst/>
              </a:rPr>
              <a:t>sequas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 </a:t>
            </a:r>
            <a:r>
              <a:rPr kumimoji="0" lang="de-DE" sz="1200" b="0" i="0" u="none" strike="noStrike" cap="none" normalizeH="0" dirty="0" err="1">
                <a:ln>
                  <a:noFill/>
                </a:ln>
                <a:effectLst/>
              </a:rPr>
              <a:t>abore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, </a:t>
            </a:r>
            <a:r>
              <a:rPr kumimoji="0" lang="de-DE" sz="1200" b="0" i="0" u="none" strike="noStrike" cap="none" normalizeH="0" dirty="0" err="1">
                <a:ln>
                  <a:noFill/>
                </a:ln>
                <a:effectLst/>
              </a:rPr>
              <a:t>saerem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 </a:t>
            </a:r>
            <a:r>
              <a:rPr kumimoji="0" lang="de-DE" sz="1200" b="0" i="0" u="none" strike="noStrike" cap="none" normalizeH="0" dirty="0" err="1">
                <a:ln>
                  <a:noFill/>
                </a:ln>
                <a:effectLst/>
              </a:rPr>
              <a:t>volupta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 </a:t>
            </a:r>
            <a:r>
              <a:rPr kumimoji="0" lang="de-DE" sz="1200" b="0" i="0" u="none" strike="noStrike" cap="none" normalizeH="0" dirty="0" err="1">
                <a:ln>
                  <a:noFill/>
                </a:ln>
                <a:effectLst/>
              </a:rPr>
              <a:t>tusamenis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 se</a:t>
            </a:r>
            <a:br>
              <a:rPr kumimoji="0" lang="de-DE" sz="1200" b="0" i="0" u="none" strike="noStrike" cap="none" normalizeH="0" dirty="0">
                <a:ln>
                  <a:noFill/>
                </a:ln>
                <a:effectLst/>
              </a:rPr>
            </a:br>
            <a:r>
              <a:rPr kumimoji="0" lang="de-DE" sz="1200" b="0" i="0" u="none" strike="noStrike" cap="none" normalizeH="0" dirty="0" err="1">
                <a:ln>
                  <a:noFill/>
                </a:ln>
                <a:effectLst/>
              </a:rPr>
              <a:t>maio</a:t>
            </a:r>
            <a:r>
              <a:rPr kumimoji="0" lang="de-DE" sz="1200" b="0" i="0" u="none" strike="noStrike" cap="none" normalizeH="0" dirty="0">
                <a:ln>
                  <a:noFill/>
                </a:ln>
                <a:effectLst/>
              </a:rPr>
              <a:t>. </a:t>
            </a:r>
            <a:r>
              <a:rPr lang="de-DE" sz="1200" dirty="0"/>
              <a:t>As </a:t>
            </a:r>
            <a:r>
              <a:rPr lang="de-DE" sz="1200" dirty="0" err="1"/>
              <a:t>sequ</a:t>
            </a:r>
            <a:r>
              <a:rPr lang="de-DE" sz="1200" dirty="0"/>
              <a:t> </a:t>
            </a:r>
            <a:r>
              <a:rPr lang="de-DE" sz="1200" dirty="0" err="1"/>
              <a:t>corehenti</a:t>
            </a:r>
            <a:r>
              <a:rPr lang="de-DE" sz="1200" dirty="0"/>
              <a:t> </a:t>
            </a:r>
            <a:r>
              <a:rPr lang="de-DE" sz="1200" dirty="0" err="1"/>
              <a:t>odisqui</a:t>
            </a:r>
            <a:r>
              <a:rPr lang="de-DE" sz="1200" dirty="0"/>
              <a:t> </a:t>
            </a:r>
            <a:r>
              <a:rPr lang="de-DE" sz="1200" dirty="0" err="1"/>
              <a:t>deriat</a:t>
            </a:r>
            <a:r>
              <a:rPr lang="de-DE" sz="1200" dirty="0"/>
              <a:t> min. Mar-</a:t>
            </a:r>
            <a:r>
              <a:rPr lang="de-DE" sz="1200" dirty="0" err="1"/>
              <a:t>ginaltext</a:t>
            </a:r>
            <a:r>
              <a:rPr lang="de-DE" sz="1200" dirty="0"/>
              <a:t> </a:t>
            </a:r>
            <a:r>
              <a:rPr lang="de-DE" sz="1200" dirty="0" err="1"/>
              <a:t>loreme-liquos</a:t>
            </a:r>
            <a:r>
              <a:rPr lang="de-DE" sz="1200" dirty="0"/>
              <a:t> </a:t>
            </a:r>
            <a:r>
              <a:rPr lang="de-DE" sz="1200" dirty="0" err="1"/>
              <a:t>sequas</a:t>
            </a:r>
            <a:br>
              <a:rPr lang="de-DE" sz="1200" dirty="0"/>
            </a:br>
            <a:r>
              <a:rPr lang="de-DE" sz="1200" dirty="0" err="1"/>
              <a:t>abore</a:t>
            </a:r>
            <a:r>
              <a:rPr lang="de-DE" sz="1200" dirty="0"/>
              <a:t> </a:t>
            </a:r>
            <a:r>
              <a:rPr lang="de-DE" sz="1200" dirty="0" err="1"/>
              <a:t>saerem</a:t>
            </a:r>
            <a:r>
              <a:rPr lang="de-DE" sz="1200" dirty="0"/>
              <a:t> </a:t>
            </a:r>
            <a:r>
              <a:rPr lang="de-DE" sz="1200" dirty="0" err="1"/>
              <a:t>volupta</a:t>
            </a:r>
            <a:r>
              <a:rPr lang="de-DE" sz="1200" dirty="0"/>
              <a:t> </a:t>
            </a:r>
            <a:r>
              <a:rPr lang="de-DE" sz="1200" dirty="0" err="1"/>
              <a:t>tusame</a:t>
            </a:r>
            <a:r>
              <a:rPr lang="de-DE" sz="1200" dirty="0"/>
              <a:t>-</a:t>
            </a:r>
            <a:br>
              <a:rPr lang="de-DE" sz="1200" dirty="0"/>
            </a:br>
            <a:r>
              <a:rPr lang="de-DE" sz="1200" dirty="0" err="1"/>
              <a:t>nis</a:t>
            </a:r>
            <a:r>
              <a:rPr lang="de-DE" sz="1200" dirty="0"/>
              <a:t> se </a:t>
            </a:r>
            <a:r>
              <a:rPr lang="de-DE" sz="1200" dirty="0" err="1"/>
              <a:t>maio</a:t>
            </a:r>
            <a:r>
              <a:rPr lang="de-DE" sz="1200" dirty="0"/>
              <a:t>. As </a:t>
            </a:r>
            <a:r>
              <a:rPr lang="de-DE" sz="1200" dirty="0" err="1"/>
              <a:t>sequ</a:t>
            </a:r>
            <a:r>
              <a:rPr lang="de-DE" sz="1200" dirty="0"/>
              <a:t>.</a:t>
            </a:r>
            <a:endParaRPr kumimoji="0" lang="de-DE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2" name="Gleichschenkliges Dreieck 41"/>
          <p:cNvSpPr/>
          <p:nvPr/>
        </p:nvSpPr>
        <p:spPr bwMode="gray">
          <a:xfrm rot="5400000">
            <a:off x="4517561" y="2546927"/>
            <a:ext cx="3097212" cy="756085"/>
          </a:xfrm>
          <a:prstGeom prst="triangle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ichtungspfeil 42"/>
          <p:cNvSpPr/>
          <p:nvPr/>
        </p:nvSpPr>
        <p:spPr bwMode="gray">
          <a:xfrm>
            <a:off x="539750" y="4941168"/>
            <a:ext cx="971910" cy="936104"/>
          </a:xfrm>
          <a:prstGeom prst="homePlate">
            <a:avLst>
              <a:gd name="adj" fmla="val 27065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44" name="Eingekerbter Richtungspfeil 43"/>
          <p:cNvSpPr/>
          <p:nvPr/>
        </p:nvSpPr>
        <p:spPr bwMode="gray">
          <a:xfrm>
            <a:off x="1258888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</a:t>
            </a:r>
            <a:r>
              <a:rPr kumimoji="0" lang="de-DE" sz="1200" b="0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lorem eliquos</a:t>
            </a:r>
          </a:p>
        </p:txBody>
      </p:sp>
      <p:sp>
        <p:nvSpPr>
          <p:cNvPr id="45" name="Eingekerbter Richtungspfeil 44"/>
          <p:cNvSpPr/>
          <p:nvPr/>
        </p:nvSpPr>
        <p:spPr bwMode="gray">
          <a:xfrm>
            <a:off x="2267744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46" name="Eingekerbter Richtungspfeil 45"/>
          <p:cNvSpPr/>
          <p:nvPr/>
        </p:nvSpPr>
        <p:spPr bwMode="gray">
          <a:xfrm>
            <a:off x="3275856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47" name="Eingekerbter Richtungspfeil 46"/>
          <p:cNvSpPr/>
          <p:nvPr/>
        </p:nvSpPr>
        <p:spPr bwMode="gray">
          <a:xfrm>
            <a:off x="4284712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48" name="Eingekerbter Richtungspfeil 47"/>
          <p:cNvSpPr/>
          <p:nvPr/>
        </p:nvSpPr>
        <p:spPr bwMode="gray">
          <a:xfrm>
            <a:off x="5292080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49" name="Eingekerbter Richtungspfeil 48"/>
          <p:cNvSpPr/>
          <p:nvPr/>
        </p:nvSpPr>
        <p:spPr bwMode="gray">
          <a:xfrm>
            <a:off x="6300936" y="4941168"/>
            <a:ext cx="1260884" cy="936104"/>
          </a:xfrm>
          <a:prstGeom prst="chevron">
            <a:avLst>
              <a:gd name="adj" fmla="val 26802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Marginal-text lorem eliquos</a:t>
            </a:r>
          </a:p>
        </p:txBody>
      </p:sp>
      <p:sp>
        <p:nvSpPr>
          <p:cNvPr id="50" name="Eingekerbter Richtungspfeil 49"/>
          <p:cNvSpPr/>
          <p:nvPr/>
        </p:nvSpPr>
        <p:spPr bwMode="gray">
          <a:xfrm>
            <a:off x="7308304" y="4941168"/>
            <a:ext cx="1511846" cy="936104"/>
          </a:xfrm>
          <a:prstGeom prst="chevron">
            <a:avLst>
              <a:gd name="adj" fmla="val 27006"/>
            </a:avLst>
          </a:prstGeom>
          <a:solidFill>
            <a:schemeClr val="accent5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Marginal-</a:t>
            </a:r>
            <a:b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</a:b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text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 lorem eliquos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539750" y="4473575"/>
            <a:ext cx="719138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Jan.</a:t>
            </a:r>
          </a:p>
        </p:txBody>
      </p:sp>
      <p:sp>
        <p:nvSpPr>
          <p:cNvPr id="52" name="Rechteck 51"/>
          <p:cNvSpPr/>
          <p:nvPr/>
        </p:nvSpPr>
        <p:spPr bwMode="gray">
          <a:xfrm>
            <a:off x="1583668" y="4473575"/>
            <a:ext cx="684870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Feb.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2591780" y="4473575"/>
            <a:ext cx="684870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Mär.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3599892" y="4473575"/>
            <a:ext cx="684870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Apr.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4608004" y="4473575"/>
            <a:ext cx="684870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sz="1200" b="1" dirty="0">
                <a:solidFill>
                  <a:schemeClr val="accent1"/>
                </a:solidFill>
              </a:rPr>
              <a:t>Mai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hteck 55"/>
          <p:cNvSpPr/>
          <p:nvPr/>
        </p:nvSpPr>
        <p:spPr bwMode="gray">
          <a:xfrm>
            <a:off x="5652120" y="4473575"/>
            <a:ext cx="648866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sz="1200" b="1" dirty="0">
                <a:solidFill>
                  <a:schemeClr val="accent1"/>
                </a:solidFill>
              </a:rPr>
              <a:t>Jun.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hteck 56"/>
          <p:cNvSpPr/>
          <p:nvPr/>
        </p:nvSpPr>
        <p:spPr bwMode="gray">
          <a:xfrm>
            <a:off x="6660232" y="4473575"/>
            <a:ext cx="648866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sz="1200" b="1" dirty="0">
                <a:solidFill>
                  <a:schemeClr val="accent1"/>
                </a:solidFill>
              </a:rPr>
              <a:t>Jul.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/>
          <p:cNvSpPr/>
          <p:nvPr/>
        </p:nvSpPr>
        <p:spPr bwMode="gray">
          <a:xfrm>
            <a:off x="7668344" y="4473575"/>
            <a:ext cx="648866" cy="46759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sz="1200" b="1" dirty="0">
                <a:solidFill>
                  <a:schemeClr val="accent1"/>
                </a:solidFill>
              </a:rPr>
              <a:t>Aug.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87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Prozessfluss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Überschrift für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6" name="Freeform 2"/>
          <p:cNvSpPr>
            <a:spLocks/>
          </p:cNvSpPr>
          <p:nvPr/>
        </p:nvSpPr>
        <p:spPr bwMode="gray">
          <a:xfrm flipV="1">
            <a:off x="1506340" y="4181474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7" tIns="45714" rIns="91427" bIns="45714" anchor="ctr" anchorCtr="0">
            <a:noAutofit/>
          </a:bodyPr>
          <a:lstStyle/>
          <a:p>
            <a:endParaRPr lang="de-DE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 flipV="1">
            <a:off x="3211314" y="4181474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7" tIns="45714" rIns="91427" bIns="45714" anchor="ctr" anchorCtr="0">
            <a:noAutofit/>
          </a:bodyPr>
          <a:lstStyle/>
          <a:p>
            <a:endParaRPr lang="de-DE" dirty="0"/>
          </a:p>
        </p:txBody>
      </p:sp>
      <p:sp>
        <p:nvSpPr>
          <p:cNvPr id="8" name="Freeform 4"/>
          <p:cNvSpPr>
            <a:spLocks/>
          </p:cNvSpPr>
          <p:nvPr/>
        </p:nvSpPr>
        <p:spPr bwMode="gray">
          <a:xfrm flipV="1">
            <a:off x="4909940" y="4181474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7" tIns="45714" rIns="91427" bIns="45714" anchor="ctr" anchorCtr="0">
            <a:noAutofit/>
          </a:bodyPr>
          <a:lstStyle/>
          <a:p>
            <a:endParaRPr lang="de-DE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 flipV="1">
            <a:off x="6611739" y="4181474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7" tIns="45714" rIns="91427" bIns="45714" anchor="ctr" anchorCtr="0">
            <a:noAutofit/>
          </a:bodyPr>
          <a:lstStyle/>
          <a:p>
            <a:endParaRPr lang="de-DE"/>
          </a:p>
        </p:txBody>
      </p:sp>
      <p:sp>
        <p:nvSpPr>
          <p:cNvPr id="10" name="Freeform 6"/>
          <p:cNvSpPr>
            <a:spLocks/>
          </p:cNvSpPr>
          <p:nvPr/>
        </p:nvSpPr>
        <p:spPr bwMode="gray">
          <a:xfrm>
            <a:off x="1506340" y="2060575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0" rIns="72000" bIns="0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211314" y="2060575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0" rIns="72000" bIns="0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4909940" y="2060575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0" rIns="72000" bIns="0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gray">
          <a:xfrm>
            <a:off x="6611739" y="2060575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0" rIns="72000" bIns="0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gray">
          <a:xfrm>
            <a:off x="539552" y="2060574"/>
            <a:ext cx="1116012" cy="1016000"/>
          </a:xfrm>
          <a:custGeom>
            <a:avLst/>
            <a:gdLst/>
            <a:ahLst/>
            <a:cxnLst>
              <a:cxn ang="0">
                <a:pos x="712" y="640"/>
              </a:cxn>
              <a:cxn ang="0">
                <a:pos x="0" y="640"/>
              </a:cxn>
              <a:cxn ang="0">
                <a:pos x="0" y="0"/>
              </a:cxn>
              <a:cxn ang="0">
                <a:pos x="584" y="0"/>
              </a:cxn>
              <a:cxn ang="0">
                <a:pos x="712" y="640"/>
              </a:cxn>
            </a:cxnLst>
            <a:rect l="0" t="0" r="r" b="b"/>
            <a:pathLst>
              <a:path w="712" h="640">
                <a:moveTo>
                  <a:pt x="712" y="640"/>
                </a:moveTo>
                <a:lnTo>
                  <a:pt x="0" y="640"/>
                </a:lnTo>
                <a:lnTo>
                  <a:pt x="0" y="0"/>
                </a:lnTo>
                <a:lnTo>
                  <a:pt x="584" y="0"/>
                </a:lnTo>
                <a:lnTo>
                  <a:pt x="712" y="6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476" tIns="44444" rIns="90476" bIns="44444" anchor="ctr" anchorCtr="0">
            <a:no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Blindtext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Thema A</a:t>
            </a:r>
          </a:p>
        </p:txBody>
      </p:sp>
      <p:sp>
        <p:nvSpPr>
          <p:cNvPr id="15" name="Freeform 11"/>
          <p:cNvSpPr>
            <a:spLocks/>
          </p:cNvSpPr>
          <p:nvPr/>
        </p:nvSpPr>
        <p:spPr bwMode="gray">
          <a:xfrm flipV="1">
            <a:off x="539552" y="4187824"/>
            <a:ext cx="1116012" cy="1016000"/>
          </a:xfrm>
          <a:custGeom>
            <a:avLst/>
            <a:gdLst/>
            <a:ahLst/>
            <a:cxnLst>
              <a:cxn ang="0">
                <a:pos x="712" y="640"/>
              </a:cxn>
              <a:cxn ang="0">
                <a:pos x="0" y="640"/>
              </a:cxn>
              <a:cxn ang="0">
                <a:pos x="0" y="0"/>
              </a:cxn>
              <a:cxn ang="0">
                <a:pos x="584" y="0"/>
              </a:cxn>
              <a:cxn ang="0">
                <a:pos x="712" y="640"/>
              </a:cxn>
            </a:cxnLst>
            <a:rect l="0" t="0" r="r" b="b"/>
            <a:pathLst>
              <a:path w="712" h="640">
                <a:moveTo>
                  <a:pt x="712" y="640"/>
                </a:moveTo>
                <a:lnTo>
                  <a:pt x="0" y="640"/>
                </a:lnTo>
                <a:lnTo>
                  <a:pt x="0" y="0"/>
                </a:lnTo>
                <a:lnTo>
                  <a:pt x="584" y="0"/>
                </a:lnTo>
                <a:lnTo>
                  <a:pt x="712" y="6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476" tIns="44444" rIns="90476" bIns="44444" anchor="ctr" anchorCtr="0">
            <a:noAutofit/>
          </a:bodyPr>
          <a:lstStyle/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gray">
          <a:xfrm>
            <a:off x="539553" y="3146424"/>
            <a:ext cx="1235075" cy="977900"/>
          </a:xfrm>
          <a:custGeom>
            <a:avLst/>
            <a:gdLst/>
            <a:ahLst/>
            <a:cxnLst>
              <a:cxn ang="0">
                <a:pos x="724" y="0"/>
              </a:cxn>
              <a:cxn ang="0">
                <a:pos x="0" y="0"/>
              </a:cxn>
              <a:cxn ang="0">
                <a:pos x="0" y="616"/>
              </a:cxn>
              <a:cxn ang="0">
                <a:pos x="716" y="616"/>
              </a:cxn>
              <a:cxn ang="0">
                <a:pos x="788" y="308"/>
              </a:cxn>
              <a:cxn ang="0">
                <a:pos x="724" y="0"/>
              </a:cxn>
            </a:cxnLst>
            <a:rect l="0" t="0" r="r" b="b"/>
            <a:pathLst>
              <a:path w="788" h="616">
                <a:moveTo>
                  <a:pt x="724" y="0"/>
                </a:moveTo>
                <a:lnTo>
                  <a:pt x="0" y="0"/>
                </a:lnTo>
                <a:lnTo>
                  <a:pt x="0" y="616"/>
                </a:lnTo>
                <a:lnTo>
                  <a:pt x="716" y="616"/>
                </a:lnTo>
                <a:lnTo>
                  <a:pt x="788" y="308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476" tIns="44444" rIns="90476" bIns="44444" anchor="ctr" anchorCtr="0">
            <a:no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Blindtext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Thema B</a:t>
            </a:r>
          </a:p>
        </p:txBody>
      </p:sp>
      <p:sp>
        <p:nvSpPr>
          <p:cNvPr id="17" name="Freeform 13"/>
          <p:cNvSpPr>
            <a:spLocks/>
          </p:cNvSpPr>
          <p:nvPr/>
        </p:nvSpPr>
        <p:spPr bwMode="gray">
          <a:xfrm>
            <a:off x="1722239" y="3140075"/>
            <a:ext cx="1743075" cy="9779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052" y="0"/>
              </a:cxn>
              <a:cxn ang="0">
                <a:pos x="1112" y="316"/>
              </a:cxn>
              <a:cxn ang="0">
                <a:pos x="1048" y="616"/>
              </a:cxn>
              <a:cxn ang="0">
                <a:pos x="0" y="616"/>
              </a:cxn>
              <a:cxn ang="0">
                <a:pos x="68" y="308"/>
              </a:cxn>
              <a:cxn ang="0">
                <a:pos x="4" y="0"/>
              </a:cxn>
            </a:cxnLst>
            <a:rect l="0" t="0" r="r" b="b"/>
            <a:pathLst>
              <a:path w="1112" h="616">
                <a:moveTo>
                  <a:pt x="4" y="0"/>
                </a:moveTo>
                <a:lnTo>
                  <a:pt x="1052" y="0"/>
                </a:lnTo>
                <a:lnTo>
                  <a:pt x="1112" y="316"/>
                </a:lnTo>
                <a:lnTo>
                  <a:pt x="1048" y="616"/>
                </a:lnTo>
                <a:lnTo>
                  <a:pt x="0" y="616"/>
                </a:lnTo>
                <a:lnTo>
                  <a:pt x="68" y="308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gray">
          <a:xfrm>
            <a:off x="3427214" y="3140075"/>
            <a:ext cx="1743075" cy="9779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052" y="0"/>
              </a:cxn>
              <a:cxn ang="0">
                <a:pos x="1112" y="316"/>
              </a:cxn>
              <a:cxn ang="0">
                <a:pos x="1048" y="616"/>
              </a:cxn>
              <a:cxn ang="0">
                <a:pos x="0" y="616"/>
              </a:cxn>
              <a:cxn ang="0">
                <a:pos x="68" y="308"/>
              </a:cxn>
              <a:cxn ang="0">
                <a:pos x="4" y="0"/>
              </a:cxn>
            </a:cxnLst>
            <a:rect l="0" t="0" r="r" b="b"/>
            <a:pathLst>
              <a:path w="1112" h="616">
                <a:moveTo>
                  <a:pt x="4" y="0"/>
                </a:moveTo>
                <a:lnTo>
                  <a:pt x="1052" y="0"/>
                </a:lnTo>
                <a:lnTo>
                  <a:pt x="1112" y="316"/>
                </a:lnTo>
                <a:lnTo>
                  <a:pt x="1048" y="616"/>
                </a:lnTo>
                <a:lnTo>
                  <a:pt x="0" y="616"/>
                </a:lnTo>
                <a:lnTo>
                  <a:pt x="68" y="308"/>
                </a:lnTo>
                <a:lnTo>
                  <a:pt x="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gray">
          <a:xfrm>
            <a:off x="5125839" y="3140075"/>
            <a:ext cx="1743075" cy="9779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052" y="0"/>
              </a:cxn>
              <a:cxn ang="0">
                <a:pos x="1112" y="316"/>
              </a:cxn>
              <a:cxn ang="0">
                <a:pos x="1048" y="616"/>
              </a:cxn>
              <a:cxn ang="0">
                <a:pos x="0" y="616"/>
              </a:cxn>
              <a:cxn ang="0">
                <a:pos x="68" y="308"/>
              </a:cxn>
              <a:cxn ang="0">
                <a:pos x="4" y="0"/>
              </a:cxn>
            </a:cxnLst>
            <a:rect l="0" t="0" r="r" b="b"/>
            <a:pathLst>
              <a:path w="1112" h="616">
                <a:moveTo>
                  <a:pt x="4" y="0"/>
                </a:moveTo>
                <a:lnTo>
                  <a:pt x="1052" y="0"/>
                </a:lnTo>
                <a:lnTo>
                  <a:pt x="1112" y="316"/>
                </a:lnTo>
                <a:lnTo>
                  <a:pt x="1048" y="616"/>
                </a:lnTo>
                <a:lnTo>
                  <a:pt x="0" y="616"/>
                </a:lnTo>
                <a:lnTo>
                  <a:pt x="68" y="308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20" name="Freeform 16"/>
          <p:cNvSpPr>
            <a:spLocks/>
          </p:cNvSpPr>
          <p:nvPr/>
        </p:nvSpPr>
        <p:spPr bwMode="gray">
          <a:xfrm>
            <a:off x="6827640" y="3140075"/>
            <a:ext cx="1743075" cy="9779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052" y="0"/>
              </a:cxn>
              <a:cxn ang="0">
                <a:pos x="1112" y="316"/>
              </a:cxn>
              <a:cxn ang="0">
                <a:pos x="1048" y="616"/>
              </a:cxn>
              <a:cxn ang="0">
                <a:pos x="0" y="616"/>
              </a:cxn>
              <a:cxn ang="0">
                <a:pos x="68" y="308"/>
              </a:cxn>
              <a:cxn ang="0">
                <a:pos x="4" y="0"/>
              </a:cxn>
            </a:cxnLst>
            <a:rect l="0" t="0" r="r" b="b"/>
            <a:pathLst>
              <a:path w="1112" h="616">
                <a:moveTo>
                  <a:pt x="4" y="0"/>
                </a:moveTo>
                <a:lnTo>
                  <a:pt x="1052" y="0"/>
                </a:lnTo>
                <a:lnTo>
                  <a:pt x="1112" y="316"/>
                </a:lnTo>
                <a:lnTo>
                  <a:pt x="1048" y="616"/>
                </a:lnTo>
                <a:lnTo>
                  <a:pt x="0" y="616"/>
                </a:lnTo>
                <a:lnTo>
                  <a:pt x="68" y="308"/>
                </a:lnTo>
                <a:lnTo>
                  <a:pt x="4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gray">
          <a:xfrm>
            <a:off x="571303" y="3921124"/>
            <a:ext cx="7837487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1427" tIns="45714" rIns="91427" bIns="45714" anchor="ctr" anchorCtr="0">
            <a:noAutofit/>
          </a:bodyPr>
          <a:lstStyle/>
          <a:p>
            <a:endParaRPr lang="de-DE"/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gray">
          <a:xfrm>
            <a:off x="5978288" y="5301208"/>
            <a:ext cx="1908212" cy="684076"/>
          </a:xfrm>
          <a:prstGeom prst="wedgeRectCallout">
            <a:avLst>
              <a:gd name="adj1" fmla="val 33540"/>
              <a:gd name="adj2" fmla="val -100263"/>
            </a:avLst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bg1"/>
                </a:solidFill>
              </a:rPr>
              <a:t>Bisher 100% Blind-</a:t>
            </a:r>
            <a:r>
              <a:rPr lang="de-DE" dirty="0" err="1">
                <a:solidFill>
                  <a:schemeClr val="bg1"/>
                </a:solidFill>
              </a:rPr>
              <a:t>textanteil</a:t>
            </a:r>
            <a:r>
              <a:rPr lang="de-DE" dirty="0">
                <a:solidFill>
                  <a:schemeClr val="bg1"/>
                </a:solidFill>
              </a:rPr>
              <a:t> bei Filiale</a:t>
            </a:r>
          </a:p>
        </p:txBody>
      </p:sp>
      <p:sp>
        <p:nvSpPr>
          <p:cNvPr id="23" name="Freeform 11"/>
          <p:cNvSpPr>
            <a:spLocks/>
          </p:cNvSpPr>
          <p:nvPr/>
        </p:nvSpPr>
        <p:spPr bwMode="gray">
          <a:xfrm>
            <a:off x="541796" y="4187824"/>
            <a:ext cx="1116012" cy="1016000"/>
          </a:xfrm>
          <a:custGeom>
            <a:avLst/>
            <a:gdLst/>
            <a:ahLst/>
            <a:cxnLst>
              <a:cxn ang="0">
                <a:pos x="712" y="640"/>
              </a:cxn>
              <a:cxn ang="0">
                <a:pos x="0" y="640"/>
              </a:cxn>
              <a:cxn ang="0">
                <a:pos x="0" y="0"/>
              </a:cxn>
              <a:cxn ang="0">
                <a:pos x="584" y="0"/>
              </a:cxn>
              <a:cxn ang="0">
                <a:pos x="712" y="640"/>
              </a:cxn>
            </a:cxnLst>
            <a:rect l="0" t="0" r="r" b="b"/>
            <a:pathLst>
              <a:path w="712" h="640">
                <a:moveTo>
                  <a:pt x="712" y="640"/>
                </a:moveTo>
                <a:lnTo>
                  <a:pt x="0" y="640"/>
                </a:lnTo>
                <a:lnTo>
                  <a:pt x="0" y="0"/>
                </a:lnTo>
                <a:lnTo>
                  <a:pt x="584" y="0"/>
                </a:lnTo>
                <a:lnTo>
                  <a:pt x="712" y="640"/>
                </a:lnTo>
                <a:close/>
              </a:path>
            </a:pathLst>
          </a:cu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476" tIns="44444" rIns="90476" bIns="44444" anchor="ctr" anchorCtr="0">
            <a:no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Blindtext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Thema C</a:t>
            </a:r>
          </a:p>
        </p:txBody>
      </p:sp>
      <p:sp>
        <p:nvSpPr>
          <p:cNvPr id="24" name="Freeform 2"/>
          <p:cNvSpPr>
            <a:spLocks/>
          </p:cNvSpPr>
          <p:nvPr/>
        </p:nvSpPr>
        <p:spPr bwMode="gray">
          <a:xfrm>
            <a:off x="1513792" y="4185084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25" name="Freeform 3"/>
          <p:cNvSpPr>
            <a:spLocks/>
          </p:cNvSpPr>
          <p:nvPr/>
        </p:nvSpPr>
        <p:spPr bwMode="gray">
          <a:xfrm>
            <a:off x="3218766" y="4185084"/>
            <a:ext cx="1851025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26" name="Freeform 4"/>
          <p:cNvSpPr>
            <a:spLocks/>
          </p:cNvSpPr>
          <p:nvPr/>
        </p:nvSpPr>
        <p:spPr bwMode="gray">
          <a:xfrm>
            <a:off x="4917392" y="4185084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gray">
          <a:xfrm>
            <a:off x="6619191" y="4185084"/>
            <a:ext cx="1849438" cy="1022350"/>
          </a:xfrm>
          <a:custGeom>
            <a:avLst/>
            <a:gdLst/>
            <a:ahLst/>
            <a:cxnLst>
              <a:cxn ang="0">
                <a:pos x="132" y="644"/>
              </a:cxn>
              <a:cxn ang="0">
                <a:pos x="0" y="0"/>
              </a:cxn>
              <a:cxn ang="0">
                <a:pos x="1048" y="0"/>
              </a:cxn>
              <a:cxn ang="0">
                <a:pos x="1180" y="644"/>
              </a:cxn>
              <a:cxn ang="0">
                <a:pos x="132" y="644"/>
              </a:cxn>
            </a:cxnLst>
            <a:rect l="0" t="0" r="r" b="b"/>
            <a:pathLst>
              <a:path w="1180" h="644">
                <a:moveTo>
                  <a:pt x="132" y="644"/>
                </a:moveTo>
                <a:lnTo>
                  <a:pt x="0" y="0"/>
                </a:lnTo>
                <a:lnTo>
                  <a:pt x="1048" y="0"/>
                </a:lnTo>
                <a:lnTo>
                  <a:pt x="1180" y="644"/>
                </a:lnTo>
                <a:lnTo>
                  <a:pt x="132" y="644"/>
                </a:lnTo>
                <a:close/>
              </a:path>
            </a:pathLst>
          </a:cu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252000" tIns="45714" rIns="72000" bIns="45714" anchor="ctr" anchorCtr="0">
            <a:noAutofit/>
          </a:bodyPr>
          <a:lstStyle/>
          <a:p>
            <a:pPr algn="l"/>
            <a:r>
              <a:rPr lang="de-DE" dirty="0"/>
              <a:t>Hier steht ein Blindtext</a:t>
            </a:r>
          </a:p>
        </p:txBody>
      </p:sp>
    </p:spTree>
    <p:extLst>
      <p:ext uri="{BB962C8B-B14F-4D97-AF65-F5344CB8AC3E}">
        <p14:creationId xmlns:p14="http://schemas.microsoft.com/office/powerpoint/2010/main" val="386453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7"/>
          <p:cNvSpPr>
            <a:spLocks/>
          </p:cNvSpPr>
          <p:nvPr/>
        </p:nvSpPr>
        <p:spPr bwMode="gray">
          <a:xfrm>
            <a:off x="7920372" y="2021556"/>
            <a:ext cx="396044" cy="471339"/>
          </a:xfrm>
          <a:custGeom>
            <a:avLst/>
            <a:gdLst>
              <a:gd name="T0" fmla="*/ 794009034 w 144"/>
              <a:gd name="T1" fmla="*/ 470612530 h 196"/>
              <a:gd name="T2" fmla="*/ 794009034 w 144"/>
              <a:gd name="T3" fmla="*/ 0 h 196"/>
              <a:gd name="T4" fmla="*/ 0 w 144"/>
              <a:gd name="T5" fmla="*/ 0 h 196"/>
              <a:gd name="T6" fmla="*/ 0 w 144"/>
              <a:gd name="T7" fmla="*/ 668407178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196"/>
              <a:gd name="T14" fmla="*/ 144 w 144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196">
                <a:moveTo>
                  <a:pt x="144" y="138"/>
                </a:moveTo>
                <a:lnTo>
                  <a:pt x="144" y="0"/>
                </a:lnTo>
                <a:lnTo>
                  <a:pt x="0" y="0"/>
                </a:lnTo>
                <a:lnTo>
                  <a:pt x="0" y="196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AutoShape 20"/>
          <p:cNvSpPr>
            <a:spLocks noChangeArrowheads="1"/>
          </p:cNvSpPr>
          <p:nvPr/>
        </p:nvSpPr>
        <p:spPr bwMode="gray">
          <a:xfrm>
            <a:off x="3239815" y="1376363"/>
            <a:ext cx="2700337" cy="431800"/>
          </a:xfrm>
          <a:prstGeom prst="chevron">
            <a:avLst>
              <a:gd name="adj" fmla="val 25294"/>
            </a:avLst>
          </a:prstGeom>
          <a:solidFill>
            <a:schemeClr val="accent5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3200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de-DE" sz="1600" dirty="0">
                <a:ea typeface="+mn-ea"/>
                <a:cs typeface="Arial" charset="0"/>
              </a:rPr>
              <a:t>Hier steht Blindtext</a:t>
            </a: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gray">
          <a:xfrm>
            <a:off x="539552" y="1376363"/>
            <a:ext cx="2749190" cy="431800"/>
          </a:xfrm>
          <a:prstGeom prst="homePlate">
            <a:avLst>
              <a:gd name="adj" fmla="val 28382"/>
            </a:avLst>
          </a:prstGeom>
          <a:solidFill>
            <a:schemeClr val="accent5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3200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de-DE" sz="1600" dirty="0">
                <a:ea typeface="+mn-ea"/>
                <a:cs typeface="Arial" charset="0"/>
              </a:rPr>
              <a:t>Hier steht Blindtext</a:t>
            </a:r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gray">
          <a:xfrm>
            <a:off x="5903913" y="1376363"/>
            <a:ext cx="2700337" cy="431800"/>
          </a:xfrm>
          <a:prstGeom prst="chevron">
            <a:avLst>
              <a:gd name="adj" fmla="val 25294"/>
            </a:avLst>
          </a:prstGeom>
          <a:solidFill>
            <a:schemeClr val="accent5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43200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de-DE" sz="1600" dirty="0">
                <a:ea typeface="+mn-ea"/>
                <a:cs typeface="Arial" charset="0"/>
              </a:rPr>
              <a:t>Hier steht Blindtext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Ablauf mit Entwicklung/Kommentierung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8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39749" y="3537011"/>
            <a:ext cx="262731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noAutofit/>
          </a:bodyPr>
          <a:lstStyle/>
          <a:p>
            <a:pPr algn="l" defTabSz="952138" eaLnBrk="0" hangingPunct="0"/>
            <a:r>
              <a:rPr lang="de-DE" sz="1600" dirty="0"/>
              <a:t>Hier steht Blindtext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44826"/>
              </p:ext>
            </p:extLst>
          </p:nvPr>
        </p:nvGraphicFramePr>
        <p:xfrm>
          <a:off x="539749" y="1916174"/>
          <a:ext cx="2627313" cy="165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Rechteck 26"/>
          <p:cNvSpPr/>
          <p:nvPr/>
        </p:nvSpPr>
        <p:spPr bwMode="gray">
          <a:xfrm>
            <a:off x="3419872" y="1448780"/>
            <a:ext cx="288032" cy="288032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91427" tIns="45714" rIns="91427" bIns="45714" rtlCol="0" anchor="ctr">
            <a:noAutofit/>
          </a:bodyPr>
          <a:lstStyle/>
          <a:p>
            <a:pPr defTabSz="873033" eaLnBrk="0" hangingPunct="0">
              <a:tabLst>
                <a:tab pos="1139114" algn="l"/>
              </a:tabLst>
            </a:pPr>
            <a:r>
              <a:rPr lang="de-DE" sz="1600" dirty="0">
                <a:solidFill>
                  <a:srgbClr val="FFFFFF"/>
                </a:solidFill>
                <a:latin typeface="+mn-lt"/>
              </a:rPr>
              <a:t>2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6084168" y="1448780"/>
            <a:ext cx="288032" cy="288032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91427" tIns="45714" rIns="91427" bIns="45714" rtlCol="0" anchor="ctr">
            <a:noAutofit/>
          </a:bodyPr>
          <a:lstStyle/>
          <a:p>
            <a:pPr defTabSz="873033" eaLnBrk="0" hangingPunct="0">
              <a:tabLst>
                <a:tab pos="1139114" algn="l"/>
              </a:tabLst>
            </a:pPr>
            <a:r>
              <a:rPr lang="de-DE" sz="1600" dirty="0">
                <a:solidFill>
                  <a:srgbClr val="FFFFFF"/>
                </a:solidFill>
                <a:latin typeface="+mn-lt"/>
              </a:rPr>
              <a:t>3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611560" y="1448780"/>
            <a:ext cx="288032" cy="288032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91427" tIns="45714" rIns="91427" bIns="45714" rtlCol="0" anchor="ctr">
            <a:noAutofit/>
          </a:bodyPr>
          <a:lstStyle/>
          <a:p>
            <a:pPr defTabSz="873033" eaLnBrk="0" hangingPunct="0">
              <a:tabLst>
                <a:tab pos="1139114" algn="l"/>
              </a:tabLst>
            </a:pPr>
            <a:r>
              <a:rPr lang="de-DE" sz="1600" dirty="0">
                <a:solidFill>
                  <a:srgbClr val="FFFFFF"/>
                </a:solidFill>
                <a:latin typeface="+mn-lt"/>
              </a:rPr>
              <a:t>1</a:t>
            </a:r>
          </a:p>
        </p:txBody>
      </p:sp>
      <p:sp>
        <p:nvSpPr>
          <p:cNvPr id="37" name="Rectangle 1040"/>
          <p:cNvSpPr>
            <a:spLocks noChangeArrowheads="1"/>
          </p:cNvSpPr>
          <p:nvPr/>
        </p:nvSpPr>
        <p:spPr bwMode="gray">
          <a:xfrm>
            <a:off x="5903913" y="4149080"/>
            <a:ext cx="2592387" cy="172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</p:txBody>
      </p:sp>
      <p:sp>
        <p:nvSpPr>
          <p:cNvPr id="48" name="Rectangle 1040"/>
          <p:cNvSpPr>
            <a:spLocks noChangeArrowheads="1"/>
          </p:cNvSpPr>
          <p:nvPr/>
        </p:nvSpPr>
        <p:spPr bwMode="gray">
          <a:xfrm>
            <a:off x="535325" y="4149080"/>
            <a:ext cx="2560511" cy="172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gray">
          <a:xfrm>
            <a:off x="3240088" y="4149080"/>
            <a:ext cx="2592387" cy="172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dirty="0"/>
              <a:t>Hier steht Blindtext</a:t>
            </a:r>
          </a:p>
        </p:txBody>
      </p:sp>
      <p:graphicFrame>
        <p:nvGraphicFramePr>
          <p:cNvPr id="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53105"/>
              </p:ext>
            </p:extLst>
          </p:nvPr>
        </p:nvGraphicFramePr>
        <p:xfrm>
          <a:off x="3240088" y="1916174"/>
          <a:ext cx="2592387" cy="165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2" name="Rectangle 1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40088" y="3537011"/>
            <a:ext cx="259238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noAutofit/>
          </a:bodyPr>
          <a:lstStyle/>
          <a:p>
            <a:pPr algn="l" defTabSz="952138" eaLnBrk="0" hangingPunct="0"/>
            <a:r>
              <a:rPr lang="de-DE" sz="1600" dirty="0"/>
              <a:t>Hier steht Blindtext</a:t>
            </a:r>
          </a:p>
        </p:txBody>
      </p:sp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68378"/>
              </p:ext>
            </p:extLst>
          </p:nvPr>
        </p:nvGraphicFramePr>
        <p:xfrm>
          <a:off x="5903913" y="1916175"/>
          <a:ext cx="2592387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903913" y="3537011"/>
            <a:ext cx="259238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noAutofit/>
          </a:bodyPr>
          <a:lstStyle/>
          <a:p>
            <a:pPr algn="l" defTabSz="952138" eaLnBrk="0" hangingPunct="0"/>
            <a:r>
              <a:rPr lang="de-DE" sz="1600" dirty="0"/>
              <a:t>Hier steht Blindtext</a:t>
            </a:r>
          </a:p>
        </p:txBody>
      </p:sp>
      <p:sp>
        <p:nvSpPr>
          <p:cNvPr id="59" name="Oval 18"/>
          <p:cNvSpPr>
            <a:spLocks noChangeArrowheads="1"/>
          </p:cNvSpPr>
          <p:nvPr/>
        </p:nvSpPr>
        <p:spPr bwMode="gray">
          <a:xfrm>
            <a:off x="7992380" y="1949548"/>
            <a:ext cx="252028" cy="144017"/>
          </a:xfrm>
          <a:prstGeom prst="ellipse">
            <a:avLst/>
          </a:prstGeom>
          <a:solidFill>
            <a:srgbClr val="2C8E27"/>
          </a:solidFill>
          <a:ln w="9525">
            <a:noFill/>
            <a:round/>
            <a:headEnd/>
            <a:tailEnd/>
          </a:ln>
        </p:spPr>
        <p:txBody>
          <a:bodyPr wrap="none" lIns="91401" tIns="45701" rIns="91401" bIns="45701" anchor="ctr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48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 bwMode="auto">
          <a:xfrm>
            <a:off x="3131840" y="1377378"/>
            <a:ext cx="5472409" cy="4643869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Deutschlandkarte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auto">
          <a:xfrm rot="5400000">
            <a:off x="-354722" y="2589464"/>
            <a:ext cx="4643908" cy="221973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000 w 21600"/>
              <a:gd name="T13" fmla="*/ 7000 h 21600"/>
              <a:gd name="T14" fmla="*/ 14600 w 21600"/>
              <a:gd name="T15" fmla="*/ 14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400" y="21600"/>
                </a:lnTo>
                <a:lnTo>
                  <a:pt x="11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401" tIns="45701" rIns="91401" bIns="45701" anchor="ctr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6" name="Group 1718"/>
          <p:cNvGrpSpPr>
            <a:grpSpLocks/>
          </p:cNvGrpSpPr>
          <p:nvPr/>
        </p:nvGrpSpPr>
        <p:grpSpPr bwMode="auto">
          <a:xfrm>
            <a:off x="287524" y="1901581"/>
            <a:ext cx="2423863" cy="3220546"/>
            <a:chOff x="782" y="1289"/>
            <a:chExt cx="2877" cy="3835"/>
          </a:xfrm>
          <a:solidFill>
            <a:schemeClr val="accent1"/>
          </a:solidFill>
        </p:grpSpPr>
        <p:sp>
          <p:nvSpPr>
            <p:cNvPr id="37" name="Freeform 1719"/>
            <p:cNvSpPr>
              <a:spLocks/>
            </p:cNvSpPr>
            <p:nvPr/>
          </p:nvSpPr>
          <p:spPr bwMode="gray">
            <a:xfrm>
              <a:off x="1076" y="1799"/>
              <a:ext cx="1503" cy="1317"/>
            </a:xfrm>
            <a:custGeom>
              <a:avLst/>
              <a:gdLst>
                <a:gd name="T0" fmla="*/ 126 w 1503"/>
                <a:gd name="T1" fmla="*/ 262 h 1317"/>
                <a:gd name="T2" fmla="*/ 152 w 1503"/>
                <a:gd name="T3" fmla="*/ 174 h 1317"/>
                <a:gd name="T4" fmla="*/ 274 w 1503"/>
                <a:gd name="T5" fmla="*/ 106 h 1317"/>
                <a:gd name="T6" fmla="*/ 432 w 1503"/>
                <a:gd name="T7" fmla="*/ 132 h 1317"/>
                <a:gd name="T8" fmla="*/ 432 w 1503"/>
                <a:gd name="T9" fmla="*/ 196 h 1317"/>
                <a:gd name="T10" fmla="*/ 476 w 1503"/>
                <a:gd name="T11" fmla="*/ 244 h 1317"/>
                <a:gd name="T12" fmla="*/ 482 w 1503"/>
                <a:gd name="T13" fmla="*/ 178 h 1317"/>
                <a:gd name="T14" fmla="*/ 534 w 1503"/>
                <a:gd name="T15" fmla="*/ 164 h 1317"/>
                <a:gd name="T16" fmla="*/ 568 w 1503"/>
                <a:gd name="T17" fmla="*/ 64 h 1317"/>
                <a:gd name="T18" fmla="*/ 662 w 1503"/>
                <a:gd name="T19" fmla="*/ 30 h 1317"/>
                <a:gd name="T20" fmla="*/ 816 w 1503"/>
                <a:gd name="T21" fmla="*/ 48 h 1317"/>
                <a:gd name="T22" fmla="*/ 890 w 1503"/>
                <a:gd name="T23" fmla="*/ 156 h 1317"/>
                <a:gd name="T24" fmla="*/ 978 w 1503"/>
                <a:gd name="T25" fmla="*/ 230 h 1317"/>
                <a:gd name="T26" fmla="*/ 1062 w 1503"/>
                <a:gd name="T27" fmla="*/ 254 h 1317"/>
                <a:gd name="T28" fmla="*/ 1167 w 1503"/>
                <a:gd name="T29" fmla="*/ 268 h 1317"/>
                <a:gd name="T30" fmla="*/ 1231 w 1503"/>
                <a:gd name="T31" fmla="*/ 302 h 1317"/>
                <a:gd name="T32" fmla="*/ 1355 w 1503"/>
                <a:gd name="T33" fmla="*/ 366 h 1317"/>
                <a:gd name="T34" fmla="*/ 1453 w 1503"/>
                <a:gd name="T35" fmla="*/ 414 h 1317"/>
                <a:gd name="T36" fmla="*/ 1461 w 1503"/>
                <a:gd name="T37" fmla="*/ 478 h 1317"/>
                <a:gd name="T38" fmla="*/ 1323 w 1503"/>
                <a:gd name="T39" fmla="*/ 492 h 1317"/>
                <a:gd name="T40" fmla="*/ 1245 w 1503"/>
                <a:gd name="T41" fmla="*/ 570 h 1317"/>
                <a:gd name="T42" fmla="*/ 1311 w 1503"/>
                <a:gd name="T43" fmla="*/ 698 h 1317"/>
                <a:gd name="T44" fmla="*/ 1295 w 1503"/>
                <a:gd name="T45" fmla="*/ 724 h 1317"/>
                <a:gd name="T46" fmla="*/ 1315 w 1503"/>
                <a:gd name="T47" fmla="*/ 750 h 1317"/>
                <a:gd name="T48" fmla="*/ 1341 w 1503"/>
                <a:gd name="T49" fmla="*/ 832 h 1317"/>
                <a:gd name="T50" fmla="*/ 1303 w 1503"/>
                <a:gd name="T51" fmla="*/ 928 h 1317"/>
                <a:gd name="T52" fmla="*/ 1201 w 1503"/>
                <a:gd name="T53" fmla="*/ 978 h 1317"/>
                <a:gd name="T54" fmla="*/ 1193 w 1503"/>
                <a:gd name="T55" fmla="*/ 1072 h 1317"/>
                <a:gd name="T56" fmla="*/ 1179 w 1503"/>
                <a:gd name="T57" fmla="*/ 1181 h 1317"/>
                <a:gd name="T58" fmla="*/ 1062 w 1503"/>
                <a:gd name="T59" fmla="*/ 1217 h 1317"/>
                <a:gd name="T60" fmla="*/ 984 w 1503"/>
                <a:gd name="T61" fmla="*/ 1273 h 1317"/>
                <a:gd name="T62" fmla="*/ 938 w 1503"/>
                <a:gd name="T63" fmla="*/ 1293 h 1317"/>
                <a:gd name="T64" fmla="*/ 894 w 1503"/>
                <a:gd name="T65" fmla="*/ 1259 h 1317"/>
                <a:gd name="T66" fmla="*/ 894 w 1503"/>
                <a:gd name="T67" fmla="*/ 1151 h 1317"/>
                <a:gd name="T68" fmla="*/ 814 w 1503"/>
                <a:gd name="T69" fmla="*/ 1125 h 1317"/>
                <a:gd name="T70" fmla="*/ 842 w 1503"/>
                <a:gd name="T71" fmla="*/ 1030 h 1317"/>
                <a:gd name="T72" fmla="*/ 780 w 1503"/>
                <a:gd name="T73" fmla="*/ 998 h 1317"/>
                <a:gd name="T74" fmla="*/ 758 w 1503"/>
                <a:gd name="T75" fmla="*/ 916 h 1317"/>
                <a:gd name="T76" fmla="*/ 696 w 1503"/>
                <a:gd name="T77" fmla="*/ 862 h 1317"/>
                <a:gd name="T78" fmla="*/ 704 w 1503"/>
                <a:gd name="T79" fmla="*/ 788 h 1317"/>
                <a:gd name="T80" fmla="*/ 744 w 1503"/>
                <a:gd name="T81" fmla="*/ 722 h 1317"/>
                <a:gd name="T82" fmla="*/ 692 w 1503"/>
                <a:gd name="T83" fmla="*/ 748 h 1317"/>
                <a:gd name="T84" fmla="*/ 610 w 1503"/>
                <a:gd name="T85" fmla="*/ 696 h 1317"/>
                <a:gd name="T86" fmla="*/ 502 w 1503"/>
                <a:gd name="T87" fmla="*/ 720 h 1317"/>
                <a:gd name="T88" fmla="*/ 530 w 1503"/>
                <a:gd name="T89" fmla="*/ 804 h 1317"/>
                <a:gd name="T90" fmla="*/ 516 w 1503"/>
                <a:gd name="T91" fmla="*/ 892 h 1317"/>
                <a:gd name="T92" fmla="*/ 408 w 1503"/>
                <a:gd name="T93" fmla="*/ 908 h 1317"/>
                <a:gd name="T94" fmla="*/ 358 w 1503"/>
                <a:gd name="T95" fmla="*/ 902 h 1317"/>
                <a:gd name="T96" fmla="*/ 364 w 1503"/>
                <a:gd name="T97" fmla="*/ 846 h 1317"/>
                <a:gd name="T98" fmla="*/ 336 w 1503"/>
                <a:gd name="T99" fmla="*/ 758 h 1317"/>
                <a:gd name="T100" fmla="*/ 272 w 1503"/>
                <a:gd name="T101" fmla="*/ 706 h 1317"/>
                <a:gd name="T102" fmla="*/ 244 w 1503"/>
                <a:gd name="T103" fmla="*/ 760 h 1317"/>
                <a:gd name="T104" fmla="*/ 126 w 1503"/>
                <a:gd name="T105" fmla="*/ 806 h 1317"/>
                <a:gd name="T106" fmla="*/ 110 w 1503"/>
                <a:gd name="T107" fmla="*/ 742 h 1317"/>
                <a:gd name="T108" fmla="*/ 4 w 1503"/>
                <a:gd name="T109" fmla="*/ 692 h 1317"/>
                <a:gd name="T110" fmla="*/ 80 w 1503"/>
                <a:gd name="T111" fmla="*/ 614 h 1317"/>
                <a:gd name="T112" fmla="*/ 162 w 1503"/>
                <a:gd name="T113" fmla="*/ 450 h 13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03"/>
                <a:gd name="T172" fmla="*/ 0 h 1317"/>
                <a:gd name="T173" fmla="*/ 1503 w 1503"/>
                <a:gd name="T174" fmla="*/ 1317 h 131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03" h="1317">
                  <a:moveTo>
                    <a:pt x="170" y="316"/>
                  </a:moveTo>
                  <a:lnTo>
                    <a:pt x="188" y="272"/>
                  </a:lnTo>
                  <a:lnTo>
                    <a:pt x="126" y="262"/>
                  </a:lnTo>
                  <a:lnTo>
                    <a:pt x="114" y="244"/>
                  </a:lnTo>
                  <a:lnTo>
                    <a:pt x="124" y="176"/>
                  </a:lnTo>
                  <a:lnTo>
                    <a:pt x="152" y="174"/>
                  </a:lnTo>
                  <a:lnTo>
                    <a:pt x="140" y="138"/>
                  </a:lnTo>
                  <a:lnTo>
                    <a:pt x="202" y="94"/>
                  </a:lnTo>
                  <a:lnTo>
                    <a:pt x="274" y="106"/>
                  </a:lnTo>
                  <a:lnTo>
                    <a:pt x="346" y="88"/>
                  </a:lnTo>
                  <a:lnTo>
                    <a:pt x="418" y="92"/>
                  </a:lnTo>
                  <a:lnTo>
                    <a:pt x="432" y="132"/>
                  </a:lnTo>
                  <a:lnTo>
                    <a:pt x="460" y="166"/>
                  </a:lnTo>
                  <a:lnTo>
                    <a:pt x="454" y="188"/>
                  </a:lnTo>
                  <a:lnTo>
                    <a:pt x="432" y="196"/>
                  </a:lnTo>
                  <a:lnTo>
                    <a:pt x="436" y="220"/>
                  </a:lnTo>
                  <a:lnTo>
                    <a:pt x="450" y="224"/>
                  </a:lnTo>
                  <a:lnTo>
                    <a:pt x="476" y="244"/>
                  </a:lnTo>
                  <a:lnTo>
                    <a:pt x="500" y="220"/>
                  </a:lnTo>
                  <a:lnTo>
                    <a:pt x="510" y="180"/>
                  </a:lnTo>
                  <a:lnTo>
                    <a:pt x="482" y="178"/>
                  </a:lnTo>
                  <a:lnTo>
                    <a:pt x="494" y="134"/>
                  </a:lnTo>
                  <a:lnTo>
                    <a:pt x="516" y="140"/>
                  </a:lnTo>
                  <a:lnTo>
                    <a:pt x="534" y="164"/>
                  </a:lnTo>
                  <a:lnTo>
                    <a:pt x="576" y="182"/>
                  </a:lnTo>
                  <a:lnTo>
                    <a:pt x="558" y="116"/>
                  </a:lnTo>
                  <a:lnTo>
                    <a:pt x="568" y="64"/>
                  </a:lnTo>
                  <a:lnTo>
                    <a:pt x="588" y="10"/>
                  </a:lnTo>
                  <a:lnTo>
                    <a:pt x="612" y="0"/>
                  </a:lnTo>
                  <a:lnTo>
                    <a:pt x="662" y="30"/>
                  </a:lnTo>
                  <a:lnTo>
                    <a:pt x="732" y="18"/>
                  </a:lnTo>
                  <a:lnTo>
                    <a:pt x="778" y="16"/>
                  </a:lnTo>
                  <a:lnTo>
                    <a:pt x="816" y="48"/>
                  </a:lnTo>
                  <a:lnTo>
                    <a:pt x="832" y="82"/>
                  </a:lnTo>
                  <a:lnTo>
                    <a:pt x="868" y="126"/>
                  </a:lnTo>
                  <a:lnTo>
                    <a:pt x="890" y="156"/>
                  </a:lnTo>
                  <a:lnTo>
                    <a:pt x="932" y="176"/>
                  </a:lnTo>
                  <a:lnTo>
                    <a:pt x="946" y="220"/>
                  </a:lnTo>
                  <a:lnTo>
                    <a:pt x="978" y="230"/>
                  </a:lnTo>
                  <a:lnTo>
                    <a:pt x="1004" y="246"/>
                  </a:lnTo>
                  <a:lnTo>
                    <a:pt x="1030" y="228"/>
                  </a:lnTo>
                  <a:lnTo>
                    <a:pt x="1062" y="254"/>
                  </a:lnTo>
                  <a:lnTo>
                    <a:pt x="1105" y="240"/>
                  </a:lnTo>
                  <a:lnTo>
                    <a:pt x="1117" y="244"/>
                  </a:lnTo>
                  <a:lnTo>
                    <a:pt x="1167" y="268"/>
                  </a:lnTo>
                  <a:lnTo>
                    <a:pt x="1199" y="266"/>
                  </a:lnTo>
                  <a:lnTo>
                    <a:pt x="1227" y="274"/>
                  </a:lnTo>
                  <a:lnTo>
                    <a:pt x="1231" y="302"/>
                  </a:lnTo>
                  <a:lnTo>
                    <a:pt x="1251" y="304"/>
                  </a:lnTo>
                  <a:lnTo>
                    <a:pt x="1339" y="384"/>
                  </a:lnTo>
                  <a:lnTo>
                    <a:pt x="1355" y="366"/>
                  </a:lnTo>
                  <a:lnTo>
                    <a:pt x="1389" y="390"/>
                  </a:lnTo>
                  <a:lnTo>
                    <a:pt x="1417" y="424"/>
                  </a:lnTo>
                  <a:lnTo>
                    <a:pt x="1453" y="414"/>
                  </a:lnTo>
                  <a:lnTo>
                    <a:pt x="1503" y="428"/>
                  </a:lnTo>
                  <a:lnTo>
                    <a:pt x="1463" y="454"/>
                  </a:lnTo>
                  <a:lnTo>
                    <a:pt x="1461" y="478"/>
                  </a:lnTo>
                  <a:lnTo>
                    <a:pt x="1421" y="506"/>
                  </a:lnTo>
                  <a:lnTo>
                    <a:pt x="1391" y="514"/>
                  </a:lnTo>
                  <a:lnTo>
                    <a:pt x="1323" y="492"/>
                  </a:lnTo>
                  <a:lnTo>
                    <a:pt x="1287" y="530"/>
                  </a:lnTo>
                  <a:lnTo>
                    <a:pt x="1241" y="534"/>
                  </a:lnTo>
                  <a:lnTo>
                    <a:pt x="1245" y="570"/>
                  </a:lnTo>
                  <a:lnTo>
                    <a:pt x="1281" y="634"/>
                  </a:lnTo>
                  <a:lnTo>
                    <a:pt x="1305" y="648"/>
                  </a:lnTo>
                  <a:lnTo>
                    <a:pt x="1311" y="698"/>
                  </a:lnTo>
                  <a:lnTo>
                    <a:pt x="1303" y="708"/>
                  </a:lnTo>
                  <a:lnTo>
                    <a:pt x="1297" y="716"/>
                  </a:lnTo>
                  <a:lnTo>
                    <a:pt x="1295" y="724"/>
                  </a:lnTo>
                  <a:lnTo>
                    <a:pt x="1297" y="728"/>
                  </a:lnTo>
                  <a:lnTo>
                    <a:pt x="1301" y="734"/>
                  </a:lnTo>
                  <a:lnTo>
                    <a:pt x="1315" y="750"/>
                  </a:lnTo>
                  <a:lnTo>
                    <a:pt x="1335" y="772"/>
                  </a:lnTo>
                  <a:lnTo>
                    <a:pt x="1315" y="788"/>
                  </a:lnTo>
                  <a:lnTo>
                    <a:pt x="1341" y="832"/>
                  </a:lnTo>
                  <a:lnTo>
                    <a:pt x="1329" y="884"/>
                  </a:lnTo>
                  <a:lnTo>
                    <a:pt x="1299" y="906"/>
                  </a:lnTo>
                  <a:lnTo>
                    <a:pt x="1303" y="928"/>
                  </a:lnTo>
                  <a:lnTo>
                    <a:pt x="1217" y="936"/>
                  </a:lnTo>
                  <a:lnTo>
                    <a:pt x="1187" y="956"/>
                  </a:lnTo>
                  <a:lnTo>
                    <a:pt x="1201" y="978"/>
                  </a:lnTo>
                  <a:lnTo>
                    <a:pt x="1201" y="1028"/>
                  </a:lnTo>
                  <a:lnTo>
                    <a:pt x="1189" y="1032"/>
                  </a:lnTo>
                  <a:lnTo>
                    <a:pt x="1193" y="1072"/>
                  </a:lnTo>
                  <a:lnTo>
                    <a:pt x="1227" y="1145"/>
                  </a:lnTo>
                  <a:lnTo>
                    <a:pt x="1203" y="1157"/>
                  </a:lnTo>
                  <a:lnTo>
                    <a:pt x="1179" y="1181"/>
                  </a:lnTo>
                  <a:lnTo>
                    <a:pt x="1129" y="1165"/>
                  </a:lnTo>
                  <a:lnTo>
                    <a:pt x="1099" y="1221"/>
                  </a:lnTo>
                  <a:lnTo>
                    <a:pt x="1062" y="1217"/>
                  </a:lnTo>
                  <a:lnTo>
                    <a:pt x="1046" y="1243"/>
                  </a:lnTo>
                  <a:lnTo>
                    <a:pt x="1006" y="1249"/>
                  </a:lnTo>
                  <a:lnTo>
                    <a:pt x="984" y="1273"/>
                  </a:lnTo>
                  <a:lnTo>
                    <a:pt x="946" y="1263"/>
                  </a:lnTo>
                  <a:lnTo>
                    <a:pt x="924" y="1275"/>
                  </a:lnTo>
                  <a:lnTo>
                    <a:pt x="938" y="1293"/>
                  </a:lnTo>
                  <a:lnTo>
                    <a:pt x="922" y="1317"/>
                  </a:lnTo>
                  <a:lnTo>
                    <a:pt x="860" y="1275"/>
                  </a:lnTo>
                  <a:lnTo>
                    <a:pt x="894" y="1259"/>
                  </a:lnTo>
                  <a:lnTo>
                    <a:pt x="882" y="1209"/>
                  </a:lnTo>
                  <a:lnTo>
                    <a:pt x="908" y="1179"/>
                  </a:lnTo>
                  <a:lnTo>
                    <a:pt x="894" y="1151"/>
                  </a:lnTo>
                  <a:lnTo>
                    <a:pt x="846" y="1131"/>
                  </a:lnTo>
                  <a:lnTo>
                    <a:pt x="802" y="1151"/>
                  </a:lnTo>
                  <a:lnTo>
                    <a:pt x="814" y="1125"/>
                  </a:lnTo>
                  <a:lnTo>
                    <a:pt x="818" y="1087"/>
                  </a:lnTo>
                  <a:lnTo>
                    <a:pt x="834" y="1064"/>
                  </a:lnTo>
                  <a:lnTo>
                    <a:pt x="842" y="1030"/>
                  </a:lnTo>
                  <a:lnTo>
                    <a:pt x="820" y="1028"/>
                  </a:lnTo>
                  <a:lnTo>
                    <a:pt x="802" y="1024"/>
                  </a:lnTo>
                  <a:lnTo>
                    <a:pt x="780" y="998"/>
                  </a:lnTo>
                  <a:lnTo>
                    <a:pt x="786" y="974"/>
                  </a:lnTo>
                  <a:lnTo>
                    <a:pt x="758" y="962"/>
                  </a:lnTo>
                  <a:lnTo>
                    <a:pt x="758" y="916"/>
                  </a:lnTo>
                  <a:lnTo>
                    <a:pt x="736" y="888"/>
                  </a:lnTo>
                  <a:lnTo>
                    <a:pt x="704" y="886"/>
                  </a:lnTo>
                  <a:lnTo>
                    <a:pt x="696" y="862"/>
                  </a:lnTo>
                  <a:lnTo>
                    <a:pt x="716" y="848"/>
                  </a:lnTo>
                  <a:lnTo>
                    <a:pt x="696" y="808"/>
                  </a:lnTo>
                  <a:lnTo>
                    <a:pt x="704" y="788"/>
                  </a:lnTo>
                  <a:lnTo>
                    <a:pt x="726" y="782"/>
                  </a:lnTo>
                  <a:lnTo>
                    <a:pt x="738" y="754"/>
                  </a:lnTo>
                  <a:lnTo>
                    <a:pt x="744" y="722"/>
                  </a:lnTo>
                  <a:lnTo>
                    <a:pt x="732" y="706"/>
                  </a:lnTo>
                  <a:lnTo>
                    <a:pt x="706" y="712"/>
                  </a:lnTo>
                  <a:lnTo>
                    <a:pt x="692" y="748"/>
                  </a:lnTo>
                  <a:lnTo>
                    <a:pt x="652" y="758"/>
                  </a:lnTo>
                  <a:lnTo>
                    <a:pt x="612" y="752"/>
                  </a:lnTo>
                  <a:lnTo>
                    <a:pt x="610" y="696"/>
                  </a:lnTo>
                  <a:lnTo>
                    <a:pt x="552" y="696"/>
                  </a:lnTo>
                  <a:lnTo>
                    <a:pt x="532" y="730"/>
                  </a:lnTo>
                  <a:lnTo>
                    <a:pt x="502" y="720"/>
                  </a:lnTo>
                  <a:lnTo>
                    <a:pt x="492" y="750"/>
                  </a:lnTo>
                  <a:lnTo>
                    <a:pt x="528" y="774"/>
                  </a:lnTo>
                  <a:lnTo>
                    <a:pt x="530" y="804"/>
                  </a:lnTo>
                  <a:lnTo>
                    <a:pt x="536" y="838"/>
                  </a:lnTo>
                  <a:lnTo>
                    <a:pt x="546" y="860"/>
                  </a:lnTo>
                  <a:lnTo>
                    <a:pt x="516" y="892"/>
                  </a:lnTo>
                  <a:lnTo>
                    <a:pt x="474" y="882"/>
                  </a:lnTo>
                  <a:lnTo>
                    <a:pt x="450" y="908"/>
                  </a:lnTo>
                  <a:lnTo>
                    <a:pt x="408" y="908"/>
                  </a:lnTo>
                  <a:lnTo>
                    <a:pt x="382" y="926"/>
                  </a:lnTo>
                  <a:lnTo>
                    <a:pt x="360" y="922"/>
                  </a:lnTo>
                  <a:lnTo>
                    <a:pt x="358" y="902"/>
                  </a:lnTo>
                  <a:lnTo>
                    <a:pt x="390" y="886"/>
                  </a:lnTo>
                  <a:lnTo>
                    <a:pt x="398" y="864"/>
                  </a:lnTo>
                  <a:lnTo>
                    <a:pt x="364" y="846"/>
                  </a:lnTo>
                  <a:lnTo>
                    <a:pt x="376" y="794"/>
                  </a:lnTo>
                  <a:lnTo>
                    <a:pt x="388" y="774"/>
                  </a:lnTo>
                  <a:lnTo>
                    <a:pt x="336" y="758"/>
                  </a:lnTo>
                  <a:lnTo>
                    <a:pt x="308" y="738"/>
                  </a:lnTo>
                  <a:lnTo>
                    <a:pt x="302" y="718"/>
                  </a:lnTo>
                  <a:lnTo>
                    <a:pt x="272" y="706"/>
                  </a:lnTo>
                  <a:lnTo>
                    <a:pt x="276" y="732"/>
                  </a:lnTo>
                  <a:lnTo>
                    <a:pt x="262" y="754"/>
                  </a:lnTo>
                  <a:lnTo>
                    <a:pt x="244" y="760"/>
                  </a:lnTo>
                  <a:lnTo>
                    <a:pt x="224" y="772"/>
                  </a:lnTo>
                  <a:lnTo>
                    <a:pt x="176" y="806"/>
                  </a:lnTo>
                  <a:lnTo>
                    <a:pt x="126" y="806"/>
                  </a:lnTo>
                  <a:lnTo>
                    <a:pt x="98" y="816"/>
                  </a:lnTo>
                  <a:lnTo>
                    <a:pt x="96" y="786"/>
                  </a:lnTo>
                  <a:lnTo>
                    <a:pt x="110" y="742"/>
                  </a:lnTo>
                  <a:lnTo>
                    <a:pt x="88" y="708"/>
                  </a:lnTo>
                  <a:lnTo>
                    <a:pt x="74" y="716"/>
                  </a:lnTo>
                  <a:lnTo>
                    <a:pt x="4" y="692"/>
                  </a:lnTo>
                  <a:lnTo>
                    <a:pt x="0" y="656"/>
                  </a:lnTo>
                  <a:lnTo>
                    <a:pt x="22" y="608"/>
                  </a:lnTo>
                  <a:lnTo>
                    <a:pt x="80" y="614"/>
                  </a:lnTo>
                  <a:lnTo>
                    <a:pt x="114" y="618"/>
                  </a:lnTo>
                  <a:lnTo>
                    <a:pt x="122" y="522"/>
                  </a:lnTo>
                  <a:lnTo>
                    <a:pt x="162" y="450"/>
                  </a:lnTo>
                  <a:lnTo>
                    <a:pt x="166" y="368"/>
                  </a:lnTo>
                  <a:lnTo>
                    <a:pt x="170" y="316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720"/>
            <p:cNvSpPr>
              <a:spLocks/>
            </p:cNvSpPr>
            <p:nvPr/>
          </p:nvSpPr>
          <p:spPr bwMode="gray">
            <a:xfrm>
              <a:off x="2531" y="2009"/>
              <a:ext cx="1038" cy="1053"/>
            </a:xfrm>
            <a:custGeom>
              <a:avLst/>
              <a:gdLst>
                <a:gd name="T0" fmla="*/ 870 w 1038"/>
                <a:gd name="T1" fmla="*/ 124 h 1053"/>
                <a:gd name="T2" fmla="*/ 816 w 1038"/>
                <a:gd name="T3" fmla="*/ 232 h 1053"/>
                <a:gd name="T4" fmla="*/ 808 w 1038"/>
                <a:gd name="T5" fmla="*/ 300 h 1053"/>
                <a:gd name="T6" fmla="*/ 904 w 1038"/>
                <a:gd name="T7" fmla="*/ 380 h 1053"/>
                <a:gd name="T8" fmla="*/ 958 w 1038"/>
                <a:gd name="T9" fmla="*/ 440 h 1053"/>
                <a:gd name="T10" fmla="*/ 958 w 1038"/>
                <a:gd name="T11" fmla="*/ 486 h 1053"/>
                <a:gd name="T12" fmla="*/ 958 w 1038"/>
                <a:gd name="T13" fmla="*/ 560 h 1053"/>
                <a:gd name="T14" fmla="*/ 992 w 1038"/>
                <a:gd name="T15" fmla="*/ 648 h 1053"/>
                <a:gd name="T16" fmla="*/ 1006 w 1038"/>
                <a:gd name="T17" fmla="*/ 726 h 1053"/>
                <a:gd name="T18" fmla="*/ 974 w 1038"/>
                <a:gd name="T19" fmla="*/ 798 h 1053"/>
                <a:gd name="T20" fmla="*/ 1002 w 1038"/>
                <a:gd name="T21" fmla="*/ 846 h 1053"/>
                <a:gd name="T22" fmla="*/ 1030 w 1038"/>
                <a:gd name="T23" fmla="*/ 866 h 1053"/>
                <a:gd name="T24" fmla="*/ 1038 w 1038"/>
                <a:gd name="T25" fmla="*/ 877 h 1053"/>
                <a:gd name="T26" fmla="*/ 1036 w 1038"/>
                <a:gd name="T27" fmla="*/ 889 h 1053"/>
                <a:gd name="T28" fmla="*/ 1022 w 1038"/>
                <a:gd name="T29" fmla="*/ 919 h 1053"/>
                <a:gd name="T30" fmla="*/ 992 w 1038"/>
                <a:gd name="T31" fmla="*/ 927 h 1053"/>
                <a:gd name="T32" fmla="*/ 902 w 1038"/>
                <a:gd name="T33" fmla="*/ 965 h 1053"/>
                <a:gd name="T34" fmla="*/ 816 w 1038"/>
                <a:gd name="T35" fmla="*/ 985 h 1053"/>
                <a:gd name="T36" fmla="*/ 784 w 1038"/>
                <a:gd name="T37" fmla="*/ 1037 h 1053"/>
                <a:gd name="T38" fmla="*/ 664 w 1038"/>
                <a:gd name="T39" fmla="*/ 1047 h 1053"/>
                <a:gd name="T40" fmla="*/ 570 w 1038"/>
                <a:gd name="T41" fmla="*/ 1037 h 1053"/>
                <a:gd name="T42" fmla="*/ 552 w 1038"/>
                <a:gd name="T43" fmla="*/ 981 h 1053"/>
                <a:gd name="T44" fmla="*/ 550 w 1038"/>
                <a:gd name="T45" fmla="*/ 879 h 1053"/>
                <a:gd name="T46" fmla="*/ 498 w 1038"/>
                <a:gd name="T47" fmla="*/ 806 h 1053"/>
                <a:gd name="T48" fmla="*/ 478 w 1038"/>
                <a:gd name="T49" fmla="*/ 788 h 1053"/>
                <a:gd name="T50" fmla="*/ 376 w 1038"/>
                <a:gd name="T51" fmla="*/ 736 h 1053"/>
                <a:gd name="T52" fmla="*/ 318 w 1038"/>
                <a:gd name="T53" fmla="*/ 728 h 1053"/>
                <a:gd name="T54" fmla="*/ 226 w 1038"/>
                <a:gd name="T55" fmla="*/ 648 h 1053"/>
                <a:gd name="T56" fmla="*/ 226 w 1038"/>
                <a:gd name="T57" fmla="*/ 590 h 1053"/>
                <a:gd name="T58" fmla="*/ 238 w 1038"/>
                <a:gd name="T59" fmla="*/ 464 h 1053"/>
                <a:gd name="T60" fmla="*/ 206 w 1038"/>
                <a:gd name="T61" fmla="*/ 462 h 1053"/>
                <a:gd name="T62" fmla="*/ 234 w 1038"/>
                <a:gd name="T63" fmla="*/ 406 h 1053"/>
                <a:gd name="T64" fmla="*/ 230 w 1038"/>
                <a:gd name="T65" fmla="*/ 336 h 1053"/>
                <a:gd name="T66" fmla="*/ 198 w 1038"/>
                <a:gd name="T67" fmla="*/ 312 h 1053"/>
                <a:gd name="T68" fmla="*/ 154 w 1038"/>
                <a:gd name="T69" fmla="*/ 296 h 1053"/>
                <a:gd name="T70" fmla="*/ 88 w 1038"/>
                <a:gd name="T71" fmla="*/ 246 h 1053"/>
                <a:gd name="T72" fmla="*/ 50 w 1038"/>
                <a:gd name="T73" fmla="*/ 236 h 1053"/>
                <a:gd name="T74" fmla="*/ 72 w 1038"/>
                <a:gd name="T75" fmla="*/ 216 h 1053"/>
                <a:gd name="T76" fmla="*/ 40 w 1038"/>
                <a:gd name="T77" fmla="*/ 184 h 1053"/>
                <a:gd name="T78" fmla="*/ 0 w 1038"/>
                <a:gd name="T79" fmla="*/ 146 h 1053"/>
                <a:gd name="T80" fmla="*/ 56 w 1038"/>
                <a:gd name="T81" fmla="*/ 118 h 1053"/>
                <a:gd name="T82" fmla="*/ 96 w 1038"/>
                <a:gd name="T83" fmla="*/ 110 h 1053"/>
                <a:gd name="T84" fmla="*/ 160 w 1038"/>
                <a:gd name="T85" fmla="*/ 60 h 1053"/>
                <a:gd name="T86" fmla="*/ 212 w 1038"/>
                <a:gd name="T87" fmla="*/ 52 h 1053"/>
                <a:gd name="T88" fmla="*/ 290 w 1038"/>
                <a:gd name="T89" fmla="*/ 104 h 1053"/>
                <a:gd name="T90" fmla="*/ 348 w 1038"/>
                <a:gd name="T91" fmla="*/ 106 h 1053"/>
                <a:gd name="T92" fmla="*/ 442 w 1038"/>
                <a:gd name="T93" fmla="*/ 130 h 1053"/>
                <a:gd name="T94" fmla="*/ 500 w 1038"/>
                <a:gd name="T95" fmla="*/ 102 h 1053"/>
                <a:gd name="T96" fmla="*/ 542 w 1038"/>
                <a:gd name="T97" fmla="*/ 86 h 1053"/>
                <a:gd name="T98" fmla="*/ 568 w 1038"/>
                <a:gd name="T99" fmla="*/ 108 h 1053"/>
                <a:gd name="T100" fmla="*/ 588 w 1038"/>
                <a:gd name="T101" fmla="*/ 80 h 1053"/>
                <a:gd name="T102" fmla="*/ 614 w 1038"/>
                <a:gd name="T103" fmla="*/ 40 h 1053"/>
                <a:gd name="T104" fmla="*/ 714 w 1038"/>
                <a:gd name="T105" fmla="*/ 18 h 1053"/>
                <a:gd name="T106" fmla="*/ 756 w 1038"/>
                <a:gd name="T107" fmla="*/ 8 h 1053"/>
                <a:gd name="T108" fmla="*/ 820 w 1038"/>
                <a:gd name="T109" fmla="*/ 84 h 1053"/>
                <a:gd name="T110" fmla="*/ 878 w 1038"/>
                <a:gd name="T111" fmla="*/ 48 h 105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38"/>
                <a:gd name="T169" fmla="*/ 0 h 1053"/>
                <a:gd name="T170" fmla="*/ 1038 w 1038"/>
                <a:gd name="T171" fmla="*/ 1053 h 105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38" h="1053">
                  <a:moveTo>
                    <a:pt x="896" y="88"/>
                  </a:moveTo>
                  <a:lnTo>
                    <a:pt x="870" y="124"/>
                  </a:lnTo>
                  <a:lnTo>
                    <a:pt x="870" y="180"/>
                  </a:lnTo>
                  <a:lnTo>
                    <a:pt x="816" y="232"/>
                  </a:lnTo>
                  <a:lnTo>
                    <a:pt x="816" y="264"/>
                  </a:lnTo>
                  <a:lnTo>
                    <a:pt x="808" y="300"/>
                  </a:lnTo>
                  <a:lnTo>
                    <a:pt x="850" y="320"/>
                  </a:lnTo>
                  <a:lnTo>
                    <a:pt x="904" y="380"/>
                  </a:lnTo>
                  <a:lnTo>
                    <a:pt x="960" y="414"/>
                  </a:lnTo>
                  <a:lnTo>
                    <a:pt x="958" y="440"/>
                  </a:lnTo>
                  <a:lnTo>
                    <a:pt x="968" y="460"/>
                  </a:lnTo>
                  <a:lnTo>
                    <a:pt x="958" y="486"/>
                  </a:lnTo>
                  <a:lnTo>
                    <a:pt x="936" y="500"/>
                  </a:lnTo>
                  <a:lnTo>
                    <a:pt x="958" y="560"/>
                  </a:lnTo>
                  <a:lnTo>
                    <a:pt x="1000" y="576"/>
                  </a:lnTo>
                  <a:lnTo>
                    <a:pt x="992" y="648"/>
                  </a:lnTo>
                  <a:lnTo>
                    <a:pt x="1014" y="672"/>
                  </a:lnTo>
                  <a:lnTo>
                    <a:pt x="1006" y="726"/>
                  </a:lnTo>
                  <a:lnTo>
                    <a:pt x="1000" y="760"/>
                  </a:lnTo>
                  <a:lnTo>
                    <a:pt x="974" y="798"/>
                  </a:lnTo>
                  <a:lnTo>
                    <a:pt x="990" y="816"/>
                  </a:lnTo>
                  <a:lnTo>
                    <a:pt x="1002" y="846"/>
                  </a:lnTo>
                  <a:lnTo>
                    <a:pt x="1020" y="856"/>
                  </a:lnTo>
                  <a:lnTo>
                    <a:pt x="1030" y="866"/>
                  </a:lnTo>
                  <a:lnTo>
                    <a:pt x="1036" y="871"/>
                  </a:lnTo>
                  <a:lnTo>
                    <a:pt x="1038" y="877"/>
                  </a:lnTo>
                  <a:lnTo>
                    <a:pt x="1038" y="881"/>
                  </a:lnTo>
                  <a:lnTo>
                    <a:pt x="1036" y="889"/>
                  </a:lnTo>
                  <a:lnTo>
                    <a:pt x="1030" y="903"/>
                  </a:lnTo>
                  <a:lnTo>
                    <a:pt x="1022" y="919"/>
                  </a:lnTo>
                  <a:lnTo>
                    <a:pt x="1006" y="935"/>
                  </a:lnTo>
                  <a:lnTo>
                    <a:pt x="992" y="927"/>
                  </a:lnTo>
                  <a:lnTo>
                    <a:pt x="920" y="953"/>
                  </a:lnTo>
                  <a:lnTo>
                    <a:pt x="902" y="965"/>
                  </a:lnTo>
                  <a:lnTo>
                    <a:pt x="856" y="951"/>
                  </a:lnTo>
                  <a:lnTo>
                    <a:pt x="816" y="985"/>
                  </a:lnTo>
                  <a:lnTo>
                    <a:pt x="814" y="1053"/>
                  </a:lnTo>
                  <a:lnTo>
                    <a:pt x="784" y="1037"/>
                  </a:lnTo>
                  <a:lnTo>
                    <a:pt x="726" y="1053"/>
                  </a:lnTo>
                  <a:lnTo>
                    <a:pt x="664" y="1047"/>
                  </a:lnTo>
                  <a:lnTo>
                    <a:pt x="622" y="1015"/>
                  </a:lnTo>
                  <a:lnTo>
                    <a:pt x="570" y="1037"/>
                  </a:lnTo>
                  <a:lnTo>
                    <a:pt x="550" y="1031"/>
                  </a:lnTo>
                  <a:lnTo>
                    <a:pt x="552" y="981"/>
                  </a:lnTo>
                  <a:lnTo>
                    <a:pt x="506" y="919"/>
                  </a:lnTo>
                  <a:lnTo>
                    <a:pt x="550" y="879"/>
                  </a:lnTo>
                  <a:lnTo>
                    <a:pt x="522" y="822"/>
                  </a:lnTo>
                  <a:lnTo>
                    <a:pt x="498" y="806"/>
                  </a:lnTo>
                  <a:lnTo>
                    <a:pt x="498" y="788"/>
                  </a:lnTo>
                  <a:lnTo>
                    <a:pt x="478" y="788"/>
                  </a:lnTo>
                  <a:lnTo>
                    <a:pt x="426" y="760"/>
                  </a:lnTo>
                  <a:lnTo>
                    <a:pt x="376" y="736"/>
                  </a:lnTo>
                  <a:lnTo>
                    <a:pt x="354" y="758"/>
                  </a:lnTo>
                  <a:lnTo>
                    <a:pt x="318" y="728"/>
                  </a:lnTo>
                  <a:lnTo>
                    <a:pt x="302" y="736"/>
                  </a:lnTo>
                  <a:lnTo>
                    <a:pt x="226" y="648"/>
                  </a:lnTo>
                  <a:lnTo>
                    <a:pt x="246" y="616"/>
                  </a:lnTo>
                  <a:lnTo>
                    <a:pt x="226" y="590"/>
                  </a:lnTo>
                  <a:lnTo>
                    <a:pt x="254" y="480"/>
                  </a:lnTo>
                  <a:lnTo>
                    <a:pt x="238" y="464"/>
                  </a:lnTo>
                  <a:lnTo>
                    <a:pt x="222" y="476"/>
                  </a:lnTo>
                  <a:lnTo>
                    <a:pt x="206" y="462"/>
                  </a:lnTo>
                  <a:lnTo>
                    <a:pt x="214" y="422"/>
                  </a:lnTo>
                  <a:lnTo>
                    <a:pt x="234" y="406"/>
                  </a:lnTo>
                  <a:lnTo>
                    <a:pt x="222" y="382"/>
                  </a:lnTo>
                  <a:lnTo>
                    <a:pt x="230" y="336"/>
                  </a:lnTo>
                  <a:lnTo>
                    <a:pt x="218" y="296"/>
                  </a:lnTo>
                  <a:lnTo>
                    <a:pt x="198" y="312"/>
                  </a:lnTo>
                  <a:lnTo>
                    <a:pt x="178" y="292"/>
                  </a:lnTo>
                  <a:lnTo>
                    <a:pt x="154" y="296"/>
                  </a:lnTo>
                  <a:lnTo>
                    <a:pt x="106" y="278"/>
                  </a:lnTo>
                  <a:lnTo>
                    <a:pt x="88" y="246"/>
                  </a:lnTo>
                  <a:lnTo>
                    <a:pt x="64" y="252"/>
                  </a:lnTo>
                  <a:lnTo>
                    <a:pt x="50" y="236"/>
                  </a:lnTo>
                  <a:lnTo>
                    <a:pt x="48" y="218"/>
                  </a:lnTo>
                  <a:lnTo>
                    <a:pt x="72" y="216"/>
                  </a:lnTo>
                  <a:lnTo>
                    <a:pt x="58" y="200"/>
                  </a:lnTo>
                  <a:lnTo>
                    <a:pt x="40" y="184"/>
                  </a:lnTo>
                  <a:lnTo>
                    <a:pt x="22" y="176"/>
                  </a:lnTo>
                  <a:lnTo>
                    <a:pt x="0" y="146"/>
                  </a:lnTo>
                  <a:lnTo>
                    <a:pt x="26" y="124"/>
                  </a:lnTo>
                  <a:lnTo>
                    <a:pt x="56" y="118"/>
                  </a:lnTo>
                  <a:lnTo>
                    <a:pt x="100" y="78"/>
                  </a:lnTo>
                  <a:lnTo>
                    <a:pt x="96" y="110"/>
                  </a:lnTo>
                  <a:lnTo>
                    <a:pt x="156" y="86"/>
                  </a:lnTo>
                  <a:lnTo>
                    <a:pt x="160" y="60"/>
                  </a:lnTo>
                  <a:lnTo>
                    <a:pt x="190" y="56"/>
                  </a:lnTo>
                  <a:lnTo>
                    <a:pt x="212" y="52"/>
                  </a:lnTo>
                  <a:lnTo>
                    <a:pt x="224" y="70"/>
                  </a:lnTo>
                  <a:lnTo>
                    <a:pt x="290" y="104"/>
                  </a:lnTo>
                  <a:lnTo>
                    <a:pt x="322" y="106"/>
                  </a:lnTo>
                  <a:lnTo>
                    <a:pt x="348" y="106"/>
                  </a:lnTo>
                  <a:lnTo>
                    <a:pt x="382" y="132"/>
                  </a:lnTo>
                  <a:lnTo>
                    <a:pt x="442" y="130"/>
                  </a:lnTo>
                  <a:lnTo>
                    <a:pt x="454" y="152"/>
                  </a:lnTo>
                  <a:lnTo>
                    <a:pt x="500" y="102"/>
                  </a:lnTo>
                  <a:lnTo>
                    <a:pt x="530" y="112"/>
                  </a:lnTo>
                  <a:lnTo>
                    <a:pt x="542" y="86"/>
                  </a:lnTo>
                  <a:lnTo>
                    <a:pt x="568" y="86"/>
                  </a:lnTo>
                  <a:lnTo>
                    <a:pt x="568" y="108"/>
                  </a:lnTo>
                  <a:lnTo>
                    <a:pt x="582" y="106"/>
                  </a:lnTo>
                  <a:lnTo>
                    <a:pt x="588" y="80"/>
                  </a:lnTo>
                  <a:lnTo>
                    <a:pt x="610" y="70"/>
                  </a:lnTo>
                  <a:lnTo>
                    <a:pt x="614" y="40"/>
                  </a:lnTo>
                  <a:lnTo>
                    <a:pt x="622" y="18"/>
                  </a:lnTo>
                  <a:lnTo>
                    <a:pt x="714" y="18"/>
                  </a:lnTo>
                  <a:lnTo>
                    <a:pt x="734" y="0"/>
                  </a:lnTo>
                  <a:lnTo>
                    <a:pt x="756" y="8"/>
                  </a:lnTo>
                  <a:lnTo>
                    <a:pt x="790" y="84"/>
                  </a:lnTo>
                  <a:lnTo>
                    <a:pt x="820" y="84"/>
                  </a:lnTo>
                  <a:lnTo>
                    <a:pt x="838" y="62"/>
                  </a:lnTo>
                  <a:lnTo>
                    <a:pt x="878" y="48"/>
                  </a:lnTo>
                  <a:lnTo>
                    <a:pt x="896" y="88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721"/>
            <p:cNvSpPr>
              <a:spLocks/>
            </p:cNvSpPr>
            <p:nvPr/>
          </p:nvSpPr>
          <p:spPr bwMode="gray">
            <a:xfrm>
              <a:off x="898" y="3926"/>
              <a:ext cx="330" cy="256"/>
            </a:xfrm>
            <a:custGeom>
              <a:avLst/>
              <a:gdLst>
                <a:gd name="T0" fmla="*/ 6 w 330"/>
                <a:gd name="T1" fmla="*/ 40 h 256"/>
                <a:gd name="T2" fmla="*/ 86 w 330"/>
                <a:gd name="T3" fmla="*/ 42 h 256"/>
                <a:gd name="T4" fmla="*/ 120 w 330"/>
                <a:gd name="T5" fmla="*/ 32 h 256"/>
                <a:gd name="T6" fmla="*/ 194 w 330"/>
                <a:gd name="T7" fmla="*/ 0 h 256"/>
                <a:gd name="T8" fmla="*/ 238 w 330"/>
                <a:gd name="T9" fmla="*/ 16 h 256"/>
                <a:gd name="T10" fmla="*/ 272 w 330"/>
                <a:gd name="T11" fmla="*/ 36 h 256"/>
                <a:gd name="T12" fmla="*/ 294 w 330"/>
                <a:gd name="T13" fmla="*/ 34 h 256"/>
                <a:gd name="T14" fmla="*/ 310 w 330"/>
                <a:gd name="T15" fmla="*/ 74 h 256"/>
                <a:gd name="T16" fmla="*/ 288 w 330"/>
                <a:gd name="T17" fmla="*/ 96 h 256"/>
                <a:gd name="T18" fmla="*/ 298 w 330"/>
                <a:gd name="T19" fmla="*/ 124 h 256"/>
                <a:gd name="T20" fmla="*/ 330 w 330"/>
                <a:gd name="T21" fmla="*/ 144 h 256"/>
                <a:gd name="T22" fmla="*/ 298 w 330"/>
                <a:gd name="T23" fmla="*/ 200 h 256"/>
                <a:gd name="T24" fmla="*/ 320 w 330"/>
                <a:gd name="T25" fmla="*/ 240 h 256"/>
                <a:gd name="T26" fmla="*/ 294 w 330"/>
                <a:gd name="T27" fmla="*/ 256 h 256"/>
                <a:gd name="T28" fmla="*/ 238 w 330"/>
                <a:gd name="T29" fmla="*/ 242 h 256"/>
                <a:gd name="T30" fmla="*/ 226 w 330"/>
                <a:gd name="T31" fmla="*/ 256 h 256"/>
                <a:gd name="T32" fmla="*/ 210 w 330"/>
                <a:gd name="T33" fmla="*/ 256 h 256"/>
                <a:gd name="T34" fmla="*/ 208 w 330"/>
                <a:gd name="T35" fmla="*/ 226 h 256"/>
                <a:gd name="T36" fmla="*/ 182 w 330"/>
                <a:gd name="T37" fmla="*/ 202 h 256"/>
                <a:gd name="T38" fmla="*/ 154 w 330"/>
                <a:gd name="T39" fmla="*/ 200 h 256"/>
                <a:gd name="T40" fmla="*/ 146 w 330"/>
                <a:gd name="T41" fmla="*/ 236 h 256"/>
                <a:gd name="T42" fmla="*/ 106 w 330"/>
                <a:gd name="T43" fmla="*/ 220 h 256"/>
                <a:gd name="T44" fmla="*/ 112 w 330"/>
                <a:gd name="T45" fmla="*/ 200 h 256"/>
                <a:gd name="T46" fmla="*/ 70 w 330"/>
                <a:gd name="T47" fmla="*/ 140 h 256"/>
                <a:gd name="T48" fmla="*/ 70 w 330"/>
                <a:gd name="T49" fmla="*/ 120 h 256"/>
                <a:gd name="T50" fmla="*/ 56 w 330"/>
                <a:gd name="T51" fmla="*/ 90 h 256"/>
                <a:gd name="T52" fmla="*/ 24 w 330"/>
                <a:gd name="T53" fmla="*/ 68 h 256"/>
                <a:gd name="T54" fmla="*/ 0 w 330"/>
                <a:gd name="T55" fmla="*/ 72 h 256"/>
                <a:gd name="T56" fmla="*/ 6 w 330"/>
                <a:gd name="T57" fmla="*/ 40 h 2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0"/>
                <a:gd name="T88" fmla="*/ 0 h 256"/>
                <a:gd name="T89" fmla="*/ 330 w 330"/>
                <a:gd name="T90" fmla="*/ 256 h 2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0" h="256">
                  <a:moveTo>
                    <a:pt x="6" y="40"/>
                  </a:moveTo>
                  <a:lnTo>
                    <a:pt x="86" y="42"/>
                  </a:lnTo>
                  <a:lnTo>
                    <a:pt x="120" y="32"/>
                  </a:lnTo>
                  <a:lnTo>
                    <a:pt x="194" y="0"/>
                  </a:lnTo>
                  <a:lnTo>
                    <a:pt x="238" y="16"/>
                  </a:lnTo>
                  <a:lnTo>
                    <a:pt x="272" y="36"/>
                  </a:lnTo>
                  <a:lnTo>
                    <a:pt x="294" y="34"/>
                  </a:lnTo>
                  <a:lnTo>
                    <a:pt x="310" y="74"/>
                  </a:lnTo>
                  <a:lnTo>
                    <a:pt x="288" y="96"/>
                  </a:lnTo>
                  <a:lnTo>
                    <a:pt x="298" y="124"/>
                  </a:lnTo>
                  <a:lnTo>
                    <a:pt x="330" y="144"/>
                  </a:lnTo>
                  <a:lnTo>
                    <a:pt x="298" y="200"/>
                  </a:lnTo>
                  <a:lnTo>
                    <a:pt x="320" y="240"/>
                  </a:lnTo>
                  <a:lnTo>
                    <a:pt x="294" y="256"/>
                  </a:lnTo>
                  <a:lnTo>
                    <a:pt x="238" y="242"/>
                  </a:lnTo>
                  <a:lnTo>
                    <a:pt x="226" y="256"/>
                  </a:lnTo>
                  <a:lnTo>
                    <a:pt x="210" y="256"/>
                  </a:lnTo>
                  <a:lnTo>
                    <a:pt x="208" y="226"/>
                  </a:lnTo>
                  <a:lnTo>
                    <a:pt x="182" y="202"/>
                  </a:lnTo>
                  <a:lnTo>
                    <a:pt x="154" y="200"/>
                  </a:lnTo>
                  <a:lnTo>
                    <a:pt x="146" y="236"/>
                  </a:lnTo>
                  <a:lnTo>
                    <a:pt x="106" y="220"/>
                  </a:lnTo>
                  <a:lnTo>
                    <a:pt x="112" y="200"/>
                  </a:lnTo>
                  <a:lnTo>
                    <a:pt x="70" y="140"/>
                  </a:lnTo>
                  <a:lnTo>
                    <a:pt x="70" y="120"/>
                  </a:lnTo>
                  <a:lnTo>
                    <a:pt x="56" y="9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722"/>
            <p:cNvSpPr>
              <a:spLocks/>
            </p:cNvSpPr>
            <p:nvPr/>
          </p:nvSpPr>
          <p:spPr bwMode="gray">
            <a:xfrm>
              <a:off x="842" y="3286"/>
              <a:ext cx="742" cy="986"/>
            </a:xfrm>
            <a:custGeom>
              <a:avLst/>
              <a:gdLst>
                <a:gd name="T0" fmla="*/ 24 w 742"/>
                <a:gd name="T1" fmla="*/ 344 h 986"/>
                <a:gd name="T2" fmla="*/ 54 w 742"/>
                <a:gd name="T3" fmla="*/ 312 h 986"/>
                <a:gd name="T4" fmla="*/ 94 w 742"/>
                <a:gd name="T5" fmla="*/ 250 h 986"/>
                <a:gd name="T6" fmla="*/ 168 w 742"/>
                <a:gd name="T7" fmla="*/ 268 h 986"/>
                <a:gd name="T8" fmla="*/ 218 w 742"/>
                <a:gd name="T9" fmla="*/ 268 h 986"/>
                <a:gd name="T10" fmla="*/ 218 w 742"/>
                <a:gd name="T11" fmla="*/ 204 h 986"/>
                <a:gd name="T12" fmla="*/ 256 w 742"/>
                <a:gd name="T13" fmla="*/ 212 h 986"/>
                <a:gd name="T14" fmla="*/ 310 w 742"/>
                <a:gd name="T15" fmla="*/ 156 h 986"/>
                <a:gd name="T16" fmla="*/ 398 w 742"/>
                <a:gd name="T17" fmla="*/ 144 h 986"/>
                <a:gd name="T18" fmla="*/ 512 w 742"/>
                <a:gd name="T19" fmla="*/ 68 h 986"/>
                <a:gd name="T20" fmla="*/ 538 w 742"/>
                <a:gd name="T21" fmla="*/ 42 h 986"/>
                <a:gd name="T22" fmla="*/ 544 w 742"/>
                <a:gd name="T23" fmla="*/ 0 h 986"/>
                <a:gd name="T24" fmla="*/ 566 w 742"/>
                <a:gd name="T25" fmla="*/ 32 h 986"/>
                <a:gd name="T26" fmla="*/ 602 w 742"/>
                <a:gd name="T27" fmla="*/ 74 h 986"/>
                <a:gd name="T28" fmla="*/ 642 w 742"/>
                <a:gd name="T29" fmla="*/ 152 h 986"/>
                <a:gd name="T30" fmla="*/ 640 w 742"/>
                <a:gd name="T31" fmla="*/ 202 h 986"/>
                <a:gd name="T32" fmla="*/ 600 w 742"/>
                <a:gd name="T33" fmla="*/ 212 h 986"/>
                <a:gd name="T34" fmla="*/ 594 w 742"/>
                <a:gd name="T35" fmla="*/ 264 h 986"/>
                <a:gd name="T36" fmla="*/ 640 w 742"/>
                <a:gd name="T37" fmla="*/ 332 h 986"/>
                <a:gd name="T38" fmla="*/ 592 w 742"/>
                <a:gd name="T39" fmla="*/ 360 h 986"/>
                <a:gd name="T40" fmla="*/ 526 w 742"/>
                <a:gd name="T41" fmla="*/ 436 h 986"/>
                <a:gd name="T42" fmla="*/ 602 w 742"/>
                <a:gd name="T43" fmla="*/ 458 h 986"/>
                <a:gd name="T44" fmla="*/ 682 w 742"/>
                <a:gd name="T45" fmla="*/ 456 h 986"/>
                <a:gd name="T46" fmla="*/ 712 w 742"/>
                <a:gd name="T47" fmla="*/ 538 h 986"/>
                <a:gd name="T48" fmla="*/ 742 w 742"/>
                <a:gd name="T49" fmla="*/ 588 h 986"/>
                <a:gd name="T50" fmla="*/ 710 w 742"/>
                <a:gd name="T51" fmla="*/ 626 h 986"/>
                <a:gd name="T52" fmla="*/ 734 w 742"/>
                <a:gd name="T53" fmla="*/ 716 h 986"/>
                <a:gd name="T54" fmla="*/ 732 w 742"/>
                <a:gd name="T55" fmla="*/ 740 h 986"/>
                <a:gd name="T56" fmla="*/ 736 w 742"/>
                <a:gd name="T57" fmla="*/ 754 h 986"/>
                <a:gd name="T58" fmla="*/ 738 w 742"/>
                <a:gd name="T59" fmla="*/ 784 h 986"/>
                <a:gd name="T60" fmla="*/ 710 w 742"/>
                <a:gd name="T61" fmla="*/ 858 h 986"/>
                <a:gd name="T62" fmla="*/ 650 w 742"/>
                <a:gd name="T63" fmla="*/ 986 h 986"/>
                <a:gd name="T64" fmla="*/ 568 w 742"/>
                <a:gd name="T65" fmla="*/ 944 h 986"/>
                <a:gd name="T66" fmla="*/ 474 w 742"/>
                <a:gd name="T67" fmla="*/ 938 h 986"/>
                <a:gd name="T68" fmla="*/ 442 w 742"/>
                <a:gd name="T69" fmla="*/ 920 h 986"/>
                <a:gd name="T70" fmla="*/ 376 w 742"/>
                <a:gd name="T71" fmla="*/ 880 h 986"/>
                <a:gd name="T72" fmla="*/ 386 w 742"/>
                <a:gd name="T73" fmla="*/ 784 h 986"/>
                <a:gd name="T74" fmla="*/ 344 w 742"/>
                <a:gd name="T75" fmla="*/ 736 h 986"/>
                <a:gd name="T76" fmla="*/ 350 w 742"/>
                <a:gd name="T77" fmla="*/ 674 h 986"/>
                <a:gd name="T78" fmla="*/ 294 w 742"/>
                <a:gd name="T79" fmla="*/ 656 h 986"/>
                <a:gd name="T80" fmla="*/ 176 w 742"/>
                <a:gd name="T81" fmla="*/ 672 h 986"/>
                <a:gd name="T82" fmla="*/ 62 w 742"/>
                <a:gd name="T83" fmla="*/ 680 h 986"/>
                <a:gd name="T84" fmla="*/ 78 w 742"/>
                <a:gd name="T85" fmla="*/ 612 h 986"/>
                <a:gd name="T86" fmla="*/ 114 w 742"/>
                <a:gd name="T87" fmla="*/ 538 h 986"/>
                <a:gd name="T88" fmla="*/ 26 w 742"/>
                <a:gd name="T89" fmla="*/ 490 h 986"/>
                <a:gd name="T90" fmla="*/ 0 w 742"/>
                <a:gd name="T91" fmla="*/ 362 h 98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42"/>
                <a:gd name="T139" fmla="*/ 0 h 986"/>
                <a:gd name="T140" fmla="*/ 742 w 742"/>
                <a:gd name="T141" fmla="*/ 986 h 98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42" h="986">
                  <a:moveTo>
                    <a:pt x="0" y="362"/>
                  </a:moveTo>
                  <a:lnTo>
                    <a:pt x="24" y="344"/>
                  </a:lnTo>
                  <a:lnTo>
                    <a:pt x="18" y="322"/>
                  </a:lnTo>
                  <a:lnTo>
                    <a:pt x="54" y="312"/>
                  </a:lnTo>
                  <a:lnTo>
                    <a:pt x="96" y="274"/>
                  </a:lnTo>
                  <a:lnTo>
                    <a:pt x="94" y="250"/>
                  </a:lnTo>
                  <a:lnTo>
                    <a:pt x="122" y="276"/>
                  </a:lnTo>
                  <a:lnTo>
                    <a:pt x="168" y="268"/>
                  </a:lnTo>
                  <a:lnTo>
                    <a:pt x="192" y="276"/>
                  </a:lnTo>
                  <a:lnTo>
                    <a:pt x="218" y="268"/>
                  </a:lnTo>
                  <a:lnTo>
                    <a:pt x="208" y="226"/>
                  </a:lnTo>
                  <a:lnTo>
                    <a:pt x="218" y="204"/>
                  </a:lnTo>
                  <a:lnTo>
                    <a:pt x="238" y="220"/>
                  </a:lnTo>
                  <a:lnTo>
                    <a:pt x="256" y="212"/>
                  </a:lnTo>
                  <a:lnTo>
                    <a:pt x="256" y="180"/>
                  </a:lnTo>
                  <a:lnTo>
                    <a:pt x="310" y="156"/>
                  </a:lnTo>
                  <a:lnTo>
                    <a:pt x="350" y="144"/>
                  </a:lnTo>
                  <a:lnTo>
                    <a:pt x="398" y="144"/>
                  </a:lnTo>
                  <a:lnTo>
                    <a:pt x="416" y="100"/>
                  </a:lnTo>
                  <a:lnTo>
                    <a:pt x="512" y="68"/>
                  </a:lnTo>
                  <a:lnTo>
                    <a:pt x="506" y="48"/>
                  </a:lnTo>
                  <a:lnTo>
                    <a:pt x="538" y="42"/>
                  </a:lnTo>
                  <a:lnTo>
                    <a:pt x="530" y="16"/>
                  </a:lnTo>
                  <a:lnTo>
                    <a:pt x="544" y="0"/>
                  </a:lnTo>
                  <a:lnTo>
                    <a:pt x="574" y="4"/>
                  </a:lnTo>
                  <a:lnTo>
                    <a:pt x="566" y="32"/>
                  </a:lnTo>
                  <a:lnTo>
                    <a:pt x="602" y="48"/>
                  </a:lnTo>
                  <a:lnTo>
                    <a:pt x="602" y="74"/>
                  </a:lnTo>
                  <a:lnTo>
                    <a:pt x="622" y="120"/>
                  </a:lnTo>
                  <a:lnTo>
                    <a:pt x="642" y="152"/>
                  </a:lnTo>
                  <a:lnTo>
                    <a:pt x="662" y="176"/>
                  </a:lnTo>
                  <a:lnTo>
                    <a:pt x="640" y="202"/>
                  </a:lnTo>
                  <a:lnTo>
                    <a:pt x="618" y="194"/>
                  </a:lnTo>
                  <a:lnTo>
                    <a:pt x="600" y="212"/>
                  </a:lnTo>
                  <a:lnTo>
                    <a:pt x="602" y="240"/>
                  </a:lnTo>
                  <a:lnTo>
                    <a:pt x="594" y="264"/>
                  </a:lnTo>
                  <a:lnTo>
                    <a:pt x="622" y="300"/>
                  </a:lnTo>
                  <a:lnTo>
                    <a:pt x="640" y="332"/>
                  </a:lnTo>
                  <a:lnTo>
                    <a:pt x="614" y="338"/>
                  </a:lnTo>
                  <a:lnTo>
                    <a:pt x="592" y="360"/>
                  </a:lnTo>
                  <a:lnTo>
                    <a:pt x="574" y="402"/>
                  </a:lnTo>
                  <a:lnTo>
                    <a:pt x="526" y="436"/>
                  </a:lnTo>
                  <a:lnTo>
                    <a:pt x="550" y="474"/>
                  </a:lnTo>
                  <a:lnTo>
                    <a:pt x="602" y="458"/>
                  </a:lnTo>
                  <a:lnTo>
                    <a:pt x="648" y="444"/>
                  </a:lnTo>
                  <a:lnTo>
                    <a:pt x="682" y="456"/>
                  </a:lnTo>
                  <a:lnTo>
                    <a:pt x="704" y="490"/>
                  </a:lnTo>
                  <a:lnTo>
                    <a:pt x="712" y="538"/>
                  </a:lnTo>
                  <a:lnTo>
                    <a:pt x="726" y="572"/>
                  </a:lnTo>
                  <a:lnTo>
                    <a:pt x="742" y="588"/>
                  </a:lnTo>
                  <a:lnTo>
                    <a:pt x="734" y="610"/>
                  </a:lnTo>
                  <a:lnTo>
                    <a:pt x="710" y="626"/>
                  </a:lnTo>
                  <a:lnTo>
                    <a:pt x="714" y="668"/>
                  </a:lnTo>
                  <a:lnTo>
                    <a:pt x="734" y="716"/>
                  </a:lnTo>
                  <a:lnTo>
                    <a:pt x="732" y="730"/>
                  </a:lnTo>
                  <a:lnTo>
                    <a:pt x="732" y="740"/>
                  </a:lnTo>
                  <a:lnTo>
                    <a:pt x="734" y="748"/>
                  </a:lnTo>
                  <a:lnTo>
                    <a:pt x="736" y="754"/>
                  </a:lnTo>
                  <a:lnTo>
                    <a:pt x="736" y="762"/>
                  </a:lnTo>
                  <a:lnTo>
                    <a:pt x="738" y="784"/>
                  </a:lnTo>
                  <a:lnTo>
                    <a:pt x="738" y="812"/>
                  </a:lnTo>
                  <a:lnTo>
                    <a:pt x="710" y="858"/>
                  </a:lnTo>
                  <a:lnTo>
                    <a:pt x="682" y="968"/>
                  </a:lnTo>
                  <a:lnTo>
                    <a:pt x="650" y="986"/>
                  </a:lnTo>
                  <a:lnTo>
                    <a:pt x="608" y="972"/>
                  </a:lnTo>
                  <a:lnTo>
                    <a:pt x="568" y="944"/>
                  </a:lnTo>
                  <a:lnTo>
                    <a:pt x="518" y="936"/>
                  </a:lnTo>
                  <a:lnTo>
                    <a:pt x="474" y="938"/>
                  </a:lnTo>
                  <a:lnTo>
                    <a:pt x="458" y="920"/>
                  </a:lnTo>
                  <a:lnTo>
                    <a:pt x="442" y="920"/>
                  </a:lnTo>
                  <a:lnTo>
                    <a:pt x="422" y="880"/>
                  </a:lnTo>
                  <a:lnTo>
                    <a:pt x="376" y="880"/>
                  </a:lnTo>
                  <a:lnTo>
                    <a:pt x="354" y="840"/>
                  </a:lnTo>
                  <a:lnTo>
                    <a:pt x="386" y="784"/>
                  </a:lnTo>
                  <a:lnTo>
                    <a:pt x="354" y="764"/>
                  </a:lnTo>
                  <a:lnTo>
                    <a:pt x="344" y="736"/>
                  </a:lnTo>
                  <a:lnTo>
                    <a:pt x="366" y="714"/>
                  </a:lnTo>
                  <a:lnTo>
                    <a:pt x="350" y="674"/>
                  </a:lnTo>
                  <a:lnTo>
                    <a:pt x="328" y="676"/>
                  </a:lnTo>
                  <a:lnTo>
                    <a:pt x="294" y="656"/>
                  </a:lnTo>
                  <a:lnTo>
                    <a:pt x="250" y="640"/>
                  </a:lnTo>
                  <a:lnTo>
                    <a:pt x="176" y="672"/>
                  </a:lnTo>
                  <a:lnTo>
                    <a:pt x="142" y="682"/>
                  </a:lnTo>
                  <a:lnTo>
                    <a:pt x="62" y="680"/>
                  </a:lnTo>
                  <a:lnTo>
                    <a:pt x="62" y="650"/>
                  </a:lnTo>
                  <a:lnTo>
                    <a:pt x="78" y="612"/>
                  </a:lnTo>
                  <a:lnTo>
                    <a:pt x="110" y="588"/>
                  </a:lnTo>
                  <a:lnTo>
                    <a:pt x="114" y="538"/>
                  </a:lnTo>
                  <a:lnTo>
                    <a:pt x="74" y="530"/>
                  </a:lnTo>
                  <a:lnTo>
                    <a:pt x="26" y="490"/>
                  </a:lnTo>
                  <a:lnTo>
                    <a:pt x="0" y="428"/>
                  </a:lnTo>
                  <a:lnTo>
                    <a:pt x="0" y="36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723"/>
            <p:cNvSpPr>
              <a:spLocks/>
            </p:cNvSpPr>
            <p:nvPr/>
          </p:nvSpPr>
          <p:spPr bwMode="gray">
            <a:xfrm>
              <a:off x="1240" y="3866"/>
              <a:ext cx="1007" cy="1124"/>
            </a:xfrm>
            <a:custGeom>
              <a:avLst/>
              <a:gdLst>
                <a:gd name="T0" fmla="*/ 602 w 1007"/>
                <a:gd name="T1" fmla="*/ 104 h 1124"/>
                <a:gd name="T2" fmla="*/ 648 w 1007"/>
                <a:gd name="T3" fmla="*/ 70 h 1124"/>
                <a:gd name="T4" fmla="*/ 620 w 1007"/>
                <a:gd name="T5" fmla="*/ 30 h 1124"/>
                <a:gd name="T6" fmla="*/ 672 w 1007"/>
                <a:gd name="T7" fmla="*/ 0 h 1124"/>
                <a:gd name="T8" fmla="*/ 726 w 1007"/>
                <a:gd name="T9" fmla="*/ 12 h 1124"/>
                <a:gd name="T10" fmla="*/ 746 w 1007"/>
                <a:gd name="T11" fmla="*/ 40 h 1124"/>
                <a:gd name="T12" fmla="*/ 776 w 1007"/>
                <a:gd name="T13" fmla="*/ 32 h 1124"/>
                <a:gd name="T14" fmla="*/ 788 w 1007"/>
                <a:gd name="T15" fmla="*/ 120 h 1124"/>
                <a:gd name="T16" fmla="*/ 818 w 1007"/>
                <a:gd name="T17" fmla="*/ 154 h 1124"/>
                <a:gd name="T18" fmla="*/ 872 w 1007"/>
                <a:gd name="T19" fmla="*/ 126 h 1124"/>
                <a:gd name="T20" fmla="*/ 872 w 1007"/>
                <a:gd name="T21" fmla="*/ 210 h 1124"/>
                <a:gd name="T22" fmla="*/ 898 w 1007"/>
                <a:gd name="T23" fmla="*/ 308 h 1124"/>
                <a:gd name="T24" fmla="*/ 916 w 1007"/>
                <a:gd name="T25" fmla="*/ 344 h 1124"/>
                <a:gd name="T26" fmla="*/ 995 w 1007"/>
                <a:gd name="T27" fmla="*/ 432 h 1124"/>
                <a:gd name="T28" fmla="*/ 983 w 1007"/>
                <a:gd name="T29" fmla="*/ 514 h 1124"/>
                <a:gd name="T30" fmla="*/ 987 w 1007"/>
                <a:gd name="T31" fmla="*/ 564 h 1124"/>
                <a:gd name="T32" fmla="*/ 963 w 1007"/>
                <a:gd name="T33" fmla="*/ 564 h 1124"/>
                <a:gd name="T34" fmla="*/ 929 w 1007"/>
                <a:gd name="T35" fmla="*/ 566 h 1124"/>
                <a:gd name="T36" fmla="*/ 941 w 1007"/>
                <a:gd name="T37" fmla="*/ 632 h 1124"/>
                <a:gd name="T38" fmla="*/ 854 w 1007"/>
                <a:gd name="T39" fmla="*/ 668 h 1124"/>
                <a:gd name="T40" fmla="*/ 858 w 1007"/>
                <a:gd name="T41" fmla="*/ 750 h 1124"/>
                <a:gd name="T42" fmla="*/ 868 w 1007"/>
                <a:gd name="T43" fmla="*/ 920 h 1124"/>
                <a:gd name="T44" fmla="*/ 862 w 1007"/>
                <a:gd name="T45" fmla="*/ 1006 h 1124"/>
                <a:gd name="T46" fmla="*/ 876 w 1007"/>
                <a:gd name="T47" fmla="*/ 1048 h 1124"/>
                <a:gd name="T48" fmla="*/ 780 w 1007"/>
                <a:gd name="T49" fmla="*/ 1060 h 1124"/>
                <a:gd name="T50" fmla="*/ 724 w 1007"/>
                <a:gd name="T51" fmla="*/ 1092 h 1124"/>
                <a:gd name="T52" fmla="*/ 594 w 1007"/>
                <a:gd name="T53" fmla="*/ 1064 h 1124"/>
                <a:gd name="T54" fmla="*/ 530 w 1007"/>
                <a:gd name="T55" fmla="*/ 1052 h 1124"/>
                <a:gd name="T56" fmla="*/ 474 w 1007"/>
                <a:gd name="T57" fmla="*/ 1068 h 1124"/>
                <a:gd name="T58" fmla="*/ 456 w 1007"/>
                <a:gd name="T59" fmla="*/ 1036 h 1124"/>
                <a:gd name="T60" fmla="*/ 432 w 1007"/>
                <a:gd name="T61" fmla="*/ 1046 h 1124"/>
                <a:gd name="T62" fmla="*/ 408 w 1007"/>
                <a:gd name="T63" fmla="*/ 1008 h 1124"/>
                <a:gd name="T64" fmla="*/ 352 w 1007"/>
                <a:gd name="T65" fmla="*/ 984 h 1124"/>
                <a:gd name="T66" fmla="*/ 300 w 1007"/>
                <a:gd name="T67" fmla="*/ 1036 h 1124"/>
                <a:gd name="T68" fmla="*/ 336 w 1007"/>
                <a:gd name="T69" fmla="*/ 1060 h 1124"/>
                <a:gd name="T70" fmla="*/ 372 w 1007"/>
                <a:gd name="T71" fmla="*/ 1066 h 1124"/>
                <a:gd name="T72" fmla="*/ 342 w 1007"/>
                <a:gd name="T73" fmla="*/ 1072 h 1124"/>
                <a:gd name="T74" fmla="*/ 318 w 1007"/>
                <a:gd name="T75" fmla="*/ 1100 h 1124"/>
                <a:gd name="T76" fmla="*/ 256 w 1007"/>
                <a:gd name="T77" fmla="*/ 1082 h 1124"/>
                <a:gd name="T78" fmla="*/ 200 w 1007"/>
                <a:gd name="T79" fmla="*/ 1098 h 1124"/>
                <a:gd name="T80" fmla="*/ 128 w 1007"/>
                <a:gd name="T81" fmla="*/ 1084 h 1124"/>
                <a:gd name="T82" fmla="*/ 92 w 1007"/>
                <a:gd name="T83" fmla="*/ 1100 h 1124"/>
                <a:gd name="T84" fmla="*/ 56 w 1007"/>
                <a:gd name="T85" fmla="*/ 1072 h 1124"/>
                <a:gd name="T86" fmla="*/ 22 w 1007"/>
                <a:gd name="T87" fmla="*/ 1056 h 1124"/>
                <a:gd name="T88" fmla="*/ 10 w 1007"/>
                <a:gd name="T89" fmla="*/ 1008 h 1124"/>
                <a:gd name="T90" fmla="*/ 26 w 1007"/>
                <a:gd name="T91" fmla="*/ 916 h 1124"/>
                <a:gd name="T92" fmla="*/ 26 w 1007"/>
                <a:gd name="T93" fmla="*/ 852 h 1124"/>
                <a:gd name="T94" fmla="*/ 68 w 1007"/>
                <a:gd name="T95" fmla="*/ 750 h 1124"/>
                <a:gd name="T96" fmla="*/ 90 w 1007"/>
                <a:gd name="T97" fmla="*/ 706 h 1124"/>
                <a:gd name="T98" fmla="*/ 120 w 1007"/>
                <a:gd name="T99" fmla="*/ 616 h 1124"/>
                <a:gd name="T100" fmla="*/ 168 w 1007"/>
                <a:gd name="T101" fmla="*/ 518 h 1124"/>
                <a:gd name="T102" fmla="*/ 226 w 1007"/>
                <a:gd name="T103" fmla="*/ 438 h 1124"/>
                <a:gd name="T104" fmla="*/ 284 w 1007"/>
                <a:gd name="T105" fmla="*/ 388 h 1124"/>
                <a:gd name="T106" fmla="*/ 340 w 1007"/>
                <a:gd name="T107" fmla="*/ 232 h 1124"/>
                <a:gd name="T108" fmla="*/ 332 w 1007"/>
                <a:gd name="T109" fmla="*/ 154 h 1124"/>
                <a:gd name="T110" fmla="*/ 316 w 1007"/>
                <a:gd name="T111" fmla="*/ 88 h 1124"/>
                <a:gd name="T112" fmla="*/ 372 w 1007"/>
                <a:gd name="T113" fmla="*/ 128 h 1124"/>
                <a:gd name="T114" fmla="*/ 386 w 1007"/>
                <a:gd name="T115" fmla="*/ 82 h 1124"/>
                <a:gd name="T116" fmla="*/ 420 w 1007"/>
                <a:gd name="T117" fmla="*/ 120 h 1124"/>
                <a:gd name="T118" fmla="*/ 448 w 1007"/>
                <a:gd name="T119" fmla="*/ 178 h 1124"/>
                <a:gd name="T120" fmla="*/ 496 w 1007"/>
                <a:gd name="T121" fmla="*/ 164 h 1124"/>
                <a:gd name="T122" fmla="*/ 534 w 1007"/>
                <a:gd name="T123" fmla="*/ 138 h 1124"/>
                <a:gd name="T124" fmla="*/ 556 w 1007"/>
                <a:gd name="T125" fmla="*/ 104 h 11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07"/>
                <a:gd name="T190" fmla="*/ 0 h 1124"/>
                <a:gd name="T191" fmla="*/ 1007 w 1007"/>
                <a:gd name="T192" fmla="*/ 1124 h 11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07" h="1124">
                  <a:moveTo>
                    <a:pt x="556" y="104"/>
                  </a:moveTo>
                  <a:lnTo>
                    <a:pt x="602" y="104"/>
                  </a:lnTo>
                  <a:lnTo>
                    <a:pt x="614" y="72"/>
                  </a:lnTo>
                  <a:lnTo>
                    <a:pt x="648" y="70"/>
                  </a:lnTo>
                  <a:lnTo>
                    <a:pt x="654" y="46"/>
                  </a:lnTo>
                  <a:lnTo>
                    <a:pt x="620" y="30"/>
                  </a:lnTo>
                  <a:lnTo>
                    <a:pt x="620" y="6"/>
                  </a:lnTo>
                  <a:lnTo>
                    <a:pt x="672" y="0"/>
                  </a:lnTo>
                  <a:lnTo>
                    <a:pt x="696" y="18"/>
                  </a:lnTo>
                  <a:lnTo>
                    <a:pt x="726" y="12"/>
                  </a:lnTo>
                  <a:lnTo>
                    <a:pt x="722" y="48"/>
                  </a:lnTo>
                  <a:lnTo>
                    <a:pt x="746" y="40"/>
                  </a:lnTo>
                  <a:lnTo>
                    <a:pt x="754" y="46"/>
                  </a:lnTo>
                  <a:lnTo>
                    <a:pt x="776" y="32"/>
                  </a:lnTo>
                  <a:lnTo>
                    <a:pt x="802" y="88"/>
                  </a:lnTo>
                  <a:lnTo>
                    <a:pt x="788" y="120"/>
                  </a:lnTo>
                  <a:lnTo>
                    <a:pt x="814" y="112"/>
                  </a:lnTo>
                  <a:lnTo>
                    <a:pt x="818" y="154"/>
                  </a:lnTo>
                  <a:lnTo>
                    <a:pt x="844" y="150"/>
                  </a:lnTo>
                  <a:lnTo>
                    <a:pt x="872" y="126"/>
                  </a:lnTo>
                  <a:lnTo>
                    <a:pt x="894" y="202"/>
                  </a:lnTo>
                  <a:lnTo>
                    <a:pt x="872" y="210"/>
                  </a:lnTo>
                  <a:lnTo>
                    <a:pt x="888" y="254"/>
                  </a:lnTo>
                  <a:lnTo>
                    <a:pt x="898" y="308"/>
                  </a:lnTo>
                  <a:lnTo>
                    <a:pt x="929" y="324"/>
                  </a:lnTo>
                  <a:lnTo>
                    <a:pt x="916" y="344"/>
                  </a:lnTo>
                  <a:lnTo>
                    <a:pt x="933" y="370"/>
                  </a:lnTo>
                  <a:lnTo>
                    <a:pt x="995" y="432"/>
                  </a:lnTo>
                  <a:lnTo>
                    <a:pt x="989" y="490"/>
                  </a:lnTo>
                  <a:lnTo>
                    <a:pt x="983" y="514"/>
                  </a:lnTo>
                  <a:lnTo>
                    <a:pt x="1007" y="548"/>
                  </a:lnTo>
                  <a:lnTo>
                    <a:pt x="987" y="564"/>
                  </a:lnTo>
                  <a:lnTo>
                    <a:pt x="975" y="546"/>
                  </a:lnTo>
                  <a:lnTo>
                    <a:pt x="963" y="564"/>
                  </a:lnTo>
                  <a:lnTo>
                    <a:pt x="935" y="548"/>
                  </a:lnTo>
                  <a:lnTo>
                    <a:pt x="929" y="566"/>
                  </a:lnTo>
                  <a:lnTo>
                    <a:pt x="945" y="586"/>
                  </a:lnTo>
                  <a:lnTo>
                    <a:pt x="941" y="632"/>
                  </a:lnTo>
                  <a:lnTo>
                    <a:pt x="890" y="660"/>
                  </a:lnTo>
                  <a:lnTo>
                    <a:pt x="854" y="668"/>
                  </a:lnTo>
                  <a:lnTo>
                    <a:pt x="838" y="704"/>
                  </a:lnTo>
                  <a:lnTo>
                    <a:pt x="858" y="750"/>
                  </a:lnTo>
                  <a:lnTo>
                    <a:pt x="882" y="854"/>
                  </a:lnTo>
                  <a:lnTo>
                    <a:pt x="868" y="920"/>
                  </a:lnTo>
                  <a:lnTo>
                    <a:pt x="882" y="984"/>
                  </a:lnTo>
                  <a:lnTo>
                    <a:pt x="862" y="1006"/>
                  </a:lnTo>
                  <a:lnTo>
                    <a:pt x="878" y="1022"/>
                  </a:lnTo>
                  <a:lnTo>
                    <a:pt x="876" y="1048"/>
                  </a:lnTo>
                  <a:lnTo>
                    <a:pt x="826" y="1070"/>
                  </a:lnTo>
                  <a:lnTo>
                    <a:pt x="780" y="1060"/>
                  </a:lnTo>
                  <a:lnTo>
                    <a:pt x="752" y="1096"/>
                  </a:lnTo>
                  <a:lnTo>
                    <a:pt x="724" y="1092"/>
                  </a:lnTo>
                  <a:lnTo>
                    <a:pt x="690" y="1124"/>
                  </a:lnTo>
                  <a:lnTo>
                    <a:pt x="594" y="1064"/>
                  </a:lnTo>
                  <a:lnTo>
                    <a:pt x="568" y="1064"/>
                  </a:lnTo>
                  <a:lnTo>
                    <a:pt x="530" y="1052"/>
                  </a:lnTo>
                  <a:lnTo>
                    <a:pt x="506" y="1050"/>
                  </a:lnTo>
                  <a:lnTo>
                    <a:pt x="474" y="1068"/>
                  </a:lnTo>
                  <a:lnTo>
                    <a:pt x="456" y="1054"/>
                  </a:lnTo>
                  <a:lnTo>
                    <a:pt x="456" y="1036"/>
                  </a:lnTo>
                  <a:lnTo>
                    <a:pt x="436" y="1022"/>
                  </a:lnTo>
                  <a:lnTo>
                    <a:pt x="432" y="1046"/>
                  </a:lnTo>
                  <a:lnTo>
                    <a:pt x="400" y="1036"/>
                  </a:lnTo>
                  <a:lnTo>
                    <a:pt x="408" y="1008"/>
                  </a:lnTo>
                  <a:lnTo>
                    <a:pt x="380" y="988"/>
                  </a:lnTo>
                  <a:lnTo>
                    <a:pt x="352" y="984"/>
                  </a:lnTo>
                  <a:lnTo>
                    <a:pt x="328" y="1002"/>
                  </a:lnTo>
                  <a:lnTo>
                    <a:pt x="300" y="1036"/>
                  </a:lnTo>
                  <a:lnTo>
                    <a:pt x="302" y="1056"/>
                  </a:lnTo>
                  <a:lnTo>
                    <a:pt x="336" y="1060"/>
                  </a:lnTo>
                  <a:lnTo>
                    <a:pt x="364" y="1052"/>
                  </a:lnTo>
                  <a:lnTo>
                    <a:pt x="372" y="1066"/>
                  </a:lnTo>
                  <a:lnTo>
                    <a:pt x="358" y="1092"/>
                  </a:lnTo>
                  <a:lnTo>
                    <a:pt x="342" y="1072"/>
                  </a:lnTo>
                  <a:lnTo>
                    <a:pt x="316" y="1086"/>
                  </a:lnTo>
                  <a:lnTo>
                    <a:pt x="318" y="1100"/>
                  </a:lnTo>
                  <a:lnTo>
                    <a:pt x="272" y="1100"/>
                  </a:lnTo>
                  <a:lnTo>
                    <a:pt x="256" y="1082"/>
                  </a:lnTo>
                  <a:lnTo>
                    <a:pt x="232" y="1080"/>
                  </a:lnTo>
                  <a:lnTo>
                    <a:pt x="200" y="1098"/>
                  </a:lnTo>
                  <a:lnTo>
                    <a:pt x="132" y="1106"/>
                  </a:lnTo>
                  <a:lnTo>
                    <a:pt x="128" y="1084"/>
                  </a:lnTo>
                  <a:lnTo>
                    <a:pt x="102" y="1088"/>
                  </a:lnTo>
                  <a:lnTo>
                    <a:pt x="92" y="1100"/>
                  </a:lnTo>
                  <a:lnTo>
                    <a:pt x="34" y="1106"/>
                  </a:lnTo>
                  <a:lnTo>
                    <a:pt x="56" y="1072"/>
                  </a:lnTo>
                  <a:lnTo>
                    <a:pt x="12" y="1084"/>
                  </a:lnTo>
                  <a:lnTo>
                    <a:pt x="22" y="1056"/>
                  </a:lnTo>
                  <a:lnTo>
                    <a:pt x="0" y="1034"/>
                  </a:lnTo>
                  <a:lnTo>
                    <a:pt x="10" y="1008"/>
                  </a:lnTo>
                  <a:lnTo>
                    <a:pt x="8" y="976"/>
                  </a:lnTo>
                  <a:lnTo>
                    <a:pt x="26" y="916"/>
                  </a:lnTo>
                  <a:lnTo>
                    <a:pt x="46" y="880"/>
                  </a:lnTo>
                  <a:lnTo>
                    <a:pt x="26" y="852"/>
                  </a:lnTo>
                  <a:lnTo>
                    <a:pt x="42" y="802"/>
                  </a:lnTo>
                  <a:lnTo>
                    <a:pt x="68" y="750"/>
                  </a:lnTo>
                  <a:lnTo>
                    <a:pt x="70" y="730"/>
                  </a:lnTo>
                  <a:lnTo>
                    <a:pt x="90" y="706"/>
                  </a:lnTo>
                  <a:lnTo>
                    <a:pt x="102" y="626"/>
                  </a:lnTo>
                  <a:lnTo>
                    <a:pt x="120" y="616"/>
                  </a:lnTo>
                  <a:lnTo>
                    <a:pt x="120" y="558"/>
                  </a:lnTo>
                  <a:lnTo>
                    <a:pt x="168" y="518"/>
                  </a:lnTo>
                  <a:lnTo>
                    <a:pt x="210" y="484"/>
                  </a:lnTo>
                  <a:lnTo>
                    <a:pt x="226" y="438"/>
                  </a:lnTo>
                  <a:lnTo>
                    <a:pt x="252" y="406"/>
                  </a:lnTo>
                  <a:lnTo>
                    <a:pt x="284" y="388"/>
                  </a:lnTo>
                  <a:lnTo>
                    <a:pt x="312" y="278"/>
                  </a:lnTo>
                  <a:lnTo>
                    <a:pt x="340" y="232"/>
                  </a:lnTo>
                  <a:lnTo>
                    <a:pt x="336" y="168"/>
                  </a:lnTo>
                  <a:lnTo>
                    <a:pt x="332" y="154"/>
                  </a:lnTo>
                  <a:lnTo>
                    <a:pt x="336" y="136"/>
                  </a:lnTo>
                  <a:lnTo>
                    <a:pt x="316" y="88"/>
                  </a:lnTo>
                  <a:lnTo>
                    <a:pt x="348" y="96"/>
                  </a:lnTo>
                  <a:lnTo>
                    <a:pt x="372" y="128"/>
                  </a:lnTo>
                  <a:lnTo>
                    <a:pt x="392" y="118"/>
                  </a:lnTo>
                  <a:lnTo>
                    <a:pt x="386" y="82"/>
                  </a:lnTo>
                  <a:lnTo>
                    <a:pt x="416" y="80"/>
                  </a:lnTo>
                  <a:lnTo>
                    <a:pt x="420" y="120"/>
                  </a:lnTo>
                  <a:lnTo>
                    <a:pt x="480" y="136"/>
                  </a:lnTo>
                  <a:lnTo>
                    <a:pt x="448" y="178"/>
                  </a:lnTo>
                  <a:lnTo>
                    <a:pt x="472" y="190"/>
                  </a:lnTo>
                  <a:lnTo>
                    <a:pt x="496" y="164"/>
                  </a:lnTo>
                  <a:lnTo>
                    <a:pt x="504" y="138"/>
                  </a:lnTo>
                  <a:lnTo>
                    <a:pt x="534" y="138"/>
                  </a:lnTo>
                  <a:lnTo>
                    <a:pt x="560" y="134"/>
                  </a:lnTo>
                  <a:lnTo>
                    <a:pt x="556" y="104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724"/>
            <p:cNvSpPr>
              <a:spLocks/>
            </p:cNvSpPr>
            <p:nvPr/>
          </p:nvSpPr>
          <p:spPr bwMode="gray">
            <a:xfrm>
              <a:off x="782" y="2495"/>
              <a:ext cx="1136" cy="1067"/>
            </a:xfrm>
            <a:custGeom>
              <a:avLst/>
              <a:gdLst>
                <a:gd name="T0" fmla="*/ 470 w 1136"/>
                <a:gd name="T1" fmla="*/ 110 h 1067"/>
                <a:gd name="T2" fmla="*/ 570 w 1136"/>
                <a:gd name="T3" fmla="*/ 36 h 1067"/>
                <a:gd name="T4" fmla="*/ 602 w 1136"/>
                <a:gd name="T5" fmla="*/ 42 h 1067"/>
                <a:gd name="T6" fmla="*/ 670 w 1136"/>
                <a:gd name="T7" fmla="*/ 98 h 1067"/>
                <a:gd name="T8" fmla="*/ 684 w 1136"/>
                <a:gd name="T9" fmla="*/ 190 h 1067"/>
                <a:gd name="T10" fmla="*/ 676 w 1136"/>
                <a:gd name="T11" fmla="*/ 230 h 1067"/>
                <a:gd name="T12" fmla="*/ 768 w 1136"/>
                <a:gd name="T13" fmla="*/ 186 h 1067"/>
                <a:gd name="T14" fmla="*/ 830 w 1136"/>
                <a:gd name="T15" fmla="*/ 142 h 1067"/>
                <a:gd name="T16" fmla="*/ 796 w 1136"/>
                <a:gd name="T17" fmla="*/ 24 h 1067"/>
                <a:gd name="T18" fmla="*/ 904 w 1136"/>
                <a:gd name="T19" fmla="*/ 0 h 1067"/>
                <a:gd name="T20" fmla="*/ 986 w 1136"/>
                <a:gd name="T21" fmla="*/ 52 h 1067"/>
                <a:gd name="T22" fmla="*/ 1038 w 1136"/>
                <a:gd name="T23" fmla="*/ 26 h 1067"/>
                <a:gd name="T24" fmla="*/ 998 w 1136"/>
                <a:gd name="T25" fmla="*/ 92 h 1067"/>
                <a:gd name="T26" fmla="*/ 990 w 1136"/>
                <a:gd name="T27" fmla="*/ 166 h 1067"/>
                <a:gd name="T28" fmla="*/ 1052 w 1136"/>
                <a:gd name="T29" fmla="*/ 220 h 1067"/>
                <a:gd name="T30" fmla="*/ 1074 w 1136"/>
                <a:gd name="T31" fmla="*/ 302 h 1067"/>
                <a:gd name="T32" fmla="*/ 1128 w 1136"/>
                <a:gd name="T33" fmla="*/ 368 h 1067"/>
                <a:gd name="T34" fmla="*/ 1096 w 1136"/>
                <a:gd name="T35" fmla="*/ 455 h 1067"/>
                <a:gd name="T36" fmla="*/ 1000 w 1136"/>
                <a:gd name="T37" fmla="*/ 511 h 1067"/>
                <a:gd name="T38" fmla="*/ 890 w 1136"/>
                <a:gd name="T39" fmla="*/ 579 h 1067"/>
                <a:gd name="T40" fmla="*/ 876 w 1136"/>
                <a:gd name="T41" fmla="*/ 637 h 1067"/>
                <a:gd name="T42" fmla="*/ 906 w 1136"/>
                <a:gd name="T43" fmla="*/ 673 h 1067"/>
                <a:gd name="T44" fmla="*/ 840 w 1136"/>
                <a:gd name="T45" fmla="*/ 705 h 1067"/>
                <a:gd name="T46" fmla="*/ 818 w 1136"/>
                <a:gd name="T47" fmla="*/ 799 h 1067"/>
                <a:gd name="T48" fmla="*/ 756 w 1136"/>
                <a:gd name="T49" fmla="*/ 817 h 1067"/>
                <a:gd name="T50" fmla="*/ 708 w 1136"/>
                <a:gd name="T51" fmla="*/ 915 h 1067"/>
                <a:gd name="T52" fmla="*/ 662 w 1136"/>
                <a:gd name="T53" fmla="*/ 839 h 1067"/>
                <a:gd name="T54" fmla="*/ 604 w 1136"/>
                <a:gd name="T55" fmla="*/ 791 h 1067"/>
                <a:gd name="T56" fmla="*/ 566 w 1136"/>
                <a:gd name="T57" fmla="*/ 839 h 1067"/>
                <a:gd name="T58" fmla="*/ 458 w 1136"/>
                <a:gd name="T59" fmla="*/ 935 h 1067"/>
                <a:gd name="T60" fmla="*/ 316 w 1136"/>
                <a:gd name="T61" fmla="*/ 971 h 1067"/>
                <a:gd name="T62" fmla="*/ 278 w 1136"/>
                <a:gd name="T63" fmla="*/ 995 h 1067"/>
                <a:gd name="T64" fmla="*/ 252 w 1136"/>
                <a:gd name="T65" fmla="*/ 1067 h 1067"/>
                <a:gd name="T66" fmla="*/ 154 w 1136"/>
                <a:gd name="T67" fmla="*/ 1041 h 1067"/>
                <a:gd name="T68" fmla="*/ 90 w 1136"/>
                <a:gd name="T69" fmla="*/ 955 h 1067"/>
                <a:gd name="T70" fmla="*/ 70 w 1136"/>
                <a:gd name="T71" fmla="*/ 863 h 1067"/>
                <a:gd name="T72" fmla="*/ 66 w 1136"/>
                <a:gd name="T73" fmla="*/ 793 h 1067"/>
                <a:gd name="T74" fmla="*/ 48 w 1136"/>
                <a:gd name="T75" fmla="*/ 735 h 1067"/>
                <a:gd name="T76" fmla="*/ 40 w 1136"/>
                <a:gd name="T77" fmla="*/ 687 h 1067"/>
                <a:gd name="T78" fmla="*/ 66 w 1136"/>
                <a:gd name="T79" fmla="*/ 629 h 1067"/>
                <a:gd name="T80" fmla="*/ 118 w 1136"/>
                <a:gd name="T81" fmla="*/ 471 h 1067"/>
                <a:gd name="T82" fmla="*/ 68 w 1136"/>
                <a:gd name="T83" fmla="*/ 389 h 1067"/>
                <a:gd name="T84" fmla="*/ 50 w 1136"/>
                <a:gd name="T85" fmla="*/ 306 h 1067"/>
                <a:gd name="T86" fmla="*/ 110 w 1136"/>
                <a:gd name="T87" fmla="*/ 304 h 1067"/>
                <a:gd name="T88" fmla="*/ 274 w 1136"/>
                <a:gd name="T89" fmla="*/ 280 h 1067"/>
                <a:gd name="T90" fmla="*/ 280 w 1136"/>
                <a:gd name="T91" fmla="*/ 208 h 1067"/>
                <a:gd name="T92" fmla="*/ 346 w 1136"/>
                <a:gd name="T93" fmla="*/ 152 h 1067"/>
                <a:gd name="T94" fmla="*/ 392 w 1136"/>
                <a:gd name="T95" fmla="*/ 120 h 10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36"/>
                <a:gd name="T145" fmla="*/ 0 h 1067"/>
                <a:gd name="T146" fmla="*/ 1136 w 1136"/>
                <a:gd name="T147" fmla="*/ 1067 h 106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36" h="1067">
                  <a:moveTo>
                    <a:pt x="392" y="120"/>
                  </a:moveTo>
                  <a:lnTo>
                    <a:pt x="420" y="110"/>
                  </a:lnTo>
                  <a:lnTo>
                    <a:pt x="470" y="110"/>
                  </a:lnTo>
                  <a:lnTo>
                    <a:pt x="538" y="64"/>
                  </a:lnTo>
                  <a:lnTo>
                    <a:pt x="556" y="58"/>
                  </a:lnTo>
                  <a:lnTo>
                    <a:pt x="570" y="36"/>
                  </a:lnTo>
                  <a:lnTo>
                    <a:pt x="566" y="10"/>
                  </a:lnTo>
                  <a:lnTo>
                    <a:pt x="596" y="22"/>
                  </a:lnTo>
                  <a:lnTo>
                    <a:pt x="602" y="42"/>
                  </a:lnTo>
                  <a:lnTo>
                    <a:pt x="630" y="62"/>
                  </a:lnTo>
                  <a:lnTo>
                    <a:pt x="682" y="78"/>
                  </a:lnTo>
                  <a:lnTo>
                    <a:pt x="670" y="98"/>
                  </a:lnTo>
                  <a:lnTo>
                    <a:pt x="658" y="150"/>
                  </a:lnTo>
                  <a:lnTo>
                    <a:pt x="692" y="168"/>
                  </a:lnTo>
                  <a:lnTo>
                    <a:pt x="684" y="190"/>
                  </a:lnTo>
                  <a:lnTo>
                    <a:pt x="652" y="206"/>
                  </a:lnTo>
                  <a:lnTo>
                    <a:pt x="654" y="226"/>
                  </a:lnTo>
                  <a:lnTo>
                    <a:pt x="676" y="230"/>
                  </a:lnTo>
                  <a:lnTo>
                    <a:pt x="702" y="212"/>
                  </a:lnTo>
                  <a:lnTo>
                    <a:pt x="744" y="212"/>
                  </a:lnTo>
                  <a:lnTo>
                    <a:pt x="768" y="186"/>
                  </a:lnTo>
                  <a:lnTo>
                    <a:pt x="810" y="196"/>
                  </a:lnTo>
                  <a:lnTo>
                    <a:pt x="840" y="164"/>
                  </a:lnTo>
                  <a:lnTo>
                    <a:pt x="830" y="142"/>
                  </a:lnTo>
                  <a:lnTo>
                    <a:pt x="822" y="78"/>
                  </a:lnTo>
                  <a:lnTo>
                    <a:pt x="786" y="54"/>
                  </a:lnTo>
                  <a:lnTo>
                    <a:pt x="796" y="24"/>
                  </a:lnTo>
                  <a:lnTo>
                    <a:pt x="826" y="34"/>
                  </a:lnTo>
                  <a:lnTo>
                    <a:pt x="846" y="0"/>
                  </a:lnTo>
                  <a:lnTo>
                    <a:pt x="904" y="0"/>
                  </a:lnTo>
                  <a:lnTo>
                    <a:pt x="906" y="56"/>
                  </a:lnTo>
                  <a:lnTo>
                    <a:pt x="946" y="62"/>
                  </a:lnTo>
                  <a:lnTo>
                    <a:pt x="986" y="52"/>
                  </a:lnTo>
                  <a:lnTo>
                    <a:pt x="1000" y="16"/>
                  </a:lnTo>
                  <a:lnTo>
                    <a:pt x="1026" y="10"/>
                  </a:lnTo>
                  <a:lnTo>
                    <a:pt x="1038" y="26"/>
                  </a:lnTo>
                  <a:lnTo>
                    <a:pt x="1032" y="58"/>
                  </a:lnTo>
                  <a:lnTo>
                    <a:pt x="1020" y="86"/>
                  </a:lnTo>
                  <a:lnTo>
                    <a:pt x="998" y="92"/>
                  </a:lnTo>
                  <a:lnTo>
                    <a:pt x="990" y="112"/>
                  </a:lnTo>
                  <a:lnTo>
                    <a:pt x="1010" y="152"/>
                  </a:lnTo>
                  <a:lnTo>
                    <a:pt x="990" y="166"/>
                  </a:lnTo>
                  <a:lnTo>
                    <a:pt x="998" y="190"/>
                  </a:lnTo>
                  <a:lnTo>
                    <a:pt x="1030" y="192"/>
                  </a:lnTo>
                  <a:lnTo>
                    <a:pt x="1052" y="220"/>
                  </a:lnTo>
                  <a:lnTo>
                    <a:pt x="1052" y="266"/>
                  </a:lnTo>
                  <a:lnTo>
                    <a:pt x="1080" y="278"/>
                  </a:lnTo>
                  <a:lnTo>
                    <a:pt x="1074" y="302"/>
                  </a:lnTo>
                  <a:lnTo>
                    <a:pt x="1096" y="328"/>
                  </a:lnTo>
                  <a:lnTo>
                    <a:pt x="1136" y="334"/>
                  </a:lnTo>
                  <a:lnTo>
                    <a:pt x="1128" y="368"/>
                  </a:lnTo>
                  <a:lnTo>
                    <a:pt x="1112" y="391"/>
                  </a:lnTo>
                  <a:lnTo>
                    <a:pt x="1108" y="429"/>
                  </a:lnTo>
                  <a:lnTo>
                    <a:pt x="1096" y="455"/>
                  </a:lnTo>
                  <a:lnTo>
                    <a:pt x="1076" y="511"/>
                  </a:lnTo>
                  <a:lnTo>
                    <a:pt x="1028" y="545"/>
                  </a:lnTo>
                  <a:lnTo>
                    <a:pt x="1000" y="511"/>
                  </a:lnTo>
                  <a:lnTo>
                    <a:pt x="960" y="521"/>
                  </a:lnTo>
                  <a:lnTo>
                    <a:pt x="970" y="563"/>
                  </a:lnTo>
                  <a:lnTo>
                    <a:pt x="890" y="579"/>
                  </a:lnTo>
                  <a:lnTo>
                    <a:pt x="852" y="619"/>
                  </a:lnTo>
                  <a:lnTo>
                    <a:pt x="870" y="637"/>
                  </a:lnTo>
                  <a:lnTo>
                    <a:pt x="876" y="637"/>
                  </a:lnTo>
                  <a:lnTo>
                    <a:pt x="886" y="633"/>
                  </a:lnTo>
                  <a:lnTo>
                    <a:pt x="902" y="627"/>
                  </a:lnTo>
                  <a:lnTo>
                    <a:pt x="906" y="673"/>
                  </a:lnTo>
                  <a:lnTo>
                    <a:pt x="892" y="705"/>
                  </a:lnTo>
                  <a:lnTo>
                    <a:pt x="876" y="711"/>
                  </a:lnTo>
                  <a:lnTo>
                    <a:pt x="840" y="705"/>
                  </a:lnTo>
                  <a:lnTo>
                    <a:pt x="838" y="743"/>
                  </a:lnTo>
                  <a:lnTo>
                    <a:pt x="830" y="769"/>
                  </a:lnTo>
                  <a:lnTo>
                    <a:pt x="818" y="799"/>
                  </a:lnTo>
                  <a:lnTo>
                    <a:pt x="802" y="799"/>
                  </a:lnTo>
                  <a:lnTo>
                    <a:pt x="776" y="833"/>
                  </a:lnTo>
                  <a:lnTo>
                    <a:pt x="756" y="817"/>
                  </a:lnTo>
                  <a:lnTo>
                    <a:pt x="716" y="859"/>
                  </a:lnTo>
                  <a:lnTo>
                    <a:pt x="724" y="891"/>
                  </a:lnTo>
                  <a:lnTo>
                    <a:pt x="708" y="915"/>
                  </a:lnTo>
                  <a:lnTo>
                    <a:pt x="682" y="911"/>
                  </a:lnTo>
                  <a:lnTo>
                    <a:pt x="662" y="865"/>
                  </a:lnTo>
                  <a:lnTo>
                    <a:pt x="662" y="839"/>
                  </a:lnTo>
                  <a:lnTo>
                    <a:pt x="626" y="823"/>
                  </a:lnTo>
                  <a:lnTo>
                    <a:pt x="634" y="795"/>
                  </a:lnTo>
                  <a:lnTo>
                    <a:pt x="604" y="791"/>
                  </a:lnTo>
                  <a:lnTo>
                    <a:pt x="590" y="807"/>
                  </a:lnTo>
                  <a:lnTo>
                    <a:pt x="598" y="833"/>
                  </a:lnTo>
                  <a:lnTo>
                    <a:pt x="566" y="839"/>
                  </a:lnTo>
                  <a:lnTo>
                    <a:pt x="572" y="859"/>
                  </a:lnTo>
                  <a:lnTo>
                    <a:pt x="476" y="891"/>
                  </a:lnTo>
                  <a:lnTo>
                    <a:pt x="458" y="935"/>
                  </a:lnTo>
                  <a:lnTo>
                    <a:pt x="410" y="935"/>
                  </a:lnTo>
                  <a:lnTo>
                    <a:pt x="370" y="947"/>
                  </a:lnTo>
                  <a:lnTo>
                    <a:pt x="316" y="971"/>
                  </a:lnTo>
                  <a:lnTo>
                    <a:pt x="316" y="1003"/>
                  </a:lnTo>
                  <a:lnTo>
                    <a:pt x="298" y="1011"/>
                  </a:lnTo>
                  <a:lnTo>
                    <a:pt x="278" y="995"/>
                  </a:lnTo>
                  <a:lnTo>
                    <a:pt x="268" y="1017"/>
                  </a:lnTo>
                  <a:lnTo>
                    <a:pt x="278" y="1059"/>
                  </a:lnTo>
                  <a:lnTo>
                    <a:pt x="252" y="1067"/>
                  </a:lnTo>
                  <a:lnTo>
                    <a:pt x="228" y="1059"/>
                  </a:lnTo>
                  <a:lnTo>
                    <a:pt x="182" y="1067"/>
                  </a:lnTo>
                  <a:lnTo>
                    <a:pt x="154" y="1041"/>
                  </a:lnTo>
                  <a:lnTo>
                    <a:pt x="132" y="985"/>
                  </a:lnTo>
                  <a:lnTo>
                    <a:pt x="102" y="977"/>
                  </a:lnTo>
                  <a:lnTo>
                    <a:pt x="90" y="955"/>
                  </a:lnTo>
                  <a:lnTo>
                    <a:pt x="118" y="917"/>
                  </a:lnTo>
                  <a:lnTo>
                    <a:pt x="86" y="907"/>
                  </a:lnTo>
                  <a:lnTo>
                    <a:pt x="70" y="863"/>
                  </a:lnTo>
                  <a:lnTo>
                    <a:pt x="42" y="857"/>
                  </a:lnTo>
                  <a:lnTo>
                    <a:pt x="42" y="801"/>
                  </a:lnTo>
                  <a:lnTo>
                    <a:pt x="66" y="793"/>
                  </a:lnTo>
                  <a:lnTo>
                    <a:pt x="66" y="771"/>
                  </a:lnTo>
                  <a:lnTo>
                    <a:pt x="40" y="757"/>
                  </a:lnTo>
                  <a:lnTo>
                    <a:pt x="48" y="735"/>
                  </a:lnTo>
                  <a:lnTo>
                    <a:pt x="4" y="727"/>
                  </a:lnTo>
                  <a:lnTo>
                    <a:pt x="0" y="695"/>
                  </a:lnTo>
                  <a:lnTo>
                    <a:pt x="40" y="687"/>
                  </a:lnTo>
                  <a:lnTo>
                    <a:pt x="92" y="655"/>
                  </a:lnTo>
                  <a:lnTo>
                    <a:pt x="96" y="633"/>
                  </a:lnTo>
                  <a:lnTo>
                    <a:pt x="66" y="629"/>
                  </a:lnTo>
                  <a:lnTo>
                    <a:pt x="74" y="603"/>
                  </a:lnTo>
                  <a:lnTo>
                    <a:pt x="116" y="549"/>
                  </a:lnTo>
                  <a:lnTo>
                    <a:pt x="118" y="471"/>
                  </a:lnTo>
                  <a:lnTo>
                    <a:pt x="88" y="423"/>
                  </a:lnTo>
                  <a:lnTo>
                    <a:pt x="90" y="401"/>
                  </a:lnTo>
                  <a:lnTo>
                    <a:pt x="68" y="389"/>
                  </a:lnTo>
                  <a:lnTo>
                    <a:pt x="68" y="364"/>
                  </a:lnTo>
                  <a:lnTo>
                    <a:pt x="48" y="348"/>
                  </a:lnTo>
                  <a:lnTo>
                    <a:pt x="50" y="306"/>
                  </a:lnTo>
                  <a:lnTo>
                    <a:pt x="70" y="306"/>
                  </a:lnTo>
                  <a:lnTo>
                    <a:pt x="84" y="298"/>
                  </a:lnTo>
                  <a:lnTo>
                    <a:pt x="110" y="304"/>
                  </a:lnTo>
                  <a:lnTo>
                    <a:pt x="184" y="310"/>
                  </a:lnTo>
                  <a:lnTo>
                    <a:pt x="214" y="302"/>
                  </a:lnTo>
                  <a:lnTo>
                    <a:pt x="274" y="280"/>
                  </a:lnTo>
                  <a:lnTo>
                    <a:pt x="288" y="286"/>
                  </a:lnTo>
                  <a:lnTo>
                    <a:pt x="324" y="240"/>
                  </a:lnTo>
                  <a:lnTo>
                    <a:pt x="280" y="208"/>
                  </a:lnTo>
                  <a:lnTo>
                    <a:pt x="304" y="182"/>
                  </a:lnTo>
                  <a:lnTo>
                    <a:pt x="334" y="176"/>
                  </a:lnTo>
                  <a:lnTo>
                    <a:pt x="346" y="152"/>
                  </a:lnTo>
                  <a:lnTo>
                    <a:pt x="368" y="144"/>
                  </a:lnTo>
                  <a:lnTo>
                    <a:pt x="376" y="122"/>
                  </a:lnTo>
                  <a:lnTo>
                    <a:pt x="392" y="12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725"/>
            <p:cNvSpPr>
              <a:spLocks/>
            </p:cNvSpPr>
            <p:nvPr/>
          </p:nvSpPr>
          <p:spPr bwMode="gray">
            <a:xfrm>
              <a:off x="1636" y="2137"/>
              <a:ext cx="146" cy="100"/>
            </a:xfrm>
            <a:custGeom>
              <a:avLst/>
              <a:gdLst>
                <a:gd name="T0" fmla="*/ 0 w 146"/>
                <a:gd name="T1" fmla="*/ 0 h 100"/>
                <a:gd name="T2" fmla="*/ 4 w 146"/>
                <a:gd name="T3" fmla="*/ 18 h 100"/>
                <a:gd name="T4" fmla="*/ 34 w 146"/>
                <a:gd name="T5" fmla="*/ 30 h 100"/>
                <a:gd name="T6" fmla="*/ 46 w 146"/>
                <a:gd name="T7" fmla="*/ 62 h 100"/>
                <a:gd name="T8" fmla="*/ 62 w 146"/>
                <a:gd name="T9" fmla="*/ 92 h 100"/>
                <a:gd name="T10" fmla="*/ 102 w 146"/>
                <a:gd name="T11" fmla="*/ 100 h 100"/>
                <a:gd name="T12" fmla="*/ 130 w 146"/>
                <a:gd name="T13" fmla="*/ 98 h 100"/>
                <a:gd name="T14" fmla="*/ 146 w 146"/>
                <a:gd name="T15" fmla="*/ 68 h 100"/>
                <a:gd name="T16" fmla="*/ 134 w 146"/>
                <a:gd name="T17" fmla="*/ 50 h 100"/>
                <a:gd name="T18" fmla="*/ 140 w 146"/>
                <a:gd name="T19" fmla="*/ 38 h 100"/>
                <a:gd name="T20" fmla="*/ 126 w 146"/>
                <a:gd name="T21" fmla="*/ 30 h 100"/>
                <a:gd name="T22" fmla="*/ 118 w 146"/>
                <a:gd name="T23" fmla="*/ 46 h 100"/>
                <a:gd name="T24" fmla="*/ 94 w 146"/>
                <a:gd name="T25" fmla="*/ 28 h 100"/>
                <a:gd name="T26" fmla="*/ 62 w 146"/>
                <a:gd name="T27" fmla="*/ 18 h 100"/>
                <a:gd name="T28" fmla="*/ 28 w 146"/>
                <a:gd name="T29" fmla="*/ 6 h 100"/>
                <a:gd name="T30" fmla="*/ 0 w 146"/>
                <a:gd name="T31" fmla="*/ 0 h 1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6"/>
                <a:gd name="T49" fmla="*/ 0 h 100"/>
                <a:gd name="T50" fmla="*/ 146 w 146"/>
                <a:gd name="T51" fmla="*/ 100 h 10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6" h="100">
                  <a:moveTo>
                    <a:pt x="0" y="0"/>
                  </a:moveTo>
                  <a:lnTo>
                    <a:pt x="4" y="18"/>
                  </a:lnTo>
                  <a:lnTo>
                    <a:pt x="34" y="30"/>
                  </a:lnTo>
                  <a:lnTo>
                    <a:pt x="46" y="62"/>
                  </a:lnTo>
                  <a:lnTo>
                    <a:pt x="62" y="92"/>
                  </a:lnTo>
                  <a:lnTo>
                    <a:pt x="102" y="100"/>
                  </a:lnTo>
                  <a:lnTo>
                    <a:pt x="130" y="98"/>
                  </a:lnTo>
                  <a:lnTo>
                    <a:pt x="146" y="68"/>
                  </a:lnTo>
                  <a:lnTo>
                    <a:pt x="134" y="50"/>
                  </a:lnTo>
                  <a:lnTo>
                    <a:pt x="140" y="38"/>
                  </a:lnTo>
                  <a:lnTo>
                    <a:pt x="126" y="30"/>
                  </a:lnTo>
                  <a:lnTo>
                    <a:pt x="118" y="46"/>
                  </a:lnTo>
                  <a:lnTo>
                    <a:pt x="94" y="28"/>
                  </a:lnTo>
                  <a:lnTo>
                    <a:pt x="62" y="18"/>
                  </a:lnTo>
                  <a:lnTo>
                    <a:pt x="28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726"/>
            <p:cNvSpPr>
              <a:spLocks/>
            </p:cNvSpPr>
            <p:nvPr/>
          </p:nvSpPr>
          <p:spPr bwMode="gray">
            <a:xfrm>
              <a:off x="2008" y="1893"/>
              <a:ext cx="173" cy="160"/>
            </a:xfrm>
            <a:custGeom>
              <a:avLst/>
              <a:gdLst>
                <a:gd name="T0" fmla="*/ 0 w 173"/>
                <a:gd name="T1" fmla="*/ 82 h 160"/>
                <a:gd name="T2" fmla="*/ 2 w 173"/>
                <a:gd name="T3" fmla="*/ 52 h 160"/>
                <a:gd name="T4" fmla="*/ 16 w 173"/>
                <a:gd name="T5" fmla="*/ 44 h 160"/>
                <a:gd name="T6" fmla="*/ 26 w 173"/>
                <a:gd name="T7" fmla="*/ 58 h 160"/>
                <a:gd name="T8" fmla="*/ 62 w 173"/>
                <a:gd name="T9" fmla="*/ 36 h 160"/>
                <a:gd name="T10" fmla="*/ 78 w 173"/>
                <a:gd name="T11" fmla="*/ 32 h 160"/>
                <a:gd name="T12" fmla="*/ 94 w 173"/>
                <a:gd name="T13" fmla="*/ 22 h 160"/>
                <a:gd name="T14" fmla="*/ 104 w 173"/>
                <a:gd name="T15" fmla="*/ 2 h 160"/>
                <a:gd name="T16" fmla="*/ 134 w 173"/>
                <a:gd name="T17" fmla="*/ 0 h 160"/>
                <a:gd name="T18" fmla="*/ 130 w 173"/>
                <a:gd name="T19" fmla="*/ 22 h 160"/>
                <a:gd name="T20" fmla="*/ 140 w 173"/>
                <a:gd name="T21" fmla="*/ 32 h 160"/>
                <a:gd name="T22" fmla="*/ 132 w 173"/>
                <a:gd name="T23" fmla="*/ 54 h 160"/>
                <a:gd name="T24" fmla="*/ 132 w 173"/>
                <a:gd name="T25" fmla="*/ 100 h 160"/>
                <a:gd name="T26" fmla="*/ 153 w 173"/>
                <a:gd name="T27" fmla="*/ 114 h 160"/>
                <a:gd name="T28" fmla="*/ 173 w 173"/>
                <a:gd name="T29" fmla="*/ 146 h 160"/>
                <a:gd name="T30" fmla="*/ 130 w 173"/>
                <a:gd name="T31" fmla="*/ 160 h 160"/>
                <a:gd name="T32" fmla="*/ 98 w 173"/>
                <a:gd name="T33" fmla="*/ 134 h 160"/>
                <a:gd name="T34" fmla="*/ 72 w 173"/>
                <a:gd name="T35" fmla="*/ 152 h 160"/>
                <a:gd name="T36" fmla="*/ 40 w 173"/>
                <a:gd name="T37" fmla="*/ 134 h 160"/>
                <a:gd name="T38" fmla="*/ 14 w 173"/>
                <a:gd name="T39" fmla="*/ 126 h 160"/>
                <a:gd name="T40" fmla="*/ 0 w 173"/>
                <a:gd name="T41" fmla="*/ 82 h 1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3"/>
                <a:gd name="T64" fmla="*/ 0 h 160"/>
                <a:gd name="T65" fmla="*/ 173 w 173"/>
                <a:gd name="T66" fmla="*/ 160 h 1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3" h="160">
                  <a:moveTo>
                    <a:pt x="0" y="82"/>
                  </a:moveTo>
                  <a:lnTo>
                    <a:pt x="2" y="52"/>
                  </a:lnTo>
                  <a:lnTo>
                    <a:pt x="16" y="44"/>
                  </a:lnTo>
                  <a:lnTo>
                    <a:pt x="26" y="58"/>
                  </a:lnTo>
                  <a:lnTo>
                    <a:pt x="62" y="36"/>
                  </a:lnTo>
                  <a:lnTo>
                    <a:pt x="78" y="32"/>
                  </a:lnTo>
                  <a:lnTo>
                    <a:pt x="94" y="22"/>
                  </a:lnTo>
                  <a:lnTo>
                    <a:pt x="104" y="2"/>
                  </a:lnTo>
                  <a:lnTo>
                    <a:pt x="134" y="0"/>
                  </a:lnTo>
                  <a:lnTo>
                    <a:pt x="130" y="22"/>
                  </a:lnTo>
                  <a:lnTo>
                    <a:pt x="140" y="32"/>
                  </a:lnTo>
                  <a:lnTo>
                    <a:pt x="132" y="54"/>
                  </a:lnTo>
                  <a:lnTo>
                    <a:pt x="132" y="100"/>
                  </a:lnTo>
                  <a:lnTo>
                    <a:pt x="153" y="114"/>
                  </a:lnTo>
                  <a:lnTo>
                    <a:pt x="173" y="146"/>
                  </a:lnTo>
                  <a:lnTo>
                    <a:pt x="130" y="160"/>
                  </a:lnTo>
                  <a:lnTo>
                    <a:pt x="98" y="134"/>
                  </a:lnTo>
                  <a:lnTo>
                    <a:pt x="72" y="152"/>
                  </a:lnTo>
                  <a:lnTo>
                    <a:pt x="40" y="134"/>
                  </a:lnTo>
                  <a:lnTo>
                    <a:pt x="14" y="126"/>
                  </a:lnTo>
                  <a:lnTo>
                    <a:pt x="0" y="8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727"/>
            <p:cNvSpPr>
              <a:spLocks/>
            </p:cNvSpPr>
            <p:nvPr/>
          </p:nvSpPr>
          <p:spPr bwMode="gray">
            <a:xfrm>
              <a:off x="1676" y="1289"/>
              <a:ext cx="725" cy="778"/>
            </a:xfrm>
            <a:custGeom>
              <a:avLst/>
              <a:gdLst>
                <a:gd name="T0" fmla="*/ 224 w 725"/>
                <a:gd name="T1" fmla="*/ 548 h 778"/>
                <a:gd name="T2" fmla="*/ 124 w 725"/>
                <a:gd name="T3" fmla="*/ 508 h 778"/>
                <a:gd name="T4" fmla="*/ 82 w 725"/>
                <a:gd name="T5" fmla="*/ 482 h 778"/>
                <a:gd name="T6" fmla="*/ 108 w 725"/>
                <a:gd name="T7" fmla="*/ 446 h 778"/>
                <a:gd name="T8" fmla="*/ 100 w 725"/>
                <a:gd name="T9" fmla="*/ 386 h 778"/>
                <a:gd name="T10" fmla="*/ 60 w 725"/>
                <a:gd name="T11" fmla="*/ 360 h 778"/>
                <a:gd name="T12" fmla="*/ 100 w 725"/>
                <a:gd name="T13" fmla="*/ 304 h 778"/>
                <a:gd name="T14" fmla="*/ 22 w 725"/>
                <a:gd name="T15" fmla="*/ 324 h 778"/>
                <a:gd name="T16" fmla="*/ 0 w 725"/>
                <a:gd name="T17" fmla="*/ 282 h 778"/>
                <a:gd name="T18" fmla="*/ 64 w 725"/>
                <a:gd name="T19" fmla="*/ 248 h 778"/>
                <a:gd name="T20" fmla="*/ 118 w 725"/>
                <a:gd name="T21" fmla="*/ 228 h 778"/>
                <a:gd name="T22" fmla="*/ 74 w 725"/>
                <a:gd name="T23" fmla="*/ 152 h 778"/>
                <a:gd name="T24" fmla="*/ 14 w 725"/>
                <a:gd name="T25" fmla="*/ 42 h 778"/>
                <a:gd name="T26" fmla="*/ 38 w 725"/>
                <a:gd name="T27" fmla="*/ 10 h 778"/>
                <a:gd name="T28" fmla="*/ 130 w 725"/>
                <a:gd name="T29" fmla="*/ 18 h 778"/>
                <a:gd name="T30" fmla="*/ 200 w 725"/>
                <a:gd name="T31" fmla="*/ 52 h 778"/>
                <a:gd name="T32" fmla="*/ 282 w 725"/>
                <a:gd name="T33" fmla="*/ 36 h 778"/>
                <a:gd name="T34" fmla="*/ 366 w 725"/>
                <a:gd name="T35" fmla="*/ 86 h 778"/>
                <a:gd name="T36" fmla="*/ 376 w 725"/>
                <a:gd name="T37" fmla="*/ 64 h 778"/>
                <a:gd name="T38" fmla="*/ 380 w 725"/>
                <a:gd name="T39" fmla="*/ 60 h 778"/>
                <a:gd name="T40" fmla="*/ 386 w 725"/>
                <a:gd name="T41" fmla="*/ 68 h 778"/>
                <a:gd name="T42" fmla="*/ 408 w 725"/>
                <a:gd name="T43" fmla="*/ 108 h 778"/>
                <a:gd name="T44" fmla="*/ 416 w 725"/>
                <a:gd name="T45" fmla="*/ 132 h 778"/>
                <a:gd name="T46" fmla="*/ 410 w 725"/>
                <a:gd name="T47" fmla="*/ 200 h 778"/>
                <a:gd name="T48" fmla="*/ 398 w 725"/>
                <a:gd name="T49" fmla="*/ 226 h 778"/>
                <a:gd name="T50" fmla="*/ 460 w 725"/>
                <a:gd name="T51" fmla="*/ 232 h 778"/>
                <a:gd name="T52" fmla="*/ 452 w 725"/>
                <a:gd name="T53" fmla="*/ 274 h 778"/>
                <a:gd name="T54" fmla="*/ 474 w 725"/>
                <a:gd name="T55" fmla="*/ 256 h 778"/>
                <a:gd name="T56" fmla="*/ 553 w 725"/>
                <a:gd name="T57" fmla="*/ 262 h 778"/>
                <a:gd name="T58" fmla="*/ 609 w 725"/>
                <a:gd name="T59" fmla="*/ 302 h 778"/>
                <a:gd name="T60" fmla="*/ 685 w 725"/>
                <a:gd name="T61" fmla="*/ 266 h 778"/>
                <a:gd name="T62" fmla="*/ 725 w 725"/>
                <a:gd name="T63" fmla="*/ 358 h 778"/>
                <a:gd name="T64" fmla="*/ 671 w 725"/>
                <a:gd name="T65" fmla="*/ 412 h 778"/>
                <a:gd name="T66" fmla="*/ 635 w 725"/>
                <a:gd name="T67" fmla="*/ 430 h 778"/>
                <a:gd name="T68" fmla="*/ 669 w 725"/>
                <a:gd name="T69" fmla="*/ 466 h 778"/>
                <a:gd name="T70" fmla="*/ 677 w 725"/>
                <a:gd name="T71" fmla="*/ 504 h 778"/>
                <a:gd name="T72" fmla="*/ 637 w 725"/>
                <a:gd name="T73" fmla="*/ 588 h 778"/>
                <a:gd name="T74" fmla="*/ 693 w 725"/>
                <a:gd name="T75" fmla="*/ 682 h 778"/>
                <a:gd name="T76" fmla="*/ 643 w 725"/>
                <a:gd name="T77" fmla="*/ 718 h 778"/>
                <a:gd name="T78" fmla="*/ 599 w 725"/>
                <a:gd name="T79" fmla="*/ 776 h 778"/>
                <a:gd name="T80" fmla="*/ 517 w 725"/>
                <a:gd name="T81" fmla="*/ 754 h 778"/>
                <a:gd name="T82" fmla="*/ 485 w 725"/>
                <a:gd name="T83" fmla="*/ 718 h 778"/>
                <a:gd name="T84" fmla="*/ 464 w 725"/>
                <a:gd name="T85" fmla="*/ 658 h 778"/>
                <a:gd name="T86" fmla="*/ 462 w 725"/>
                <a:gd name="T87" fmla="*/ 626 h 778"/>
                <a:gd name="T88" fmla="*/ 436 w 725"/>
                <a:gd name="T89" fmla="*/ 606 h 778"/>
                <a:gd name="T90" fmla="*/ 410 w 725"/>
                <a:gd name="T91" fmla="*/ 636 h 778"/>
                <a:gd name="T92" fmla="*/ 358 w 725"/>
                <a:gd name="T93" fmla="*/ 662 h 778"/>
                <a:gd name="T94" fmla="*/ 334 w 725"/>
                <a:gd name="T95" fmla="*/ 656 h 778"/>
                <a:gd name="T96" fmla="*/ 290 w 725"/>
                <a:gd name="T97" fmla="*/ 666 h 778"/>
                <a:gd name="T98" fmla="*/ 232 w 725"/>
                <a:gd name="T99" fmla="*/ 592 h 77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5"/>
                <a:gd name="T151" fmla="*/ 0 h 778"/>
                <a:gd name="T152" fmla="*/ 725 w 725"/>
                <a:gd name="T153" fmla="*/ 778 h 77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5" h="778">
                  <a:moveTo>
                    <a:pt x="232" y="592"/>
                  </a:moveTo>
                  <a:lnTo>
                    <a:pt x="224" y="548"/>
                  </a:lnTo>
                  <a:lnTo>
                    <a:pt x="180" y="514"/>
                  </a:lnTo>
                  <a:lnTo>
                    <a:pt x="124" y="508"/>
                  </a:lnTo>
                  <a:lnTo>
                    <a:pt x="104" y="510"/>
                  </a:lnTo>
                  <a:lnTo>
                    <a:pt x="82" y="482"/>
                  </a:lnTo>
                  <a:lnTo>
                    <a:pt x="66" y="436"/>
                  </a:lnTo>
                  <a:lnTo>
                    <a:pt x="108" y="446"/>
                  </a:lnTo>
                  <a:lnTo>
                    <a:pt x="118" y="412"/>
                  </a:lnTo>
                  <a:lnTo>
                    <a:pt x="100" y="386"/>
                  </a:lnTo>
                  <a:lnTo>
                    <a:pt x="68" y="392"/>
                  </a:lnTo>
                  <a:lnTo>
                    <a:pt x="60" y="360"/>
                  </a:lnTo>
                  <a:lnTo>
                    <a:pt x="70" y="328"/>
                  </a:lnTo>
                  <a:lnTo>
                    <a:pt x="100" y="304"/>
                  </a:lnTo>
                  <a:lnTo>
                    <a:pt x="50" y="312"/>
                  </a:lnTo>
                  <a:lnTo>
                    <a:pt x="22" y="324"/>
                  </a:lnTo>
                  <a:lnTo>
                    <a:pt x="4" y="314"/>
                  </a:lnTo>
                  <a:lnTo>
                    <a:pt x="0" y="282"/>
                  </a:lnTo>
                  <a:lnTo>
                    <a:pt x="12" y="256"/>
                  </a:lnTo>
                  <a:lnTo>
                    <a:pt x="64" y="248"/>
                  </a:lnTo>
                  <a:lnTo>
                    <a:pt x="98" y="230"/>
                  </a:lnTo>
                  <a:lnTo>
                    <a:pt x="118" y="228"/>
                  </a:lnTo>
                  <a:lnTo>
                    <a:pt x="122" y="210"/>
                  </a:lnTo>
                  <a:lnTo>
                    <a:pt x="74" y="152"/>
                  </a:lnTo>
                  <a:lnTo>
                    <a:pt x="30" y="92"/>
                  </a:lnTo>
                  <a:lnTo>
                    <a:pt x="14" y="42"/>
                  </a:lnTo>
                  <a:lnTo>
                    <a:pt x="22" y="0"/>
                  </a:lnTo>
                  <a:lnTo>
                    <a:pt x="38" y="10"/>
                  </a:lnTo>
                  <a:lnTo>
                    <a:pt x="78" y="0"/>
                  </a:lnTo>
                  <a:lnTo>
                    <a:pt x="130" y="18"/>
                  </a:lnTo>
                  <a:lnTo>
                    <a:pt x="184" y="34"/>
                  </a:lnTo>
                  <a:lnTo>
                    <a:pt x="200" y="52"/>
                  </a:lnTo>
                  <a:lnTo>
                    <a:pt x="258" y="42"/>
                  </a:lnTo>
                  <a:lnTo>
                    <a:pt x="282" y="36"/>
                  </a:lnTo>
                  <a:lnTo>
                    <a:pt x="334" y="60"/>
                  </a:lnTo>
                  <a:lnTo>
                    <a:pt x="366" y="86"/>
                  </a:lnTo>
                  <a:lnTo>
                    <a:pt x="370" y="72"/>
                  </a:lnTo>
                  <a:lnTo>
                    <a:pt x="376" y="64"/>
                  </a:lnTo>
                  <a:lnTo>
                    <a:pt x="378" y="62"/>
                  </a:lnTo>
                  <a:lnTo>
                    <a:pt x="380" y="60"/>
                  </a:lnTo>
                  <a:lnTo>
                    <a:pt x="382" y="62"/>
                  </a:lnTo>
                  <a:lnTo>
                    <a:pt x="386" y="68"/>
                  </a:lnTo>
                  <a:lnTo>
                    <a:pt x="396" y="84"/>
                  </a:lnTo>
                  <a:lnTo>
                    <a:pt x="408" y="108"/>
                  </a:lnTo>
                  <a:lnTo>
                    <a:pt x="392" y="126"/>
                  </a:lnTo>
                  <a:lnTo>
                    <a:pt x="416" y="132"/>
                  </a:lnTo>
                  <a:lnTo>
                    <a:pt x="416" y="184"/>
                  </a:lnTo>
                  <a:lnTo>
                    <a:pt x="410" y="200"/>
                  </a:lnTo>
                  <a:lnTo>
                    <a:pt x="364" y="226"/>
                  </a:lnTo>
                  <a:lnTo>
                    <a:pt x="398" y="226"/>
                  </a:lnTo>
                  <a:lnTo>
                    <a:pt x="448" y="216"/>
                  </a:lnTo>
                  <a:lnTo>
                    <a:pt x="460" y="232"/>
                  </a:lnTo>
                  <a:lnTo>
                    <a:pt x="464" y="260"/>
                  </a:lnTo>
                  <a:lnTo>
                    <a:pt x="452" y="274"/>
                  </a:lnTo>
                  <a:lnTo>
                    <a:pt x="452" y="302"/>
                  </a:lnTo>
                  <a:lnTo>
                    <a:pt x="474" y="256"/>
                  </a:lnTo>
                  <a:lnTo>
                    <a:pt x="511" y="244"/>
                  </a:lnTo>
                  <a:lnTo>
                    <a:pt x="553" y="262"/>
                  </a:lnTo>
                  <a:lnTo>
                    <a:pt x="593" y="278"/>
                  </a:lnTo>
                  <a:lnTo>
                    <a:pt x="609" y="302"/>
                  </a:lnTo>
                  <a:lnTo>
                    <a:pt x="643" y="300"/>
                  </a:lnTo>
                  <a:lnTo>
                    <a:pt x="685" y="266"/>
                  </a:lnTo>
                  <a:lnTo>
                    <a:pt x="723" y="274"/>
                  </a:lnTo>
                  <a:lnTo>
                    <a:pt x="725" y="358"/>
                  </a:lnTo>
                  <a:lnTo>
                    <a:pt x="699" y="386"/>
                  </a:lnTo>
                  <a:lnTo>
                    <a:pt x="671" y="412"/>
                  </a:lnTo>
                  <a:lnTo>
                    <a:pt x="647" y="412"/>
                  </a:lnTo>
                  <a:lnTo>
                    <a:pt x="635" y="430"/>
                  </a:lnTo>
                  <a:lnTo>
                    <a:pt x="639" y="454"/>
                  </a:lnTo>
                  <a:lnTo>
                    <a:pt x="669" y="466"/>
                  </a:lnTo>
                  <a:lnTo>
                    <a:pt x="675" y="484"/>
                  </a:lnTo>
                  <a:lnTo>
                    <a:pt x="677" y="504"/>
                  </a:lnTo>
                  <a:lnTo>
                    <a:pt x="637" y="532"/>
                  </a:lnTo>
                  <a:lnTo>
                    <a:pt x="637" y="588"/>
                  </a:lnTo>
                  <a:lnTo>
                    <a:pt x="691" y="624"/>
                  </a:lnTo>
                  <a:lnTo>
                    <a:pt x="693" y="682"/>
                  </a:lnTo>
                  <a:lnTo>
                    <a:pt x="659" y="684"/>
                  </a:lnTo>
                  <a:lnTo>
                    <a:pt x="643" y="718"/>
                  </a:lnTo>
                  <a:lnTo>
                    <a:pt x="599" y="740"/>
                  </a:lnTo>
                  <a:lnTo>
                    <a:pt x="599" y="776"/>
                  </a:lnTo>
                  <a:lnTo>
                    <a:pt x="567" y="778"/>
                  </a:lnTo>
                  <a:lnTo>
                    <a:pt x="517" y="754"/>
                  </a:lnTo>
                  <a:lnTo>
                    <a:pt x="505" y="750"/>
                  </a:lnTo>
                  <a:lnTo>
                    <a:pt x="485" y="718"/>
                  </a:lnTo>
                  <a:lnTo>
                    <a:pt x="464" y="704"/>
                  </a:lnTo>
                  <a:lnTo>
                    <a:pt x="464" y="658"/>
                  </a:lnTo>
                  <a:lnTo>
                    <a:pt x="472" y="636"/>
                  </a:lnTo>
                  <a:lnTo>
                    <a:pt x="462" y="626"/>
                  </a:lnTo>
                  <a:lnTo>
                    <a:pt x="466" y="604"/>
                  </a:lnTo>
                  <a:lnTo>
                    <a:pt x="436" y="606"/>
                  </a:lnTo>
                  <a:lnTo>
                    <a:pt x="426" y="626"/>
                  </a:lnTo>
                  <a:lnTo>
                    <a:pt x="410" y="636"/>
                  </a:lnTo>
                  <a:lnTo>
                    <a:pt x="394" y="640"/>
                  </a:lnTo>
                  <a:lnTo>
                    <a:pt x="358" y="662"/>
                  </a:lnTo>
                  <a:lnTo>
                    <a:pt x="348" y="648"/>
                  </a:lnTo>
                  <a:lnTo>
                    <a:pt x="334" y="656"/>
                  </a:lnTo>
                  <a:lnTo>
                    <a:pt x="332" y="686"/>
                  </a:lnTo>
                  <a:lnTo>
                    <a:pt x="290" y="666"/>
                  </a:lnTo>
                  <a:lnTo>
                    <a:pt x="260" y="624"/>
                  </a:lnTo>
                  <a:lnTo>
                    <a:pt x="232" y="59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728"/>
            <p:cNvSpPr>
              <a:spLocks/>
            </p:cNvSpPr>
            <p:nvPr/>
          </p:nvSpPr>
          <p:spPr bwMode="gray">
            <a:xfrm>
              <a:off x="2381" y="1483"/>
              <a:ext cx="86" cy="58"/>
            </a:xfrm>
            <a:custGeom>
              <a:avLst/>
              <a:gdLst>
                <a:gd name="T0" fmla="*/ 0 w 86"/>
                <a:gd name="T1" fmla="*/ 38 h 58"/>
                <a:gd name="T2" fmla="*/ 22 w 86"/>
                <a:gd name="T3" fmla="*/ 38 h 58"/>
                <a:gd name="T4" fmla="*/ 34 w 86"/>
                <a:gd name="T5" fmla="*/ 58 h 58"/>
                <a:gd name="T6" fmla="*/ 54 w 86"/>
                <a:gd name="T7" fmla="*/ 52 h 58"/>
                <a:gd name="T8" fmla="*/ 86 w 86"/>
                <a:gd name="T9" fmla="*/ 56 h 58"/>
                <a:gd name="T10" fmla="*/ 72 w 86"/>
                <a:gd name="T11" fmla="*/ 10 h 58"/>
                <a:gd name="T12" fmla="*/ 38 w 86"/>
                <a:gd name="T13" fmla="*/ 2 h 58"/>
                <a:gd name="T14" fmla="*/ 14 w 86"/>
                <a:gd name="T15" fmla="*/ 0 h 58"/>
                <a:gd name="T16" fmla="*/ 2 w 86"/>
                <a:gd name="T17" fmla="*/ 14 h 58"/>
                <a:gd name="T18" fmla="*/ 0 w 86"/>
                <a:gd name="T19" fmla="*/ 38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6"/>
                <a:gd name="T31" fmla="*/ 0 h 58"/>
                <a:gd name="T32" fmla="*/ 86 w 86"/>
                <a:gd name="T33" fmla="*/ 58 h 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6" h="58">
                  <a:moveTo>
                    <a:pt x="0" y="38"/>
                  </a:moveTo>
                  <a:lnTo>
                    <a:pt x="22" y="38"/>
                  </a:lnTo>
                  <a:lnTo>
                    <a:pt x="34" y="58"/>
                  </a:lnTo>
                  <a:lnTo>
                    <a:pt x="54" y="52"/>
                  </a:lnTo>
                  <a:lnTo>
                    <a:pt x="86" y="56"/>
                  </a:lnTo>
                  <a:lnTo>
                    <a:pt x="72" y="10"/>
                  </a:lnTo>
                  <a:lnTo>
                    <a:pt x="38" y="2"/>
                  </a:lnTo>
                  <a:lnTo>
                    <a:pt x="14" y="0"/>
                  </a:lnTo>
                  <a:lnTo>
                    <a:pt x="2" y="14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729"/>
            <p:cNvSpPr>
              <a:spLocks/>
            </p:cNvSpPr>
            <p:nvPr/>
          </p:nvSpPr>
          <p:spPr bwMode="gray">
            <a:xfrm>
              <a:off x="1738" y="1483"/>
              <a:ext cx="38" cy="34"/>
            </a:xfrm>
            <a:custGeom>
              <a:avLst/>
              <a:gdLst>
                <a:gd name="T0" fmla="*/ 8 w 38"/>
                <a:gd name="T1" fmla="*/ 6 h 34"/>
                <a:gd name="T2" fmla="*/ 28 w 38"/>
                <a:gd name="T3" fmla="*/ 0 h 34"/>
                <a:gd name="T4" fmla="*/ 38 w 38"/>
                <a:gd name="T5" fmla="*/ 8 h 34"/>
                <a:gd name="T6" fmla="*/ 30 w 38"/>
                <a:gd name="T7" fmla="*/ 24 h 34"/>
                <a:gd name="T8" fmla="*/ 18 w 38"/>
                <a:gd name="T9" fmla="*/ 34 h 34"/>
                <a:gd name="T10" fmla="*/ 0 w 38"/>
                <a:gd name="T11" fmla="*/ 26 h 34"/>
                <a:gd name="T12" fmla="*/ 8 w 38"/>
                <a:gd name="T13" fmla="*/ 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4"/>
                <a:gd name="T23" fmla="*/ 38 w 38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4">
                  <a:moveTo>
                    <a:pt x="8" y="6"/>
                  </a:moveTo>
                  <a:lnTo>
                    <a:pt x="28" y="0"/>
                  </a:lnTo>
                  <a:lnTo>
                    <a:pt x="38" y="8"/>
                  </a:lnTo>
                  <a:lnTo>
                    <a:pt x="30" y="24"/>
                  </a:lnTo>
                  <a:lnTo>
                    <a:pt x="18" y="34"/>
                  </a:lnTo>
                  <a:lnTo>
                    <a:pt x="0" y="2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48" name="Group 1730"/>
            <p:cNvGrpSpPr>
              <a:grpSpLocks/>
            </p:cNvGrpSpPr>
            <p:nvPr/>
          </p:nvGrpSpPr>
          <p:grpSpPr bwMode="auto">
            <a:xfrm>
              <a:off x="2275" y="1387"/>
              <a:ext cx="1134" cy="840"/>
              <a:chOff x="2275" y="1387"/>
              <a:chExt cx="1134" cy="840"/>
            </a:xfrm>
            <a:grpFill/>
          </p:grpSpPr>
          <p:sp>
            <p:nvSpPr>
              <p:cNvPr id="81" name="Freeform 1731"/>
              <p:cNvSpPr>
                <a:spLocks/>
              </p:cNvSpPr>
              <p:nvPr/>
            </p:nvSpPr>
            <p:spPr bwMode="gray">
              <a:xfrm>
                <a:off x="3001" y="1431"/>
                <a:ext cx="184" cy="184"/>
              </a:xfrm>
              <a:custGeom>
                <a:avLst/>
                <a:gdLst>
                  <a:gd name="T0" fmla="*/ 0 w 184"/>
                  <a:gd name="T1" fmla="*/ 118 h 184"/>
                  <a:gd name="T2" fmla="*/ 2 w 184"/>
                  <a:gd name="T3" fmla="*/ 134 h 184"/>
                  <a:gd name="T4" fmla="*/ 14 w 184"/>
                  <a:gd name="T5" fmla="*/ 152 h 184"/>
                  <a:gd name="T6" fmla="*/ 44 w 184"/>
                  <a:gd name="T7" fmla="*/ 170 h 184"/>
                  <a:gd name="T8" fmla="*/ 60 w 184"/>
                  <a:gd name="T9" fmla="*/ 180 h 184"/>
                  <a:gd name="T10" fmla="*/ 88 w 184"/>
                  <a:gd name="T11" fmla="*/ 184 h 184"/>
                  <a:gd name="T12" fmla="*/ 92 w 184"/>
                  <a:gd name="T13" fmla="*/ 170 h 184"/>
                  <a:gd name="T14" fmla="*/ 70 w 184"/>
                  <a:gd name="T15" fmla="*/ 162 h 184"/>
                  <a:gd name="T16" fmla="*/ 86 w 184"/>
                  <a:gd name="T17" fmla="*/ 152 h 184"/>
                  <a:gd name="T18" fmla="*/ 108 w 184"/>
                  <a:gd name="T19" fmla="*/ 130 h 184"/>
                  <a:gd name="T20" fmla="*/ 132 w 184"/>
                  <a:gd name="T21" fmla="*/ 122 h 184"/>
                  <a:gd name="T22" fmla="*/ 158 w 184"/>
                  <a:gd name="T23" fmla="*/ 122 h 184"/>
                  <a:gd name="T24" fmla="*/ 168 w 184"/>
                  <a:gd name="T25" fmla="*/ 134 h 184"/>
                  <a:gd name="T26" fmla="*/ 158 w 184"/>
                  <a:gd name="T27" fmla="*/ 150 h 184"/>
                  <a:gd name="T28" fmla="*/ 172 w 184"/>
                  <a:gd name="T29" fmla="*/ 152 h 184"/>
                  <a:gd name="T30" fmla="*/ 184 w 184"/>
                  <a:gd name="T31" fmla="*/ 124 h 184"/>
                  <a:gd name="T32" fmla="*/ 164 w 184"/>
                  <a:gd name="T33" fmla="*/ 94 h 184"/>
                  <a:gd name="T34" fmla="*/ 144 w 184"/>
                  <a:gd name="T35" fmla="*/ 94 h 184"/>
                  <a:gd name="T36" fmla="*/ 132 w 184"/>
                  <a:gd name="T37" fmla="*/ 68 h 184"/>
                  <a:gd name="T38" fmla="*/ 140 w 184"/>
                  <a:gd name="T39" fmla="*/ 46 h 184"/>
                  <a:gd name="T40" fmla="*/ 152 w 184"/>
                  <a:gd name="T41" fmla="*/ 36 h 184"/>
                  <a:gd name="T42" fmla="*/ 160 w 184"/>
                  <a:gd name="T43" fmla="*/ 28 h 184"/>
                  <a:gd name="T44" fmla="*/ 164 w 184"/>
                  <a:gd name="T45" fmla="*/ 26 h 184"/>
                  <a:gd name="T46" fmla="*/ 164 w 184"/>
                  <a:gd name="T47" fmla="*/ 22 h 184"/>
                  <a:gd name="T48" fmla="*/ 150 w 184"/>
                  <a:gd name="T49" fmla="*/ 0 h 184"/>
                  <a:gd name="T50" fmla="*/ 106 w 184"/>
                  <a:gd name="T51" fmla="*/ 6 h 184"/>
                  <a:gd name="T52" fmla="*/ 94 w 184"/>
                  <a:gd name="T53" fmla="*/ 10 h 184"/>
                  <a:gd name="T54" fmla="*/ 76 w 184"/>
                  <a:gd name="T55" fmla="*/ 0 h 184"/>
                  <a:gd name="T56" fmla="*/ 72 w 184"/>
                  <a:gd name="T57" fmla="*/ 6 h 184"/>
                  <a:gd name="T58" fmla="*/ 92 w 184"/>
                  <a:gd name="T59" fmla="*/ 20 h 184"/>
                  <a:gd name="T60" fmla="*/ 108 w 184"/>
                  <a:gd name="T61" fmla="*/ 20 h 184"/>
                  <a:gd name="T62" fmla="*/ 110 w 184"/>
                  <a:gd name="T63" fmla="*/ 34 h 184"/>
                  <a:gd name="T64" fmla="*/ 114 w 184"/>
                  <a:gd name="T65" fmla="*/ 56 h 184"/>
                  <a:gd name="T66" fmla="*/ 124 w 184"/>
                  <a:gd name="T67" fmla="*/ 68 h 184"/>
                  <a:gd name="T68" fmla="*/ 120 w 184"/>
                  <a:gd name="T69" fmla="*/ 88 h 184"/>
                  <a:gd name="T70" fmla="*/ 104 w 184"/>
                  <a:gd name="T71" fmla="*/ 84 h 184"/>
                  <a:gd name="T72" fmla="*/ 106 w 184"/>
                  <a:gd name="T73" fmla="*/ 70 h 184"/>
                  <a:gd name="T74" fmla="*/ 104 w 184"/>
                  <a:gd name="T75" fmla="*/ 58 h 184"/>
                  <a:gd name="T76" fmla="*/ 92 w 184"/>
                  <a:gd name="T77" fmla="*/ 56 h 184"/>
                  <a:gd name="T78" fmla="*/ 84 w 184"/>
                  <a:gd name="T79" fmla="*/ 46 h 184"/>
                  <a:gd name="T80" fmla="*/ 84 w 184"/>
                  <a:gd name="T81" fmla="*/ 34 h 184"/>
                  <a:gd name="T82" fmla="*/ 72 w 184"/>
                  <a:gd name="T83" fmla="*/ 22 h 184"/>
                  <a:gd name="T84" fmla="*/ 70 w 184"/>
                  <a:gd name="T85" fmla="*/ 40 h 184"/>
                  <a:gd name="T86" fmla="*/ 62 w 184"/>
                  <a:gd name="T87" fmla="*/ 38 h 184"/>
                  <a:gd name="T88" fmla="*/ 66 w 184"/>
                  <a:gd name="T89" fmla="*/ 10 h 184"/>
                  <a:gd name="T90" fmla="*/ 52 w 184"/>
                  <a:gd name="T91" fmla="*/ 20 h 184"/>
                  <a:gd name="T92" fmla="*/ 52 w 184"/>
                  <a:gd name="T93" fmla="*/ 38 h 184"/>
                  <a:gd name="T94" fmla="*/ 38 w 184"/>
                  <a:gd name="T95" fmla="*/ 26 h 184"/>
                  <a:gd name="T96" fmla="*/ 18 w 184"/>
                  <a:gd name="T97" fmla="*/ 26 h 184"/>
                  <a:gd name="T98" fmla="*/ 6 w 184"/>
                  <a:gd name="T99" fmla="*/ 30 h 184"/>
                  <a:gd name="T100" fmla="*/ 12 w 184"/>
                  <a:gd name="T101" fmla="*/ 48 h 184"/>
                  <a:gd name="T102" fmla="*/ 32 w 184"/>
                  <a:gd name="T103" fmla="*/ 54 h 184"/>
                  <a:gd name="T104" fmla="*/ 36 w 184"/>
                  <a:gd name="T105" fmla="*/ 66 h 184"/>
                  <a:gd name="T106" fmla="*/ 26 w 184"/>
                  <a:gd name="T107" fmla="*/ 72 h 184"/>
                  <a:gd name="T108" fmla="*/ 12 w 184"/>
                  <a:gd name="T109" fmla="*/ 78 h 184"/>
                  <a:gd name="T110" fmla="*/ 10 w 184"/>
                  <a:gd name="T111" fmla="*/ 86 h 184"/>
                  <a:gd name="T112" fmla="*/ 26 w 184"/>
                  <a:gd name="T113" fmla="*/ 90 h 184"/>
                  <a:gd name="T114" fmla="*/ 40 w 184"/>
                  <a:gd name="T115" fmla="*/ 114 h 184"/>
                  <a:gd name="T116" fmla="*/ 16 w 184"/>
                  <a:gd name="T117" fmla="*/ 114 h 184"/>
                  <a:gd name="T118" fmla="*/ 0 w 184"/>
                  <a:gd name="T119" fmla="*/ 118 h 1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84"/>
                  <a:gd name="T181" fmla="*/ 0 h 184"/>
                  <a:gd name="T182" fmla="*/ 184 w 184"/>
                  <a:gd name="T183" fmla="*/ 184 h 18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84" h="184">
                    <a:moveTo>
                      <a:pt x="0" y="118"/>
                    </a:moveTo>
                    <a:lnTo>
                      <a:pt x="2" y="134"/>
                    </a:lnTo>
                    <a:lnTo>
                      <a:pt x="14" y="152"/>
                    </a:lnTo>
                    <a:lnTo>
                      <a:pt x="44" y="170"/>
                    </a:lnTo>
                    <a:lnTo>
                      <a:pt x="60" y="180"/>
                    </a:lnTo>
                    <a:lnTo>
                      <a:pt x="88" y="184"/>
                    </a:lnTo>
                    <a:lnTo>
                      <a:pt x="92" y="170"/>
                    </a:lnTo>
                    <a:lnTo>
                      <a:pt x="70" y="162"/>
                    </a:lnTo>
                    <a:lnTo>
                      <a:pt x="86" y="152"/>
                    </a:lnTo>
                    <a:lnTo>
                      <a:pt x="108" y="130"/>
                    </a:lnTo>
                    <a:lnTo>
                      <a:pt x="132" y="122"/>
                    </a:lnTo>
                    <a:lnTo>
                      <a:pt x="158" y="122"/>
                    </a:lnTo>
                    <a:lnTo>
                      <a:pt x="168" y="134"/>
                    </a:lnTo>
                    <a:lnTo>
                      <a:pt x="158" y="150"/>
                    </a:lnTo>
                    <a:lnTo>
                      <a:pt x="172" y="152"/>
                    </a:lnTo>
                    <a:lnTo>
                      <a:pt x="184" y="124"/>
                    </a:lnTo>
                    <a:lnTo>
                      <a:pt x="164" y="94"/>
                    </a:lnTo>
                    <a:lnTo>
                      <a:pt x="144" y="94"/>
                    </a:lnTo>
                    <a:lnTo>
                      <a:pt x="132" y="68"/>
                    </a:lnTo>
                    <a:lnTo>
                      <a:pt x="140" y="46"/>
                    </a:lnTo>
                    <a:lnTo>
                      <a:pt x="152" y="36"/>
                    </a:lnTo>
                    <a:lnTo>
                      <a:pt x="160" y="28"/>
                    </a:lnTo>
                    <a:lnTo>
                      <a:pt x="164" y="26"/>
                    </a:lnTo>
                    <a:lnTo>
                      <a:pt x="164" y="22"/>
                    </a:lnTo>
                    <a:lnTo>
                      <a:pt x="150" y="0"/>
                    </a:lnTo>
                    <a:lnTo>
                      <a:pt x="106" y="6"/>
                    </a:lnTo>
                    <a:lnTo>
                      <a:pt x="94" y="10"/>
                    </a:lnTo>
                    <a:lnTo>
                      <a:pt x="76" y="0"/>
                    </a:lnTo>
                    <a:lnTo>
                      <a:pt x="72" y="6"/>
                    </a:lnTo>
                    <a:lnTo>
                      <a:pt x="92" y="20"/>
                    </a:lnTo>
                    <a:lnTo>
                      <a:pt x="108" y="20"/>
                    </a:lnTo>
                    <a:lnTo>
                      <a:pt x="110" y="34"/>
                    </a:lnTo>
                    <a:lnTo>
                      <a:pt x="114" y="56"/>
                    </a:lnTo>
                    <a:lnTo>
                      <a:pt x="124" y="68"/>
                    </a:lnTo>
                    <a:lnTo>
                      <a:pt x="120" y="88"/>
                    </a:lnTo>
                    <a:lnTo>
                      <a:pt x="104" y="84"/>
                    </a:lnTo>
                    <a:lnTo>
                      <a:pt x="106" y="70"/>
                    </a:lnTo>
                    <a:lnTo>
                      <a:pt x="104" y="58"/>
                    </a:lnTo>
                    <a:lnTo>
                      <a:pt x="92" y="56"/>
                    </a:lnTo>
                    <a:lnTo>
                      <a:pt x="84" y="46"/>
                    </a:lnTo>
                    <a:lnTo>
                      <a:pt x="84" y="34"/>
                    </a:lnTo>
                    <a:lnTo>
                      <a:pt x="72" y="22"/>
                    </a:lnTo>
                    <a:lnTo>
                      <a:pt x="70" y="40"/>
                    </a:lnTo>
                    <a:lnTo>
                      <a:pt x="62" y="38"/>
                    </a:lnTo>
                    <a:lnTo>
                      <a:pt x="66" y="10"/>
                    </a:lnTo>
                    <a:lnTo>
                      <a:pt x="52" y="20"/>
                    </a:lnTo>
                    <a:lnTo>
                      <a:pt x="52" y="38"/>
                    </a:lnTo>
                    <a:lnTo>
                      <a:pt x="38" y="26"/>
                    </a:lnTo>
                    <a:lnTo>
                      <a:pt x="18" y="26"/>
                    </a:lnTo>
                    <a:lnTo>
                      <a:pt x="6" y="30"/>
                    </a:lnTo>
                    <a:lnTo>
                      <a:pt x="12" y="48"/>
                    </a:lnTo>
                    <a:lnTo>
                      <a:pt x="32" y="54"/>
                    </a:lnTo>
                    <a:lnTo>
                      <a:pt x="36" y="66"/>
                    </a:lnTo>
                    <a:lnTo>
                      <a:pt x="26" y="72"/>
                    </a:lnTo>
                    <a:lnTo>
                      <a:pt x="12" y="78"/>
                    </a:lnTo>
                    <a:lnTo>
                      <a:pt x="10" y="86"/>
                    </a:lnTo>
                    <a:lnTo>
                      <a:pt x="26" y="90"/>
                    </a:lnTo>
                    <a:lnTo>
                      <a:pt x="40" y="114"/>
                    </a:lnTo>
                    <a:lnTo>
                      <a:pt x="16" y="114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54000" rIns="0" bIns="54000" anchor="ctr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1732"/>
              <p:cNvSpPr>
                <a:spLocks/>
              </p:cNvSpPr>
              <p:nvPr/>
            </p:nvSpPr>
            <p:spPr bwMode="gray">
              <a:xfrm>
                <a:off x="3025" y="1387"/>
                <a:ext cx="62" cy="62"/>
              </a:xfrm>
              <a:custGeom>
                <a:avLst/>
                <a:gdLst>
                  <a:gd name="T0" fmla="*/ 0 w 62"/>
                  <a:gd name="T1" fmla="*/ 22 h 62"/>
                  <a:gd name="T2" fmla="*/ 20 w 62"/>
                  <a:gd name="T3" fmla="*/ 26 h 62"/>
                  <a:gd name="T4" fmla="*/ 16 w 62"/>
                  <a:gd name="T5" fmla="*/ 38 h 62"/>
                  <a:gd name="T6" fmla="*/ 8 w 62"/>
                  <a:gd name="T7" fmla="*/ 54 h 62"/>
                  <a:gd name="T8" fmla="*/ 14 w 62"/>
                  <a:gd name="T9" fmla="*/ 62 h 62"/>
                  <a:gd name="T10" fmla="*/ 40 w 62"/>
                  <a:gd name="T11" fmla="*/ 40 h 62"/>
                  <a:gd name="T12" fmla="*/ 48 w 62"/>
                  <a:gd name="T13" fmla="*/ 34 h 62"/>
                  <a:gd name="T14" fmla="*/ 50 w 62"/>
                  <a:gd name="T15" fmla="*/ 18 h 62"/>
                  <a:gd name="T16" fmla="*/ 62 w 62"/>
                  <a:gd name="T17" fmla="*/ 2 h 62"/>
                  <a:gd name="T18" fmla="*/ 44 w 62"/>
                  <a:gd name="T19" fmla="*/ 0 h 62"/>
                  <a:gd name="T20" fmla="*/ 16 w 62"/>
                  <a:gd name="T21" fmla="*/ 6 h 62"/>
                  <a:gd name="T22" fmla="*/ 0 w 62"/>
                  <a:gd name="T23" fmla="*/ 22 h 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2"/>
                  <a:gd name="T37" fmla="*/ 0 h 62"/>
                  <a:gd name="T38" fmla="*/ 62 w 62"/>
                  <a:gd name="T39" fmla="*/ 62 h 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2" h="62">
                    <a:moveTo>
                      <a:pt x="0" y="22"/>
                    </a:moveTo>
                    <a:lnTo>
                      <a:pt x="20" y="26"/>
                    </a:lnTo>
                    <a:lnTo>
                      <a:pt x="16" y="38"/>
                    </a:lnTo>
                    <a:lnTo>
                      <a:pt x="8" y="54"/>
                    </a:lnTo>
                    <a:lnTo>
                      <a:pt x="14" y="62"/>
                    </a:lnTo>
                    <a:lnTo>
                      <a:pt x="40" y="40"/>
                    </a:lnTo>
                    <a:lnTo>
                      <a:pt x="48" y="34"/>
                    </a:lnTo>
                    <a:lnTo>
                      <a:pt x="50" y="18"/>
                    </a:lnTo>
                    <a:lnTo>
                      <a:pt x="62" y="2"/>
                    </a:lnTo>
                    <a:lnTo>
                      <a:pt x="44" y="0"/>
                    </a:lnTo>
                    <a:lnTo>
                      <a:pt x="16" y="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54000" rIns="0" bIns="54000" anchor="ctr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1733"/>
              <p:cNvSpPr>
                <a:spLocks/>
              </p:cNvSpPr>
              <p:nvPr/>
            </p:nvSpPr>
            <p:spPr bwMode="gray">
              <a:xfrm>
                <a:off x="2275" y="1497"/>
                <a:ext cx="1134" cy="730"/>
              </a:xfrm>
              <a:custGeom>
                <a:avLst/>
                <a:gdLst>
                  <a:gd name="T0" fmla="*/ 116 w 1134"/>
                  <a:gd name="T1" fmla="*/ 250 h 730"/>
                  <a:gd name="T2" fmla="*/ 178 w 1134"/>
                  <a:gd name="T3" fmla="*/ 262 h 730"/>
                  <a:gd name="T4" fmla="*/ 204 w 1134"/>
                  <a:gd name="T5" fmla="*/ 278 h 730"/>
                  <a:gd name="T6" fmla="*/ 252 w 1134"/>
                  <a:gd name="T7" fmla="*/ 278 h 730"/>
                  <a:gd name="T8" fmla="*/ 278 w 1134"/>
                  <a:gd name="T9" fmla="*/ 234 h 730"/>
                  <a:gd name="T10" fmla="*/ 292 w 1134"/>
                  <a:gd name="T11" fmla="*/ 192 h 730"/>
                  <a:gd name="T12" fmla="*/ 346 w 1134"/>
                  <a:gd name="T13" fmla="*/ 174 h 730"/>
                  <a:gd name="T14" fmla="*/ 456 w 1134"/>
                  <a:gd name="T15" fmla="*/ 118 h 730"/>
                  <a:gd name="T16" fmla="*/ 528 w 1134"/>
                  <a:gd name="T17" fmla="*/ 38 h 730"/>
                  <a:gd name="T18" fmla="*/ 568 w 1134"/>
                  <a:gd name="T19" fmla="*/ 16 h 730"/>
                  <a:gd name="T20" fmla="*/ 660 w 1134"/>
                  <a:gd name="T21" fmla="*/ 18 h 730"/>
                  <a:gd name="T22" fmla="*/ 614 w 1134"/>
                  <a:gd name="T23" fmla="*/ 32 h 730"/>
                  <a:gd name="T24" fmla="*/ 590 w 1134"/>
                  <a:gd name="T25" fmla="*/ 30 h 730"/>
                  <a:gd name="T26" fmla="*/ 548 w 1134"/>
                  <a:gd name="T27" fmla="*/ 52 h 730"/>
                  <a:gd name="T28" fmla="*/ 508 w 1134"/>
                  <a:gd name="T29" fmla="*/ 92 h 730"/>
                  <a:gd name="T30" fmla="*/ 524 w 1134"/>
                  <a:gd name="T31" fmla="*/ 118 h 730"/>
                  <a:gd name="T32" fmla="*/ 556 w 1134"/>
                  <a:gd name="T33" fmla="*/ 68 h 730"/>
                  <a:gd name="T34" fmla="*/ 630 w 1134"/>
                  <a:gd name="T35" fmla="*/ 48 h 730"/>
                  <a:gd name="T36" fmla="*/ 666 w 1134"/>
                  <a:gd name="T37" fmla="*/ 38 h 730"/>
                  <a:gd name="T38" fmla="*/ 698 w 1134"/>
                  <a:gd name="T39" fmla="*/ 40 h 730"/>
                  <a:gd name="T40" fmla="*/ 712 w 1134"/>
                  <a:gd name="T41" fmla="*/ 68 h 730"/>
                  <a:gd name="T42" fmla="*/ 750 w 1134"/>
                  <a:gd name="T43" fmla="*/ 110 h 730"/>
                  <a:gd name="T44" fmla="*/ 806 w 1134"/>
                  <a:gd name="T45" fmla="*/ 146 h 730"/>
                  <a:gd name="T46" fmla="*/ 842 w 1134"/>
                  <a:gd name="T47" fmla="*/ 186 h 730"/>
                  <a:gd name="T48" fmla="*/ 904 w 1134"/>
                  <a:gd name="T49" fmla="*/ 146 h 730"/>
                  <a:gd name="T50" fmla="*/ 932 w 1134"/>
                  <a:gd name="T51" fmla="*/ 184 h 730"/>
                  <a:gd name="T52" fmla="*/ 940 w 1134"/>
                  <a:gd name="T53" fmla="*/ 236 h 730"/>
                  <a:gd name="T54" fmla="*/ 950 w 1134"/>
                  <a:gd name="T55" fmla="*/ 280 h 730"/>
                  <a:gd name="T56" fmla="*/ 964 w 1134"/>
                  <a:gd name="T57" fmla="*/ 326 h 730"/>
                  <a:gd name="T58" fmla="*/ 1082 w 1134"/>
                  <a:gd name="T59" fmla="*/ 350 h 730"/>
                  <a:gd name="T60" fmla="*/ 1100 w 1134"/>
                  <a:gd name="T61" fmla="*/ 464 h 730"/>
                  <a:gd name="T62" fmla="*/ 1132 w 1134"/>
                  <a:gd name="T63" fmla="*/ 560 h 730"/>
                  <a:gd name="T64" fmla="*/ 1076 w 1134"/>
                  <a:gd name="T65" fmla="*/ 596 h 730"/>
                  <a:gd name="T66" fmla="*/ 1012 w 1134"/>
                  <a:gd name="T67" fmla="*/ 520 h 730"/>
                  <a:gd name="T68" fmla="*/ 970 w 1134"/>
                  <a:gd name="T69" fmla="*/ 530 h 730"/>
                  <a:gd name="T70" fmla="*/ 870 w 1134"/>
                  <a:gd name="T71" fmla="*/ 552 h 730"/>
                  <a:gd name="T72" fmla="*/ 844 w 1134"/>
                  <a:gd name="T73" fmla="*/ 592 h 730"/>
                  <a:gd name="T74" fmla="*/ 824 w 1134"/>
                  <a:gd name="T75" fmla="*/ 620 h 730"/>
                  <a:gd name="T76" fmla="*/ 798 w 1134"/>
                  <a:gd name="T77" fmla="*/ 598 h 730"/>
                  <a:gd name="T78" fmla="*/ 756 w 1134"/>
                  <a:gd name="T79" fmla="*/ 614 h 730"/>
                  <a:gd name="T80" fmla="*/ 698 w 1134"/>
                  <a:gd name="T81" fmla="*/ 642 h 730"/>
                  <a:gd name="T82" fmla="*/ 604 w 1134"/>
                  <a:gd name="T83" fmla="*/ 618 h 730"/>
                  <a:gd name="T84" fmla="*/ 480 w 1134"/>
                  <a:gd name="T85" fmla="*/ 582 h 730"/>
                  <a:gd name="T86" fmla="*/ 416 w 1134"/>
                  <a:gd name="T87" fmla="*/ 572 h 730"/>
                  <a:gd name="T88" fmla="*/ 352 w 1134"/>
                  <a:gd name="T89" fmla="*/ 622 h 730"/>
                  <a:gd name="T90" fmla="*/ 312 w 1134"/>
                  <a:gd name="T91" fmla="*/ 630 h 730"/>
                  <a:gd name="T92" fmla="*/ 256 w 1134"/>
                  <a:gd name="T93" fmla="*/ 658 h 730"/>
                  <a:gd name="T94" fmla="*/ 284 w 1134"/>
                  <a:gd name="T95" fmla="*/ 688 h 730"/>
                  <a:gd name="T96" fmla="*/ 296 w 1134"/>
                  <a:gd name="T97" fmla="*/ 696 h 730"/>
                  <a:gd name="T98" fmla="*/ 304 w 1134"/>
                  <a:gd name="T99" fmla="*/ 730 h 730"/>
                  <a:gd name="T100" fmla="*/ 218 w 1134"/>
                  <a:gd name="T101" fmla="*/ 726 h 730"/>
                  <a:gd name="T102" fmla="*/ 156 w 1134"/>
                  <a:gd name="T103" fmla="*/ 668 h 730"/>
                  <a:gd name="T104" fmla="*/ 52 w 1134"/>
                  <a:gd name="T105" fmla="*/ 606 h 730"/>
                  <a:gd name="T106" fmla="*/ 28 w 1134"/>
                  <a:gd name="T107" fmla="*/ 576 h 730"/>
                  <a:gd name="T108" fmla="*/ 0 w 1134"/>
                  <a:gd name="T109" fmla="*/ 532 h 730"/>
                  <a:gd name="T110" fmla="*/ 60 w 1134"/>
                  <a:gd name="T111" fmla="*/ 476 h 730"/>
                  <a:gd name="T112" fmla="*/ 92 w 1134"/>
                  <a:gd name="T113" fmla="*/ 416 h 730"/>
                  <a:gd name="T114" fmla="*/ 38 w 1134"/>
                  <a:gd name="T115" fmla="*/ 324 h 730"/>
                  <a:gd name="T116" fmla="*/ 78 w 1134"/>
                  <a:gd name="T117" fmla="*/ 296 h 73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134"/>
                  <a:gd name="T178" fmla="*/ 0 h 730"/>
                  <a:gd name="T179" fmla="*/ 1134 w 1134"/>
                  <a:gd name="T180" fmla="*/ 730 h 73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134" h="730">
                    <a:moveTo>
                      <a:pt x="76" y="276"/>
                    </a:moveTo>
                    <a:lnTo>
                      <a:pt x="116" y="250"/>
                    </a:lnTo>
                    <a:lnTo>
                      <a:pt x="160" y="246"/>
                    </a:lnTo>
                    <a:lnTo>
                      <a:pt x="178" y="262"/>
                    </a:lnTo>
                    <a:lnTo>
                      <a:pt x="182" y="286"/>
                    </a:lnTo>
                    <a:lnTo>
                      <a:pt x="204" y="278"/>
                    </a:lnTo>
                    <a:lnTo>
                      <a:pt x="240" y="294"/>
                    </a:lnTo>
                    <a:lnTo>
                      <a:pt x="252" y="278"/>
                    </a:lnTo>
                    <a:lnTo>
                      <a:pt x="260" y="236"/>
                    </a:lnTo>
                    <a:lnTo>
                      <a:pt x="278" y="234"/>
                    </a:lnTo>
                    <a:lnTo>
                      <a:pt x="292" y="212"/>
                    </a:lnTo>
                    <a:lnTo>
                      <a:pt x="292" y="192"/>
                    </a:lnTo>
                    <a:lnTo>
                      <a:pt x="320" y="168"/>
                    </a:lnTo>
                    <a:lnTo>
                      <a:pt x="346" y="174"/>
                    </a:lnTo>
                    <a:lnTo>
                      <a:pt x="426" y="160"/>
                    </a:lnTo>
                    <a:lnTo>
                      <a:pt x="456" y="118"/>
                    </a:lnTo>
                    <a:lnTo>
                      <a:pt x="500" y="90"/>
                    </a:lnTo>
                    <a:lnTo>
                      <a:pt x="528" y="38"/>
                    </a:lnTo>
                    <a:lnTo>
                      <a:pt x="544" y="0"/>
                    </a:lnTo>
                    <a:lnTo>
                      <a:pt x="568" y="16"/>
                    </a:lnTo>
                    <a:lnTo>
                      <a:pt x="602" y="16"/>
                    </a:lnTo>
                    <a:lnTo>
                      <a:pt x="660" y="18"/>
                    </a:lnTo>
                    <a:lnTo>
                      <a:pt x="660" y="32"/>
                    </a:lnTo>
                    <a:lnTo>
                      <a:pt x="614" y="32"/>
                    </a:lnTo>
                    <a:lnTo>
                      <a:pt x="604" y="24"/>
                    </a:lnTo>
                    <a:lnTo>
                      <a:pt x="590" y="30"/>
                    </a:lnTo>
                    <a:lnTo>
                      <a:pt x="576" y="32"/>
                    </a:lnTo>
                    <a:lnTo>
                      <a:pt x="548" y="52"/>
                    </a:lnTo>
                    <a:lnTo>
                      <a:pt x="530" y="50"/>
                    </a:lnTo>
                    <a:lnTo>
                      <a:pt x="508" y="92"/>
                    </a:lnTo>
                    <a:lnTo>
                      <a:pt x="512" y="120"/>
                    </a:lnTo>
                    <a:lnTo>
                      <a:pt x="524" y="118"/>
                    </a:lnTo>
                    <a:lnTo>
                      <a:pt x="526" y="98"/>
                    </a:lnTo>
                    <a:lnTo>
                      <a:pt x="556" y="68"/>
                    </a:lnTo>
                    <a:lnTo>
                      <a:pt x="598" y="42"/>
                    </a:lnTo>
                    <a:lnTo>
                      <a:pt x="630" y="48"/>
                    </a:lnTo>
                    <a:lnTo>
                      <a:pt x="650" y="60"/>
                    </a:lnTo>
                    <a:lnTo>
                      <a:pt x="666" y="38"/>
                    </a:lnTo>
                    <a:lnTo>
                      <a:pt x="692" y="20"/>
                    </a:lnTo>
                    <a:lnTo>
                      <a:pt x="698" y="40"/>
                    </a:lnTo>
                    <a:lnTo>
                      <a:pt x="716" y="50"/>
                    </a:lnTo>
                    <a:lnTo>
                      <a:pt x="712" y="68"/>
                    </a:lnTo>
                    <a:lnTo>
                      <a:pt x="724" y="100"/>
                    </a:lnTo>
                    <a:lnTo>
                      <a:pt x="750" y="110"/>
                    </a:lnTo>
                    <a:lnTo>
                      <a:pt x="776" y="122"/>
                    </a:lnTo>
                    <a:lnTo>
                      <a:pt x="806" y="146"/>
                    </a:lnTo>
                    <a:lnTo>
                      <a:pt x="830" y="186"/>
                    </a:lnTo>
                    <a:lnTo>
                      <a:pt x="842" y="186"/>
                    </a:lnTo>
                    <a:lnTo>
                      <a:pt x="848" y="166"/>
                    </a:lnTo>
                    <a:lnTo>
                      <a:pt x="904" y="146"/>
                    </a:lnTo>
                    <a:lnTo>
                      <a:pt x="908" y="156"/>
                    </a:lnTo>
                    <a:lnTo>
                      <a:pt x="932" y="184"/>
                    </a:lnTo>
                    <a:lnTo>
                      <a:pt x="920" y="212"/>
                    </a:lnTo>
                    <a:lnTo>
                      <a:pt x="940" y="236"/>
                    </a:lnTo>
                    <a:lnTo>
                      <a:pt x="964" y="264"/>
                    </a:lnTo>
                    <a:lnTo>
                      <a:pt x="950" y="280"/>
                    </a:lnTo>
                    <a:lnTo>
                      <a:pt x="944" y="300"/>
                    </a:lnTo>
                    <a:lnTo>
                      <a:pt x="964" y="326"/>
                    </a:lnTo>
                    <a:lnTo>
                      <a:pt x="1026" y="354"/>
                    </a:lnTo>
                    <a:lnTo>
                      <a:pt x="1082" y="350"/>
                    </a:lnTo>
                    <a:lnTo>
                      <a:pt x="1100" y="420"/>
                    </a:lnTo>
                    <a:lnTo>
                      <a:pt x="1100" y="464"/>
                    </a:lnTo>
                    <a:lnTo>
                      <a:pt x="1134" y="560"/>
                    </a:lnTo>
                    <a:lnTo>
                      <a:pt x="1132" y="560"/>
                    </a:lnTo>
                    <a:lnTo>
                      <a:pt x="1094" y="574"/>
                    </a:lnTo>
                    <a:lnTo>
                      <a:pt x="1076" y="596"/>
                    </a:lnTo>
                    <a:lnTo>
                      <a:pt x="1046" y="596"/>
                    </a:lnTo>
                    <a:lnTo>
                      <a:pt x="1012" y="520"/>
                    </a:lnTo>
                    <a:lnTo>
                      <a:pt x="990" y="512"/>
                    </a:lnTo>
                    <a:lnTo>
                      <a:pt x="970" y="530"/>
                    </a:lnTo>
                    <a:lnTo>
                      <a:pt x="878" y="530"/>
                    </a:lnTo>
                    <a:lnTo>
                      <a:pt x="870" y="552"/>
                    </a:lnTo>
                    <a:lnTo>
                      <a:pt x="866" y="582"/>
                    </a:lnTo>
                    <a:lnTo>
                      <a:pt x="844" y="592"/>
                    </a:lnTo>
                    <a:lnTo>
                      <a:pt x="838" y="618"/>
                    </a:lnTo>
                    <a:lnTo>
                      <a:pt x="824" y="620"/>
                    </a:lnTo>
                    <a:lnTo>
                      <a:pt x="824" y="598"/>
                    </a:lnTo>
                    <a:lnTo>
                      <a:pt x="798" y="598"/>
                    </a:lnTo>
                    <a:lnTo>
                      <a:pt x="786" y="624"/>
                    </a:lnTo>
                    <a:lnTo>
                      <a:pt x="756" y="614"/>
                    </a:lnTo>
                    <a:lnTo>
                      <a:pt x="710" y="664"/>
                    </a:lnTo>
                    <a:lnTo>
                      <a:pt x="698" y="642"/>
                    </a:lnTo>
                    <a:lnTo>
                      <a:pt x="638" y="644"/>
                    </a:lnTo>
                    <a:lnTo>
                      <a:pt x="604" y="618"/>
                    </a:lnTo>
                    <a:lnTo>
                      <a:pt x="546" y="616"/>
                    </a:lnTo>
                    <a:lnTo>
                      <a:pt x="480" y="582"/>
                    </a:lnTo>
                    <a:lnTo>
                      <a:pt x="468" y="564"/>
                    </a:lnTo>
                    <a:lnTo>
                      <a:pt x="416" y="572"/>
                    </a:lnTo>
                    <a:lnTo>
                      <a:pt x="412" y="598"/>
                    </a:lnTo>
                    <a:lnTo>
                      <a:pt x="352" y="622"/>
                    </a:lnTo>
                    <a:lnTo>
                      <a:pt x="356" y="590"/>
                    </a:lnTo>
                    <a:lnTo>
                      <a:pt x="312" y="630"/>
                    </a:lnTo>
                    <a:lnTo>
                      <a:pt x="282" y="636"/>
                    </a:lnTo>
                    <a:lnTo>
                      <a:pt x="256" y="658"/>
                    </a:lnTo>
                    <a:lnTo>
                      <a:pt x="278" y="688"/>
                    </a:lnTo>
                    <a:lnTo>
                      <a:pt x="284" y="688"/>
                    </a:lnTo>
                    <a:lnTo>
                      <a:pt x="290" y="692"/>
                    </a:lnTo>
                    <a:lnTo>
                      <a:pt x="296" y="696"/>
                    </a:lnTo>
                    <a:lnTo>
                      <a:pt x="328" y="728"/>
                    </a:lnTo>
                    <a:lnTo>
                      <a:pt x="304" y="730"/>
                    </a:lnTo>
                    <a:lnTo>
                      <a:pt x="254" y="716"/>
                    </a:lnTo>
                    <a:lnTo>
                      <a:pt x="218" y="726"/>
                    </a:lnTo>
                    <a:lnTo>
                      <a:pt x="190" y="692"/>
                    </a:lnTo>
                    <a:lnTo>
                      <a:pt x="156" y="668"/>
                    </a:lnTo>
                    <a:lnTo>
                      <a:pt x="140" y="686"/>
                    </a:lnTo>
                    <a:lnTo>
                      <a:pt x="52" y="606"/>
                    </a:lnTo>
                    <a:lnTo>
                      <a:pt x="32" y="604"/>
                    </a:lnTo>
                    <a:lnTo>
                      <a:pt x="28" y="576"/>
                    </a:lnTo>
                    <a:lnTo>
                      <a:pt x="0" y="568"/>
                    </a:lnTo>
                    <a:lnTo>
                      <a:pt x="0" y="532"/>
                    </a:lnTo>
                    <a:lnTo>
                      <a:pt x="44" y="510"/>
                    </a:lnTo>
                    <a:lnTo>
                      <a:pt x="60" y="476"/>
                    </a:lnTo>
                    <a:lnTo>
                      <a:pt x="94" y="474"/>
                    </a:lnTo>
                    <a:lnTo>
                      <a:pt x="92" y="416"/>
                    </a:lnTo>
                    <a:lnTo>
                      <a:pt x="38" y="380"/>
                    </a:lnTo>
                    <a:lnTo>
                      <a:pt x="38" y="324"/>
                    </a:lnTo>
                    <a:lnTo>
                      <a:pt x="66" y="306"/>
                    </a:lnTo>
                    <a:lnTo>
                      <a:pt x="78" y="296"/>
                    </a:lnTo>
                    <a:lnTo>
                      <a:pt x="76" y="276"/>
                    </a:lnTo>
                    <a:close/>
                  </a:path>
                </a:pathLst>
              </a:custGeom>
              <a:grpFill/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54000" rIns="0" bIns="54000" anchor="ctr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74" name="Freeform 1734"/>
            <p:cNvSpPr>
              <a:spLocks/>
            </p:cNvSpPr>
            <p:nvPr/>
          </p:nvSpPr>
          <p:spPr bwMode="gray">
            <a:xfrm>
              <a:off x="3037" y="2395"/>
              <a:ext cx="194" cy="170"/>
            </a:xfrm>
            <a:custGeom>
              <a:avLst/>
              <a:gdLst>
                <a:gd name="T0" fmla="*/ 10 w 194"/>
                <a:gd name="T1" fmla="*/ 44 h 170"/>
                <a:gd name="T2" fmla="*/ 26 w 194"/>
                <a:gd name="T3" fmla="*/ 38 h 170"/>
                <a:gd name="T4" fmla="*/ 30 w 194"/>
                <a:gd name="T5" fmla="*/ 6 h 170"/>
                <a:gd name="T6" fmla="*/ 72 w 194"/>
                <a:gd name="T7" fmla="*/ 28 h 170"/>
                <a:gd name="T8" fmla="*/ 82 w 194"/>
                <a:gd name="T9" fmla="*/ 16 h 170"/>
                <a:gd name="T10" fmla="*/ 100 w 194"/>
                <a:gd name="T11" fmla="*/ 0 h 170"/>
                <a:gd name="T12" fmla="*/ 114 w 194"/>
                <a:gd name="T13" fmla="*/ 14 h 170"/>
                <a:gd name="T14" fmla="*/ 118 w 194"/>
                <a:gd name="T15" fmla="*/ 36 h 170"/>
                <a:gd name="T16" fmla="*/ 140 w 194"/>
                <a:gd name="T17" fmla="*/ 66 h 170"/>
                <a:gd name="T18" fmla="*/ 160 w 194"/>
                <a:gd name="T19" fmla="*/ 72 h 170"/>
                <a:gd name="T20" fmla="*/ 154 w 194"/>
                <a:gd name="T21" fmla="*/ 90 h 170"/>
                <a:gd name="T22" fmla="*/ 194 w 194"/>
                <a:gd name="T23" fmla="*/ 110 h 170"/>
                <a:gd name="T24" fmla="*/ 192 w 194"/>
                <a:gd name="T25" fmla="*/ 128 h 170"/>
                <a:gd name="T26" fmla="*/ 178 w 194"/>
                <a:gd name="T27" fmla="*/ 132 h 170"/>
                <a:gd name="T28" fmla="*/ 180 w 194"/>
                <a:gd name="T29" fmla="*/ 150 h 170"/>
                <a:gd name="T30" fmla="*/ 168 w 194"/>
                <a:gd name="T31" fmla="*/ 156 h 170"/>
                <a:gd name="T32" fmla="*/ 164 w 194"/>
                <a:gd name="T33" fmla="*/ 170 h 170"/>
                <a:gd name="T34" fmla="*/ 154 w 194"/>
                <a:gd name="T35" fmla="*/ 152 h 170"/>
                <a:gd name="T36" fmla="*/ 128 w 194"/>
                <a:gd name="T37" fmla="*/ 140 h 170"/>
                <a:gd name="T38" fmla="*/ 114 w 194"/>
                <a:gd name="T39" fmla="*/ 142 h 170"/>
                <a:gd name="T40" fmla="*/ 104 w 194"/>
                <a:gd name="T41" fmla="*/ 132 h 170"/>
                <a:gd name="T42" fmla="*/ 94 w 194"/>
                <a:gd name="T43" fmla="*/ 134 h 170"/>
                <a:gd name="T44" fmla="*/ 94 w 194"/>
                <a:gd name="T45" fmla="*/ 150 h 170"/>
                <a:gd name="T46" fmla="*/ 76 w 194"/>
                <a:gd name="T47" fmla="*/ 146 h 170"/>
                <a:gd name="T48" fmla="*/ 74 w 194"/>
                <a:gd name="T49" fmla="*/ 156 h 170"/>
                <a:gd name="T50" fmla="*/ 50 w 194"/>
                <a:gd name="T51" fmla="*/ 138 h 170"/>
                <a:gd name="T52" fmla="*/ 30 w 194"/>
                <a:gd name="T53" fmla="*/ 134 h 170"/>
                <a:gd name="T54" fmla="*/ 8 w 194"/>
                <a:gd name="T55" fmla="*/ 148 h 170"/>
                <a:gd name="T56" fmla="*/ 0 w 194"/>
                <a:gd name="T57" fmla="*/ 108 h 170"/>
                <a:gd name="T58" fmla="*/ 8 w 194"/>
                <a:gd name="T59" fmla="*/ 90 h 170"/>
                <a:gd name="T60" fmla="*/ 10 w 194"/>
                <a:gd name="T61" fmla="*/ 44 h 17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4"/>
                <a:gd name="T94" fmla="*/ 0 h 170"/>
                <a:gd name="T95" fmla="*/ 194 w 194"/>
                <a:gd name="T96" fmla="*/ 170 h 17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4" h="170">
                  <a:moveTo>
                    <a:pt x="10" y="44"/>
                  </a:moveTo>
                  <a:lnTo>
                    <a:pt x="26" y="38"/>
                  </a:lnTo>
                  <a:lnTo>
                    <a:pt x="30" y="6"/>
                  </a:lnTo>
                  <a:lnTo>
                    <a:pt x="72" y="28"/>
                  </a:lnTo>
                  <a:lnTo>
                    <a:pt x="82" y="16"/>
                  </a:lnTo>
                  <a:lnTo>
                    <a:pt x="100" y="0"/>
                  </a:lnTo>
                  <a:lnTo>
                    <a:pt x="114" y="14"/>
                  </a:lnTo>
                  <a:lnTo>
                    <a:pt x="118" y="36"/>
                  </a:lnTo>
                  <a:lnTo>
                    <a:pt x="140" y="66"/>
                  </a:lnTo>
                  <a:lnTo>
                    <a:pt x="160" y="72"/>
                  </a:lnTo>
                  <a:lnTo>
                    <a:pt x="154" y="90"/>
                  </a:lnTo>
                  <a:lnTo>
                    <a:pt x="194" y="110"/>
                  </a:lnTo>
                  <a:lnTo>
                    <a:pt x="192" y="128"/>
                  </a:lnTo>
                  <a:lnTo>
                    <a:pt x="178" y="132"/>
                  </a:lnTo>
                  <a:lnTo>
                    <a:pt x="180" y="150"/>
                  </a:lnTo>
                  <a:lnTo>
                    <a:pt x="168" y="156"/>
                  </a:lnTo>
                  <a:lnTo>
                    <a:pt x="164" y="170"/>
                  </a:lnTo>
                  <a:lnTo>
                    <a:pt x="154" y="152"/>
                  </a:lnTo>
                  <a:lnTo>
                    <a:pt x="128" y="140"/>
                  </a:lnTo>
                  <a:lnTo>
                    <a:pt x="114" y="142"/>
                  </a:lnTo>
                  <a:lnTo>
                    <a:pt x="104" y="132"/>
                  </a:lnTo>
                  <a:lnTo>
                    <a:pt x="94" y="134"/>
                  </a:lnTo>
                  <a:lnTo>
                    <a:pt x="94" y="150"/>
                  </a:lnTo>
                  <a:lnTo>
                    <a:pt x="76" y="146"/>
                  </a:lnTo>
                  <a:lnTo>
                    <a:pt x="74" y="156"/>
                  </a:lnTo>
                  <a:lnTo>
                    <a:pt x="50" y="138"/>
                  </a:lnTo>
                  <a:lnTo>
                    <a:pt x="30" y="134"/>
                  </a:lnTo>
                  <a:lnTo>
                    <a:pt x="8" y="148"/>
                  </a:lnTo>
                  <a:lnTo>
                    <a:pt x="0" y="108"/>
                  </a:lnTo>
                  <a:lnTo>
                    <a:pt x="8" y="90"/>
                  </a:lnTo>
                  <a:lnTo>
                    <a:pt x="10" y="44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1735"/>
            <p:cNvSpPr>
              <a:spLocks/>
            </p:cNvSpPr>
            <p:nvPr/>
          </p:nvSpPr>
          <p:spPr bwMode="gray">
            <a:xfrm>
              <a:off x="2042" y="2944"/>
              <a:ext cx="881" cy="714"/>
            </a:xfrm>
            <a:custGeom>
              <a:avLst/>
              <a:gdLst>
                <a:gd name="T0" fmla="*/ 293 w 881"/>
                <a:gd name="T1" fmla="*/ 2 h 714"/>
                <a:gd name="T2" fmla="*/ 329 w 881"/>
                <a:gd name="T3" fmla="*/ 28 h 714"/>
                <a:gd name="T4" fmla="*/ 349 w 881"/>
                <a:gd name="T5" fmla="*/ 108 h 714"/>
                <a:gd name="T6" fmla="*/ 441 w 881"/>
                <a:gd name="T7" fmla="*/ 124 h 714"/>
                <a:gd name="T8" fmla="*/ 489 w 881"/>
                <a:gd name="T9" fmla="*/ 178 h 714"/>
                <a:gd name="T10" fmla="*/ 461 w 881"/>
                <a:gd name="T11" fmla="*/ 218 h 714"/>
                <a:gd name="T12" fmla="*/ 491 w 881"/>
                <a:gd name="T13" fmla="*/ 260 h 714"/>
                <a:gd name="T14" fmla="*/ 567 w 881"/>
                <a:gd name="T15" fmla="*/ 264 h 714"/>
                <a:gd name="T16" fmla="*/ 621 w 881"/>
                <a:gd name="T17" fmla="*/ 300 h 714"/>
                <a:gd name="T18" fmla="*/ 669 w 881"/>
                <a:gd name="T19" fmla="*/ 330 h 714"/>
                <a:gd name="T20" fmla="*/ 737 w 881"/>
                <a:gd name="T21" fmla="*/ 344 h 714"/>
                <a:gd name="T22" fmla="*/ 747 w 881"/>
                <a:gd name="T23" fmla="*/ 286 h 714"/>
                <a:gd name="T24" fmla="*/ 773 w 881"/>
                <a:gd name="T25" fmla="*/ 260 h 714"/>
                <a:gd name="T26" fmla="*/ 835 w 881"/>
                <a:gd name="T27" fmla="*/ 310 h 714"/>
                <a:gd name="T28" fmla="*/ 859 w 881"/>
                <a:gd name="T29" fmla="*/ 320 h 714"/>
                <a:gd name="T30" fmla="*/ 871 w 881"/>
                <a:gd name="T31" fmla="*/ 360 h 714"/>
                <a:gd name="T32" fmla="*/ 807 w 881"/>
                <a:gd name="T33" fmla="*/ 392 h 714"/>
                <a:gd name="T34" fmla="*/ 775 w 881"/>
                <a:gd name="T35" fmla="*/ 404 h 714"/>
                <a:gd name="T36" fmla="*/ 753 w 881"/>
                <a:gd name="T37" fmla="*/ 442 h 714"/>
                <a:gd name="T38" fmla="*/ 769 w 881"/>
                <a:gd name="T39" fmla="*/ 492 h 714"/>
                <a:gd name="T40" fmla="*/ 727 w 881"/>
                <a:gd name="T41" fmla="*/ 522 h 714"/>
                <a:gd name="T42" fmla="*/ 657 w 881"/>
                <a:gd name="T43" fmla="*/ 544 h 714"/>
                <a:gd name="T44" fmla="*/ 623 w 881"/>
                <a:gd name="T45" fmla="*/ 618 h 714"/>
                <a:gd name="T46" fmla="*/ 557 w 881"/>
                <a:gd name="T47" fmla="*/ 624 h 714"/>
                <a:gd name="T48" fmla="*/ 523 w 881"/>
                <a:gd name="T49" fmla="*/ 620 h 714"/>
                <a:gd name="T50" fmla="*/ 479 w 881"/>
                <a:gd name="T51" fmla="*/ 550 h 714"/>
                <a:gd name="T52" fmla="*/ 435 w 881"/>
                <a:gd name="T53" fmla="*/ 576 h 714"/>
                <a:gd name="T54" fmla="*/ 445 w 881"/>
                <a:gd name="T55" fmla="*/ 662 h 714"/>
                <a:gd name="T56" fmla="*/ 439 w 881"/>
                <a:gd name="T57" fmla="*/ 678 h 714"/>
                <a:gd name="T58" fmla="*/ 413 w 881"/>
                <a:gd name="T59" fmla="*/ 670 h 714"/>
                <a:gd name="T60" fmla="*/ 403 w 881"/>
                <a:gd name="T61" fmla="*/ 636 h 714"/>
                <a:gd name="T62" fmla="*/ 339 w 881"/>
                <a:gd name="T63" fmla="*/ 618 h 714"/>
                <a:gd name="T64" fmla="*/ 271 w 881"/>
                <a:gd name="T65" fmla="*/ 646 h 714"/>
                <a:gd name="T66" fmla="*/ 301 w 881"/>
                <a:gd name="T67" fmla="*/ 670 h 714"/>
                <a:gd name="T68" fmla="*/ 279 w 881"/>
                <a:gd name="T69" fmla="*/ 694 h 714"/>
                <a:gd name="T70" fmla="*/ 231 w 881"/>
                <a:gd name="T71" fmla="*/ 700 h 714"/>
                <a:gd name="T72" fmla="*/ 215 w 881"/>
                <a:gd name="T73" fmla="*/ 636 h 714"/>
                <a:gd name="T74" fmla="*/ 167 w 881"/>
                <a:gd name="T75" fmla="*/ 612 h 714"/>
                <a:gd name="T76" fmla="*/ 110 w 881"/>
                <a:gd name="T77" fmla="*/ 564 h 714"/>
                <a:gd name="T78" fmla="*/ 52 w 881"/>
                <a:gd name="T79" fmla="*/ 552 h 714"/>
                <a:gd name="T80" fmla="*/ 68 w 881"/>
                <a:gd name="T81" fmla="*/ 502 h 714"/>
                <a:gd name="T82" fmla="*/ 20 w 881"/>
                <a:gd name="T83" fmla="*/ 498 h 714"/>
                <a:gd name="T84" fmla="*/ 10 w 881"/>
                <a:gd name="T85" fmla="*/ 466 h 714"/>
                <a:gd name="T86" fmla="*/ 46 w 881"/>
                <a:gd name="T87" fmla="*/ 390 h 714"/>
                <a:gd name="T88" fmla="*/ 52 w 881"/>
                <a:gd name="T89" fmla="*/ 314 h 714"/>
                <a:gd name="T90" fmla="*/ 106 w 881"/>
                <a:gd name="T91" fmla="*/ 304 h 714"/>
                <a:gd name="T92" fmla="*/ 108 w 881"/>
                <a:gd name="T93" fmla="*/ 226 h 714"/>
                <a:gd name="T94" fmla="*/ 24 w 881"/>
                <a:gd name="T95" fmla="*/ 162 h 714"/>
                <a:gd name="T96" fmla="*/ 40 w 881"/>
                <a:gd name="T97" fmla="*/ 104 h 714"/>
                <a:gd name="T98" fmla="*/ 96 w 881"/>
                <a:gd name="T99" fmla="*/ 72 h 714"/>
                <a:gd name="T100" fmla="*/ 163 w 881"/>
                <a:gd name="T101" fmla="*/ 20 h 714"/>
                <a:gd name="T102" fmla="*/ 237 w 881"/>
                <a:gd name="T103" fmla="*/ 12 h 7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1"/>
                <a:gd name="T157" fmla="*/ 0 h 714"/>
                <a:gd name="T158" fmla="*/ 881 w 881"/>
                <a:gd name="T159" fmla="*/ 714 h 7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1" h="714">
                  <a:moveTo>
                    <a:pt x="261" y="0"/>
                  </a:moveTo>
                  <a:lnTo>
                    <a:pt x="293" y="2"/>
                  </a:lnTo>
                  <a:lnTo>
                    <a:pt x="341" y="18"/>
                  </a:lnTo>
                  <a:lnTo>
                    <a:pt x="329" y="28"/>
                  </a:lnTo>
                  <a:lnTo>
                    <a:pt x="343" y="78"/>
                  </a:lnTo>
                  <a:lnTo>
                    <a:pt x="349" y="108"/>
                  </a:lnTo>
                  <a:lnTo>
                    <a:pt x="383" y="112"/>
                  </a:lnTo>
                  <a:lnTo>
                    <a:pt x="441" y="124"/>
                  </a:lnTo>
                  <a:lnTo>
                    <a:pt x="475" y="138"/>
                  </a:lnTo>
                  <a:lnTo>
                    <a:pt x="489" y="178"/>
                  </a:lnTo>
                  <a:lnTo>
                    <a:pt x="453" y="206"/>
                  </a:lnTo>
                  <a:lnTo>
                    <a:pt x="461" y="218"/>
                  </a:lnTo>
                  <a:lnTo>
                    <a:pt x="487" y="224"/>
                  </a:lnTo>
                  <a:lnTo>
                    <a:pt x="491" y="260"/>
                  </a:lnTo>
                  <a:lnTo>
                    <a:pt x="535" y="262"/>
                  </a:lnTo>
                  <a:lnTo>
                    <a:pt x="567" y="264"/>
                  </a:lnTo>
                  <a:lnTo>
                    <a:pt x="589" y="306"/>
                  </a:lnTo>
                  <a:lnTo>
                    <a:pt x="621" y="300"/>
                  </a:lnTo>
                  <a:lnTo>
                    <a:pt x="653" y="320"/>
                  </a:lnTo>
                  <a:lnTo>
                    <a:pt x="669" y="330"/>
                  </a:lnTo>
                  <a:lnTo>
                    <a:pt x="703" y="328"/>
                  </a:lnTo>
                  <a:lnTo>
                    <a:pt x="737" y="344"/>
                  </a:lnTo>
                  <a:lnTo>
                    <a:pt x="761" y="304"/>
                  </a:lnTo>
                  <a:lnTo>
                    <a:pt x="747" y="286"/>
                  </a:lnTo>
                  <a:lnTo>
                    <a:pt x="759" y="268"/>
                  </a:lnTo>
                  <a:lnTo>
                    <a:pt x="773" y="260"/>
                  </a:lnTo>
                  <a:lnTo>
                    <a:pt x="817" y="290"/>
                  </a:lnTo>
                  <a:lnTo>
                    <a:pt x="835" y="310"/>
                  </a:lnTo>
                  <a:lnTo>
                    <a:pt x="843" y="318"/>
                  </a:lnTo>
                  <a:lnTo>
                    <a:pt x="859" y="320"/>
                  </a:lnTo>
                  <a:lnTo>
                    <a:pt x="881" y="352"/>
                  </a:lnTo>
                  <a:lnTo>
                    <a:pt x="871" y="360"/>
                  </a:lnTo>
                  <a:lnTo>
                    <a:pt x="829" y="366"/>
                  </a:lnTo>
                  <a:lnTo>
                    <a:pt x="807" y="392"/>
                  </a:lnTo>
                  <a:lnTo>
                    <a:pt x="787" y="392"/>
                  </a:lnTo>
                  <a:lnTo>
                    <a:pt x="775" y="404"/>
                  </a:lnTo>
                  <a:lnTo>
                    <a:pt x="757" y="410"/>
                  </a:lnTo>
                  <a:lnTo>
                    <a:pt x="753" y="442"/>
                  </a:lnTo>
                  <a:lnTo>
                    <a:pt x="777" y="472"/>
                  </a:lnTo>
                  <a:lnTo>
                    <a:pt x="769" y="492"/>
                  </a:lnTo>
                  <a:lnTo>
                    <a:pt x="735" y="502"/>
                  </a:lnTo>
                  <a:lnTo>
                    <a:pt x="727" y="522"/>
                  </a:lnTo>
                  <a:lnTo>
                    <a:pt x="687" y="534"/>
                  </a:lnTo>
                  <a:lnTo>
                    <a:pt x="657" y="544"/>
                  </a:lnTo>
                  <a:lnTo>
                    <a:pt x="649" y="600"/>
                  </a:lnTo>
                  <a:lnTo>
                    <a:pt x="623" y="618"/>
                  </a:lnTo>
                  <a:lnTo>
                    <a:pt x="607" y="602"/>
                  </a:lnTo>
                  <a:lnTo>
                    <a:pt x="557" y="624"/>
                  </a:lnTo>
                  <a:lnTo>
                    <a:pt x="547" y="614"/>
                  </a:lnTo>
                  <a:lnTo>
                    <a:pt x="523" y="620"/>
                  </a:lnTo>
                  <a:lnTo>
                    <a:pt x="485" y="582"/>
                  </a:lnTo>
                  <a:lnTo>
                    <a:pt x="479" y="550"/>
                  </a:lnTo>
                  <a:lnTo>
                    <a:pt x="451" y="576"/>
                  </a:lnTo>
                  <a:lnTo>
                    <a:pt x="435" y="576"/>
                  </a:lnTo>
                  <a:lnTo>
                    <a:pt x="451" y="644"/>
                  </a:lnTo>
                  <a:lnTo>
                    <a:pt x="445" y="662"/>
                  </a:lnTo>
                  <a:lnTo>
                    <a:pt x="441" y="674"/>
                  </a:lnTo>
                  <a:lnTo>
                    <a:pt x="439" y="678"/>
                  </a:lnTo>
                  <a:lnTo>
                    <a:pt x="437" y="678"/>
                  </a:lnTo>
                  <a:lnTo>
                    <a:pt x="413" y="670"/>
                  </a:lnTo>
                  <a:lnTo>
                    <a:pt x="401" y="668"/>
                  </a:lnTo>
                  <a:lnTo>
                    <a:pt x="403" y="636"/>
                  </a:lnTo>
                  <a:lnTo>
                    <a:pt x="371" y="638"/>
                  </a:lnTo>
                  <a:lnTo>
                    <a:pt x="339" y="618"/>
                  </a:lnTo>
                  <a:lnTo>
                    <a:pt x="301" y="624"/>
                  </a:lnTo>
                  <a:lnTo>
                    <a:pt x="271" y="646"/>
                  </a:lnTo>
                  <a:lnTo>
                    <a:pt x="275" y="662"/>
                  </a:lnTo>
                  <a:lnTo>
                    <a:pt x="301" y="670"/>
                  </a:lnTo>
                  <a:lnTo>
                    <a:pt x="311" y="700"/>
                  </a:lnTo>
                  <a:lnTo>
                    <a:pt x="279" y="694"/>
                  </a:lnTo>
                  <a:lnTo>
                    <a:pt x="269" y="714"/>
                  </a:lnTo>
                  <a:lnTo>
                    <a:pt x="231" y="700"/>
                  </a:lnTo>
                  <a:lnTo>
                    <a:pt x="227" y="652"/>
                  </a:lnTo>
                  <a:lnTo>
                    <a:pt x="215" y="636"/>
                  </a:lnTo>
                  <a:lnTo>
                    <a:pt x="199" y="634"/>
                  </a:lnTo>
                  <a:lnTo>
                    <a:pt x="167" y="612"/>
                  </a:lnTo>
                  <a:lnTo>
                    <a:pt x="143" y="574"/>
                  </a:lnTo>
                  <a:lnTo>
                    <a:pt x="110" y="564"/>
                  </a:lnTo>
                  <a:lnTo>
                    <a:pt x="102" y="542"/>
                  </a:lnTo>
                  <a:lnTo>
                    <a:pt x="52" y="552"/>
                  </a:lnTo>
                  <a:lnTo>
                    <a:pt x="50" y="510"/>
                  </a:lnTo>
                  <a:lnTo>
                    <a:pt x="68" y="502"/>
                  </a:lnTo>
                  <a:lnTo>
                    <a:pt x="38" y="476"/>
                  </a:lnTo>
                  <a:lnTo>
                    <a:pt x="20" y="498"/>
                  </a:lnTo>
                  <a:lnTo>
                    <a:pt x="0" y="498"/>
                  </a:lnTo>
                  <a:lnTo>
                    <a:pt x="10" y="466"/>
                  </a:lnTo>
                  <a:lnTo>
                    <a:pt x="14" y="430"/>
                  </a:lnTo>
                  <a:lnTo>
                    <a:pt x="46" y="390"/>
                  </a:lnTo>
                  <a:lnTo>
                    <a:pt x="42" y="356"/>
                  </a:lnTo>
                  <a:lnTo>
                    <a:pt x="52" y="314"/>
                  </a:lnTo>
                  <a:lnTo>
                    <a:pt x="86" y="314"/>
                  </a:lnTo>
                  <a:lnTo>
                    <a:pt x="106" y="304"/>
                  </a:lnTo>
                  <a:lnTo>
                    <a:pt x="86" y="256"/>
                  </a:lnTo>
                  <a:lnTo>
                    <a:pt x="108" y="226"/>
                  </a:lnTo>
                  <a:lnTo>
                    <a:pt x="66" y="208"/>
                  </a:lnTo>
                  <a:lnTo>
                    <a:pt x="24" y="162"/>
                  </a:lnTo>
                  <a:lnTo>
                    <a:pt x="18" y="128"/>
                  </a:lnTo>
                  <a:lnTo>
                    <a:pt x="40" y="104"/>
                  </a:lnTo>
                  <a:lnTo>
                    <a:pt x="80" y="98"/>
                  </a:lnTo>
                  <a:lnTo>
                    <a:pt x="96" y="72"/>
                  </a:lnTo>
                  <a:lnTo>
                    <a:pt x="133" y="76"/>
                  </a:lnTo>
                  <a:lnTo>
                    <a:pt x="163" y="20"/>
                  </a:lnTo>
                  <a:lnTo>
                    <a:pt x="213" y="36"/>
                  </a:lnTo>
                  <a:lnTo>
                    <a:pt x="237" y="12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1736"/>
            <p:cNvSpPr>
              <a:spLocks/>
            </p:cNvSpPr>
            <p:nvPr/>
          </p:nvSpPr>
          <p:spPr bwMode="gray">
            <a:xfrm>
              <a:off x="2263" y="2227"/>
              <a:ext cx="818" cy="1061"/>
            </a:xfrm>
            <a:custGeom>
              <a:avLst/>
              <a:gdLst>
                <a:gd name="T0" fmla="*/ 526 w 818"/>
                <a:gd name="T1" fmla="*/ 1003 h 1061"/>
                <a:gd name="T2" fmla="*/ 526 w 818"/>
                <a:gd name="T3" fmla="*/ 1041 h 1061"/>
                <a:gd name="T4" fmla="*/ 482 w 818"/>
                <a:gd name="T5" fmla="*/ 1045 h 1061"/>
                <a:gd name="T6" fmla="*/ 400 w 818"/>
                <a:gd name="T7" fmla="*/ 1017 h 1061"/>
                <a:gd name="T8" fmla="*/ 346 w 818"/>
                <a:gd name="T9" fmla="*/ 981 h 1061"/>
                <a:gd name="T10" fmla="*/ 266 w 818"/>
                <a:gd name="T11" fmla="*/ 941 h 1061"/>
                <a:gd name="T12" fmla="*/ 232 w 818"/>
                <a:gd name="T13" fmla="*/ 923 h 1061"/>
                <a:gd name="T14" fmla="*/ 254 w 818"/>
                <a:gd name="T15" fmla="*/ 855 h 1061"/>
                <a:gd name="T16" fmla="*/ 154 w 818"/>
                <a:gd name="T17" fmla="*/ 829 h 1061"/>
                <a:gd name="T18" fmla="*/ 122 w 818"/>
                <a:gd name="T19" fmla="*/ 795 h 1061"/>
                <a:gd name="T20" fmla="*/ 120 w 818"/>
                <a:gd name="T21" fmla="*/ 735 h 1061"/>
                <a:gd name="T22" fmla="*/ 40 w 818"/>
                <a:gd name="T23" fmla="*/ 717 h 1061"/>
                <a:gd name="T24" fmla="*/ 2 w 818"/>
                <a:gd name="T25" fmla="*/ 604 h 1061"/>
                <a:gd name="T26" fmla="*/ 14 w 818"/>
                <a:gd name="T27" fmla="*/ 550 h 1061"/>
                <a:gd name="T28" fmla="*/ 30 w 818"/>
                <a:gd name="T29" fmla="*/ 508 h 1061"/>
                <a:gd name="T30" fmla="*/ 116 w 818"/>
                <a:gd name="T31" fmla="*/ 500 h 1061"/>
                <a:gd name="T32" fmla="*/ 142 w 818"/>
                <a:gd name="T33" fmla="*/ 456 h 1061"/>
                <a:gd name="T34" fmla="*/ 128 w 818"/>
                <a:gd name="T35" fmla="*/ 360 h 1061"/>
                <a:gd name="T36" fmla="*/ 118 w 818"/>
                <a:gd name="T37" fmla="*/ 312 h 1061"/>
                <a:gd name="T38" fmla="*/ 108 w 818"/>
                <a:gd name="T39" fmla="*/ 284 h 1061"/>
                <a:gd name="T40" fmla="*/ 118 w 818"/>
                <a:gd name="T41" fmla="*/ 220 h 1061"/>
                <a:gd name="T42" fmla="*/ 58 w 818"/>
                <a:gd name="T43" fmla="*/ 142 h 1061"/>
                <a:gd name="T44" fmla="*/ 100 w 818"/>
                <a:gd name="T45" fmla="*/ 102 h 1061"/>
                <a:gd name="T46" fmla="*/ 204 w 818"/>
                <a:gd name="T47" fmla="*/ 86 h 1061"/>
                <a:gd name="T48" fmla="*/ 272 w 818"/>
                <a:gd name="T49" fmla="*/ 54 h 1061"/>
                <a:gd name="T50" fmla="*/ 316 w 818"/>
                <a:gd name="T51" fmla="*/ 0 h 1061"/>
                <a:gd name="T52" fmla="*/ 332 w 818"/>
                <a:gd name="T53" fmla="*/ 34 h 1061"/>
                <a:gd name="T54" fmla="*/ 374 w 818"/>
                <a:gd name="T55" fmla="*/ 60 h 1061"/>
                <a:gd name="T56" fmla="*/ 446 w 818"/>
                <a:gd name="T57" fmla="*/ 74 h 1061"/>
                <a:gd name="T58" fmla="*/ 486 w 818"/>
                <a:gd name="T59" fmla="*/ 78 h 1061"/>
                <a:gd name="T60" fmla="*/ 492 w 818"/>
                <a:gd name="T61" fmla="*/ 146 h 1061"/>
                <a:gd name="T62" fmla="*/ 502 w 818"/>
                <a:gd name="T63" fmla="*/ 188 h 1061"/>
                <a:gd name="T64" fmla="*/ 474 w 818"/>
                <a:gd name="T65" fmla="*/ 244 h 1061"/>
                <a:gd name="T66" fmla="*/ 506 w 818"/>
                <a:gd name="T67" fmla="*/ 246 h 1061"/>
                <a:gd name="T68" fmla="*/ 494 w 818"/>
                <a:gd name="T69" fmla="*/ 372 h 1061"/>
                <a:gd name="T70" fmla="*/ 494 w 818"/>
                <a:gd name="T71" fmla="*/ 430 h 1061"/>
                <a:gd name="T72" fmla="*/ 586 w 818"/>
                <a:gd name="T73" fmla="*/ 510 h 1061"/>
                <a:gd name="T74" fmla="*/ 644 w 818"/>
                <a:gd name="T75" fmla="*/ 518 h 1061"/>
                <a:gd name="T76" fmla="*/ 766 w 818"/>
                <a:gd name="T77" fmla="*/ 570 h 1061"/>
                <a:gd name="T78" fmla="*/ 790 w 818"/>
                <a:gd name="T79" fmla="*/ 604 h 1061"/>
                <a:gd name="T80" fmla="*/ 774 w 818"/>
                <a:gd name="T81" fmla="*/ 701 h 1061"/>
                <a:gd name="T82" fmla="*/ 744 w 818"/>
                <a:gd name="T83" fmla="*/ 705 h 1061"/>
                <a:gd name="T84" fmla="*/ 686 w 818"/>
                <a:gd name="T85" fmla="*/ 707 h 1061"/>
                <a:gd name="T86" fmla="*/ 648 w 818"/>
                <a:gd name="T87" fmla="*/ 717 h 1061"/>
                <a:gd name="T88" fmla="*/ 582 w 818"/>
                <a:gd name="T89" fmla="*/ 737 h 1061"/>
                <a:gd name="T90" fmla="*/ 504 w 818"/>
                <a:gd name="T91" fmla="*/ 771 h 1061"/>
                <a:gd name="T92" fmla="*/ 504 w 818"/>
                <a:gd name="T93" fmla="*/ 857 h 1061"/>
                <a:gd name="T94" fmla="*/ 500 w 818"/>
                <a:gd name="T95" fmla="*/ 911 h 1061"/>
                <a:gd name="T96" fmla="*/ 516 w 818"/>
                <a:gd name="T97" fmla="*/ 983 h 10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8"/>
                <a:gd name="T148" fmla="*/ 0 h 1061"/>
                <a:gd name="T149" fmla="*/ 818 w 818"/>
                <a:gd name="T150" fmla="*/ 1061 h 10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8" h="1061">
                  <a:moveTo>
                    <a:pt x="538" y="985"/>
                  </a:moveTo>
                  <a:lnTo>
                    <a:pt x="526" y="1003"/>
                  </a:lnTo>
                  <a:lnTo>
                    <a:pt x="540" y="1021"/>
                  </a:lnTo>
                  <a:lnTo>
                    <a:pt x="526" y="1041"/>
                  </a:lnTo>
                  <a:lnTo>
                    <a:pt x="516" y="1061"/>
                  </a:lnTo>
                  <a:lnTo>
                    <a:pt x="482" y="1045"/>
                  </a:lnTo>
                  <a:lnTo>
                    <a:pt x="448" y="1047"/>
                  </a:lnTo>
                  <a:lnTo>
                    <a:pt x="400" y="1017"/>
                  </a:lnTo>
                  <a:lnTo>
                    <a:pt x="368" y="1023"/>
                  </a:lnTo>
                  <a:lnTo>
                    <a:pt x="346" y="981"/>
                  </a:lnTo>
                  <a:lnTo>
                    <a:pt x="270" y="977"/>
                  </a:lnTo>
                  <a:lnTo>
                    <a:pt x="266" y="941"/>
                  </a:lnTo>
                  <a:lnTo>
                    <a:pt x="240" y="935"/>
                  </a:lnTo>
                  <a:lnTo>
                    <a:pt x="232" y="923"/>
                  </a:lnTo>
                  <a:lnTo>
                    <a:pt x="268" y="895"/>
                  </a:lnTo>
                  <a:lnTo>
                    <a:pt x="254" y="855"/>
                  </a:lnTo>
                  <a:lnTo>
                    <a:pt x="220" y="841"/>
                  </a:lnTo>
                  <a:lnTo>
                    <a:pt x="154" y="829"/>
                  </a:lnTo>
                  <a:lnTo>
                    <a:pt x="128" y="825"/>
                  </a:lnTo>
                  <a:lnTo>
                    <a:pt x="122" y="795"/>
                  </a:lnTo>
                  <a:lnTo>
                    <a:pt x="108" y="745"/>
                  </a:lnTo>
                  <a:lnTo>
                    <a:pt x="120" y="735"/>
                  </a:lnTo>
                  <a:lnTo>
                    <a:pt x="72" y="719"/>
                  </a:lnTo>
                  <a:lnTo>
                    <a:pt x="40" y="717"/>
                  </a:lnTo>
                  <a:lnTo>
                    <a:pt x="6" y="644"/>
                  </a:lnTo>
                  <a:lnTo>
                    <a:pt x="2" y="604"/>
                  </a:lnTo>
                  <a:lnTo>
                    <a:pt x="14" y="600"/>
                  </a:lnTo>
                  <a:lnTo>
                    <a:pt x="14" y="550"/>
                  </a:lnTo>
                  <a:lnTo>
                    <a:pt x="0" y="528"/>
                  </a:lnTo>
                  <a:lnTo>
                    <a:pt x="30" y="508"/>
                  </a:lnTo>
                  <a:lnTo>
                    <a:pt x="58" y="504"/>
                  </a:lnTo>
                  <a:lnTo>
                    <a:pt x="116" y="500"/>
                  </a:lnTo>
                  <a:lnTo>
                    <a:pt x="112" y="478"/>
                  </a:lnTo>
                  <a:lnTo>
                    <a:pt x="142" y="456"/>
                  </a:lnTo>
                  <a:lnTo>
                    <a:pt x="154" y="404"/>
                  </a:lnTo>
                  <a:lnTo>
                    <a:pt x="128" y="360"/>
                  </a:lnTo>
                  <a:lnTo>
                    <a:pt x="148" y="344"/>
                  </a:lnTo>
                  <a:lnTo>
                    <a:pt x="118" y="312"/>
                  </a:lnTo>
                  <a:lnTo>
                    <a:pt x="108" y="296"/>
                  </a:lnTo>
                  <a:lnTo>
                    <a:pt x="108" y="284"/>
                  </a:lnTo>
                  <a:lnTo>
                    <a:pt x="124" y="270"/>
                  </a:lnTo>
                  <a:lnTo>
                    <a:pt x="118" y="220"/>
                  </a:lnTo>
                  <a:lnTo>
                    <a:pt x="94" y="206"/>
                  </a:lnTo>
                  <a:lnTo>
                    <a:pt x="58" y="142"/>
                  </a:lnTo>
                  <a:lnTo>
                    <a:pt x="54" y="106"/>
                  </a:lnTo>
                  <a:lnTo>
                    <a:pt x="100" y="102"/>
                  </a:lnTo>
                  <a:lnTo>
                    <a:pt x="136" y="64"/>
                  </a:lnTo>
                  <a:lnTo>
                    <a:pt x="204" y="86"/>
                  </a:lnTo>
                  <a:lnTo>
                    <a:pt x="234" y="78"/>
                  </a:lnTo>
                  <a:lnTo>
                    <a:pt x="272" y="54"/>
                  </a:lnTo>
                  <a:lnTo>
                    <a:pt x="276" y="26"/>
                  </a:lnTo>
                  <a:lnTo>
                    <a:pt x="316" y="0"/>
                  </a:lnTo>
                  <a:lnTo>
                    <a:pt x="318" y="18"/>
                  </a:lnTo>
                  <a:lnTo>
                    <a:pt x="332" y="34"/>
                  </a:lnTo>
                  <a:lnTo>
                    <a:pt x="356" y="28"/>
                  </a:lnTo>
                  <a:lnTo>
                    <a:pt x="374" y="60"/>
                  </a:lnTo>
                  <a:lnTo>
                    <a:pt x="422" y="78"/>
                  </a:lnTo>
                  <a:lnTo>
                    <a:pt x="446" y="74"/>
                  </a:lnTo>
                  <a:lnTo>
                    <a:pt x="466" y="94"/>
                  </a:lnTo>
                  <a:lnTo>
                    <a:pt x="486" y="78"/>
                  </a:lnTo>
                  <a:lnTo>
                    <a:pt x="498" y="118"/>
                  </a:lnTo>
                  <a:lnTo>
                    <a:pt x="492" y="146"/>
                  </a:lnTo>
                  <a:lnTo>
                    <a:pt x="490" y="164"/>
                  </a:lnTo>
                  <a:lnTo>
                    <a:pt x="502" y="188"/>
                  </a:lnTo>
                  <a:lnTo>
                    <a:pt x="482" y="204"/>
                  </a:lnTo>
                  <a:lnTo>
                    <a:pt x="474" y="244"/>
                  </a:lnTo>
                  <a:lnTo>
                    <a:pt x="488" y="258"/>
                  </a:lnTo>
                  <a:lnTo>
                    <a:pt x="506" y="246"/>
                  </a:lnTo>
                  <a:lnTo>
                    <a:pt x="522" y="262"/>
                  </a:lnTo>
                  <a:lnTo>
                    <a:pt x="494" y="372"/>
                  </a:lnTo>
                  <a:lnTo>
                    <a:pt x="514" y="398"/>
                  </a:lnTo>
                  <a:lnTo>
                    <a:pt x="494" y="430"/>
                  </a:lnTo>
                  <a:lnTo>
                    <a:pt x="570" y="518"/>
                  </a:lnTo>
                  <a:lnTo>
                    <a:pt x="586" y="510"/>
                  </a:lnTo>
                  <a:lnTo>
                    <a:pt x="622" y="540"/>
                  </a:lnTo>
                  <a:lnTo>
                    <a:pt x="644" y="518"/>
                  </a:lnTo>
                  <a:lnTo>
                    <a:pt x="746" y="570"/>
                  </a:lnTo>
                  <a:lnTo>
                    <a:pt x="766" y="570"/>
                  </a:lnTo>
                  <a:lnTo>
                    <a:pt x="766" y="588"/>
                  </a:lnTo>
                  <a:lnTo>
                    <a:pt x="790" y="604"/>
                  </a:lnTo>
                  <a:lnTo>
                    <a:pt x="818" y="661"/>
                  </a:lnTo>
                  <a:lnTo>
                    <a:pt x="774" y="701"/>
                  </a:lnTo>
                  <a:lnTo>
                    <a:pt x="754" y="695"/>
                  </a:lnTo>
                  <a:lnTo>
                    <a:pt x="744" y="705"/>
                  </a:lnTo>
                  <a:lnTo>
                    <a:pt x="710" y="687"/>
                  </a:lnTo>
                  <a:lnTo>
                    <a:pt x="686" y="707"/>
                  </a:lnTo>
                  <a:lnTo>
                    <a:pt x="660" y="703"/>
                  </a:lnTo>
                  <a:lnTo>
                    <a:pt x="648" y="717"/>
                  </a:lnTo>
                  <a:lnTo>
                    <a:pt x="582" y="719"/>
                  </a:lnTo>
                  <a:lnTo>
                    <a:pt x="582" y="737"/>
                  </a:lnTo>
                  <a:lnTo>
                    <a:pt x="520" y="749"/>
                  </a:lnTo>
                  <a:lnTo>
                    <a:pt x="504" y="771"/>
                  </a:lnTo>
                  <a:lnTo>
                    <a:pt x="492" y="803"/>
                  </a:lnTo>
                  <a:lnTo>
                    <a:pt x="504" y="857"/>
                  </a:lnTo>
                  <a:lnTo>
                    <a:pt x="488" y="873"/>
                  </a:lnTo>
                  <a:lnTo>
                    <a:pt x="500" y="911"/>
                  </a:lnTo>
                  <a:lnTo>
                    <a:pt x="508" y="959"/>
                  </a:lnTo>
                  <a:lnTo>
                    <a:pt x="516" y="983"/>
                  </a:lnTo>
                  <a:lnTo>
                    <a:pt x="538" y="985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737"/>
            <p:cNvSpPr>
              <a:spLocks/>
            </p:cNvSpPr>
            <p:nvPr/>
          </p:nvSpPr>
          <p:spPr bwMode="gray">
            <a:xfrm>
              <a:off x="2691" y="2914"/>
              <a:ext cx="968" cy="754"/>
            </a:xfrm>
            <a:custGeom>
              <a:avLst/>
              <a:gdLst>
                <a:gd name="T0" fmla="*/ 392 w 968"/>
                <a:gd name="T1" fmla="*/ 76 h 754"/>
                <a:gd name="T2" fmla="*/ 410 w 968"/>
                <a:gd name="T3" fmla="*/ 132 h 754"/>
                <a:gd name="T4" fmla="*/ 504 w 968"/>
                <a:gd name="T5" fmla="*/ 142 h 754"/>
                <a:gd name="T6" fmla="*/ 624 w 968"/>
                <a:gd name="T7" fmla="*/ 132 h 754"/>
                <a:gd name="T8" fmla="*/ 656 w 968"/>
                <a:gd name="T9" fmla="*/ 80 h 754"/>
                <a:gd name="T10" fmla="*/ 742 w 968"/>
                <a:gd name="T11" fmla="*/ 60 h 754"/>
                <a:gd name="T12" fmla="*/ 832 w 968"/>
                <a:gd name="T13" fmla="*/ 22 h 754"/>
                <a:gd name="T14" fmla="*/ 862 w 968"/>
                <a:gd name="T15" fmla="*/ 14 h 754"/>
                <a:gd name="T16" fmla="*/ 940 w 968"/>
                <a:gd name="T17" fmla="*/ 66 h 754"/>
                <a:gd name="T18" fmla="*/ 968 w 968"/>
                <a:gd name="T19" fmla="*/ 160 h 754"/>
                <a:gd name="T20" fmla="*/ 934 w 968"/>
                <a:gd name="T21" fmla="*/ 328 h 754"/>
                <a:gd name="T22" fmla="*/ 854 w 968"/>
                <a:gd name="T23" fmla="*/ 378 h 754"/>
                <a:gd name="T24" fmla="*/ 832 w 968"/>
                <a:gd name="T25" fmla="*/ 340 h 754"/>
                <a:gd name="T26" fmla="*/ 806 w 968"/>
                <a:gd name="T27" fmla="*/ 288 h 754"/>
                <a:gd name="T28" fmla="*/ 748 w 968"/>
                <a:gd name="T29" fmla="*/ 288 h 754"/>
                <a:gd name="T30" fmla="*/ 752 w 968"/>
                <a:gd name="T31" fmla="*/ 318 h 754"/>
                <a:gd name="T32" fmla="*/ 778 w 968"/>
                <a:gd name="T33" fmla="*/ 362 h 754"/>
                <a:gd name="T34" fmla="*/ 670 w 968"/>
                <a:gd name="T35" fmla="*/ 410 h 754"/>
                <a:gd name="T36" fmla="*/ 622 w 968"/>
                <a:gd name="T37" fmla="*/ 424 h 754"/>
                <a:gd name="T38" fmla="*/ 608 w 968"/>
                <a:gd name="T39" fmla="*/ 454 h 754"/>
                <a:gd name="T40" fmla="*/ 500 w 968"/>
                <a:gd name="T41" fmla="*/ 518 h 754"/>
                <a:gd name="T42" fmla="*/ 464 w 968"/>
                <a:gd name="T43" fmla="*/ 502 h 754"/>
                <a:gd name="T44" fmla="*/ 420 w 968"/>
                <a:gd name="T45" fmla="*/ 530 h 754"/>
                <a:gd name="T46" fmla="*/ 356 w 968"/>
                <a:gd name="T47" fmla="*/ 576 h 754"/>
                <a:gd name="T48" fmla="*/ 326 w 968"/>
                <a:gd name="T49" fmla="*/ 628 h 754"/>
                <a:gd name="T50" fmla="*/ 258 w 968"/>
                <a:gd name="T51" fmla="*/ 634 h 754"/>
                <a:gd name="T52" fmla="*/ 186 w 968"/>
                <a:gd name="T53" fmla="*/ 658 h 754"/>
                <a:gd name="T54" fmla="*/ 136 w 968"/>
                <a:gd name="T55" fmla="*/ 754 h 754"/>
                <a:gd name="T56" fmla="*/ 116 w 968"/>
                <a:gd name="T57" fmla="*/ 704 h 754"/>
                <a:gd name="T58" fmla="*/ 94 w 968"/>
                <a:gd name="T59" fmla="*/ 676 h 754"/>
                <a:gd name="T60" fmla="*/ 30 w 968"/>
                <a:gd name="T61" fmla="*/ 668 h 754"/>
                <a:gd name="T62" fmla="*/ 8 w 968"/>
                <a:gd name="T63" fmla="*/ 574 h 754"/>
                <a:gd name="T64" fmla="*/ 86 w 968"/>
                <a:gd name="T65" fmla="*/ 532 h 754"/>
                <a:gd name="T66" fmla="*/ 128 w 968"/>
                <a:gd name="T67" fmla="*/ 502 h 754"/>
                <a:gd name="T68" fmla="*/ 108 w 968"/>
                <a:gd name="T69" fmla="*/ 440 h 754"/>
                <a:gd name="T70" fmla="*/ 138 w 968"/>
                <a:gd name="T71" fmla="*/ 422 h 754"/>
                <a:gd name="T72" fmla="*/ 180 w 968"/>
                <a:gd name="T73" fmla="*/ 396 h 754"/>
                <a:gd name="T74" fmla="*/ 232 w 968"/>
                <a:gd name="T75" fmla="*/ 382 h 754"/>
                <a:gd name="T76" fmla="*/ 192 w 968"/>
                <a:gd name="T77" fmla="*/ 346 h 754"/>
                <a:gd name="T78" fmla="*/ 126 w 968"/>
                <a:gd name="T79" fmla="*/ 290 h 754"/>
                <a:gd name="T80" fmla="*/ 88 w 968"/>
                <a:gd name="T81" fmla="*/ 296 h 754"/>
                <a:gd name="T82" fmla="*/ 72 w 968"/>
                <a:gd name="T83" fmla="*/ 224 h 754"/>
                <a:gd name="T84" fmla="*/ 76 w 968"/>
                <a:gd name="T85" fmla="*/ 170 h 754"/>
                <a:gd name="T86" fmla="*/ 78 w 968"/>
                <a:gd name="T87" fmla="*/ 78 h 754"/>
                <a:gd name="T88" fmla="*/ 154 w 968"/>
                <a:gd name="T89" fmla="*/ 50 h 754"/>
                <a:gd name="T90" fmla="*/ 220 w 968"/>
                <a:gd name="T91" fmla="*/ 30 h 754"/>
                <a:gd name="T92" fmla="*/ 250 w 968"/>
                <a:gd name="T93" fmla="*/ 18 h 754"/>
                <a:gd name="T94" fmla="*/ 282 w 968"/>
                <a:gd name="T95" fmla="*/ 0 h 754"/>
                <a:gd name="T96" fmla="*/ 326 w 968"/>
                <a:gd name="T97" fmla="*/ 8 h 7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68"/>
                <a:gd name="T148" fmla="*/ 0 h 754"/>
                <a:gd name="T149" fmla="*/ 968 w 968"/>
                <a:gd name="T150" fmla="*/ 754 h 75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68" h="754">
                  <a:moveTo>
                    <a:pt x="346" y="14"/>
                  </a:moveTo>
                  <a:lnTo>
                    <a:pt x="392" y="76"/>
                  </a:lnTo>
                  <a:lnTo>
                    <a:pt x="390" y="126"/>
                  </a:lnTo>
                  <a:lnTo>
                    <a:pt x="410" y="132"/>
                  </a:lnTo>
                  <a:lnTo>
                    <a:pt x="462" y="110"/>
                  </a:lnTo>
                  <a:lnTo>
                    <a:pt x="504" y="142"/>
                  </a:lnTo>
                  <a:lnTo>
                    <a:pt x="566" y="148"/>
                  </a:lnTo>
                  <a:lnTo>
                    <a:pt x="624" y="132"/>
                  </a:lnTo>
                  <a:lnTo>
                    <a:pt x="654" y="148"/>
                  </a:lnTo>
                  <a:lnTo>
                    <a:pt x="656" y="80"/>
                  </a:lnTo>
                  <a:lnTo>
                    <a:pt x="696" y="46"/>
                  </a:lnTo>
                  <a:lnTo>
                    <a:pt x="742" y="60"/>
                  </a:lnTo>
                  <a:lnTo>
                    <a:pt x="760" y="48"/>
                  </a:lnTo>
                  <a:lnTo>
                    <a:pt x="832" y="22"/>
                  </a:lnTo>
                  <a:lnTo>
                    <a:pt x="846" y="30"/>
                  </a:lnTo>
                  <a:lnTo>
                    <a:pt x="862" y="14"/>
                  </a:lnTo>
                  <a:lnTo>
                    <a:pt x="868" y="38"/>
                  </a:lnTo>
                  <a:lnTo>
                    <a:pt x="940" y="66"/>
                  </a:lnTo>
                  <a:lnTo>
                    <a:pt x="950" y="124"/>
                  </a:lnTo>
                  <a:lnTo>
                    <a:pt x="968" y="160"/>
                  </a:lnTo>
                  <a:lnTo>
                    <a:pt x="954" y="252"/>
                  </a:lnTo>
                  <a:lnTo>
                    <a:pt x="934" y="328"/>
                  </a:lnTo>
                  <a:lnTo>
                    <a:pt x="910" y="394"/>
                  </a:lnTo>
                  <a:lnTo>
                    <a:pt x="854" y="378"/>
                  </a:lnTo>
                  <a:lnTo>
                    <a:pt x="860" y="340"/>
                  </a:lnTo>
                  <a:lnTo>
                    <a:pt x="832" y="340"/>
                  </a:lnTo>
                  <a:lnTo>
                    <a:pt x="840" y="310"/>
                  </a:lnTo>
                  <a:lnTo>
                    <a:pt x="806" y="288"/>
                  </a:lnTo>
                  <a:lnTo>
                    <a:pt x="778" y="298"/>
                  </a:lnTo>
                  <a:lnTo>
                    <a:pt x="748" y="288"/>
                  </a:lnTo>
                  <a:lnTo>
                    <a:pt x="734" y="310"/>
                  </a:lnTo>
                  <a:lnTo>
                    <a:pt x="752" y="318"/>
                  </a:lnTo>
                  <a:lnTo>
                    <a:pt x="780" y="344"/>
                  </a:lnTo>
                  <a:lnTo>
                    <a:pt x="778" y="362"/>
                  </a:lnTo>
                  <a:lnTo>
                    <a:pt x="732" y="368"/>
                  </a:lnTo>
                  <a:lnTo>
                    <a:pt x="670" y="410"/>
                  </a:lnTo>
                  <a:lnTo>
                    <a:pt x="650" y="406"/>
                  </a:lnTo>
                  <a:lnTo>
                    <a:pt x="622" y="424"/>
                  </a:lnTo>
                  <a:lnTo>
                    <a:pt x="624" y="444"/>
                  </a:lnTo>
                  <a:lnTo>
                    <a:pt x="608" y="454"/>
                  </a:lnTo>
                  <a:lnTo>
                    <a:pt x="516" y="466"/>
                  </a:lnTo>
                  <a:lnTo>
                    <a:pt x="500" y="518"/>
                  </a:lnTo>
                  <a:lnTo>
                    <a:pt x="476" y="520"/>
                  </a:lnTo>
                  <a:lnTo>
                    <a:pt x="464" y="502"/>
                  </a:lnTo>
                  <a:lnTo>
                    <a:pt x="446" y="538"/>
                  </a:lnTo>
                  <a:lnTo>
                    <a:pt x="420" y="530"/>
                  </a:lnTo>
                  <a:lnTo>
                    <a:pt x="408" y="574"/>
                  </a:lnTo>
                  <a:lnTo>
                    <a:pt x="356" y="576"/>
                  </a:lnTo>
                  <a:lnTo>
                    <a:pt x="354" y="610"/>
                  </a:lnTo>
                  <a:lnTo>
                    <a:pt x="326" y="628"/>
                  </a:lnTo>
                  <a:lnTo>
                    <a:pt x="288" y="606"/>
                  </a:lnTo>
                  <a:lnTo>
                    <a:pt x="258" y="634"/>
                  </a:lnTo>
                  <a:lnTo>
                    <a:pt x="192" y="638"/>
                  </a:lnTo>
                  <a:lnTo>
                    <a:pt x="186" y="658"/>
                  </a:lnTo>
                  <a:lnTo>
                    <a:pt x="138" y="720"/>
                  </a:lnTo>
                  <a:lnTo>
                    <a:pt x="136" y="754"/>
                  </a:lnTo>
                  <a:lnTo>
                    <a:pt x="120" y="742"/>
                  </a:lnTo>
                  <a:lnTo>
                    <a:pt x="116" y="704"/>
                  </a:lnTo>
                  <a:lnTo>
                    <a:pt x="96" y="698"/>
                  </a:lnTo>
                  <a:lnTo>
                    <a:pt x="94" y="676"/>
                  </a:lnTo>
                  <a:lnTo>
                    <a:pt x="62" y="678"/>
                  </a:lnTo>
                  <a:lnTo>
                    <a:pt x="30" y="668"/>
                  </a:lnTo>
                  <a:lnTo>
                    <a:pt x="0" y="630"/>
                  </a:lnTo>
                  <a:lnTo>
                    <a:pt x="8" y="574"/>
                  </a:lnTo>
                  <a:lnTo>
                    <a:pt x="78" y="552"/>
                  </a:lnTo>
                  <a:lnTo>
                    <a:pt x="86" y="532"/>
                  </a:lnTo>
                  <a:lnTo>
                    <a:pt x="120" y="522"/>
                  </a:lnTo>
                  <a:lnTo>
                    <a:pt x="128" y="502"/>
                  </a:lnTo>
                  <a:lnTo>
                    <a:pt x="104" y="472"/>
                  </a:lnTo>
                  <a:lnTo>
                    <a:pt x="108" y="440"/>
                  </a:lnTo>
                  <a:lnTo>
                    <a:pt x="126" y="434"/>
                  </a:lnTo>
                  <a:lnTo>
                    <a:pt x="138" y="422"/>
                  </a:lnTo>
                  <a:lnTo>
                    <a:pt x="158" y="422"/>
                  </a:lnTo>
                  <a:lnTo>
                    <a:pt x="180" y="396"/>
                  </a:lnTo>
                  <a:lnTo>
                    <a:pt x="222" y="390"/>
                  </a:lnTo>
                  <a:lnTo>
                    <a:pt x="232" y="382"/>
                  </a:lnTo>
                  <a:lnTo>
                    <a:pt x="210" y="350"/>
                  </a:lnTo>
                  <a:lnTo>
                    <a:pt x="192" y="346"/>
                  </a:lnTo>
                  <a:lnTo>
                    <a:pt x="172" y="322"/>
                  </a:lnTo>
                  <a:lnTo>
                    <a:pt x="126" y="290"/>
                  </a:lnTo>
                  <a:lnTo>
                    <a:pt x="110" y="298"/>
                  </a:lnTo>
                  <a:lnTo>
                    <a:pt x="88" y="296"/>
                  </a:lnTo>
                  <a:lnTo>
                    <a:pt x="80" y="272"/>
                  </a:lnTo>
                  <a:lnTo>
                    <a:pt x="72" y="224"/>
                  </a:lnTo>
                  <a:lnTo>
                    <a:pt x="60" y="186"/>
                  </a:lnTo>
                  <a:lnTo>
                    <a:pt x="76" y="170"/>
                  </a:lnTo>
                  <a:lnTo>
                    <a:pt x="64" y="116"/>
                  </a:lnTo>
                  <a:lnTo>
                    <a:pt x="78" y="78"/>
                  </a:lnTo>
                  <a:lnTo>
                    <a:pt x="92" y="62"/>
                  </a:lnTo>
                  <a:lnTo>
                    <a:pt x="154" y="50"/>
                  </a:lnTo>
                  <a:lnTo>
                    <a:pt x="154" y="32"/>
                  </a:lnTo>
                  <a:lnTo>
                    <a:pt x="220" y="30"/>
                  </a:lnTo>
                  <a:lnTo>
                    <a:pt x="232" y="16"/>
                  </a:lnTo>
                  <a:lnTo>
                    <a:pt x="250" y="18"/>
                  </a:lnTo>
                  <a:lnTo>
                    <a:pt x="258" y="20"/>
                  </a:lnTo>
                  <a:lnTo>
                    <a:pt x="282" y="0"/>
                  </a:lnTo>
                  <a:lnTo>
                    <a:pt x="316" y="18"/>
                  </a:lnTo>
                  <a:lnTo>
                    <a:pt x="326" y="8"/>
                  </a:lnTo>
                  <a:lnTo>
                    <a:pt x="346" y="14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738"/>
            <p:cNvSpPr>
              <a:spLocks/>
            </p:cNvSpPr>
            <p:nvPr/>
          </p:nvSpPr>
          <p:spPr bwMode="gray">
            <a:xfrm>
              <a:off x="1750" y="3486"/>
              <a:ext cx="1595" cy="1638"/>
            </a:xfrm>
            <a:custGeom>
              <a:avLst/>
              <a:gdLst>
                <a:gd name="T0" fmla="*/ 435 w 1595"/>
                <a:gd name="T1" fmla="*/ 32 h 1638"/>
                <a:gd name="T2" fmla="*/ 519 w 1595"/>
                <a:gd name="T3" fmla="*/ 110 h 1638"/>
                <a:gd name="T4" fmla="*/ 603 w 1595"/>
                <a:gd name="T5" fmla="*/ 158 h 1638"/>
                <a:gd name="T6" fmla="*/ 593 w 1595"/>
                <a:gd name="T7" fmla="*/ 82 h 1638"/>
                <a:gd name="T8" fmla="*/ 693 w 1595"/>
                <a:gd name="T9" fmla="*/ 126 h 1638"/>
                <a:gd name="T10" fmla="*/ 727 w 1595"/>
                <a:gd name="T11" fmla="*/ 34 h 1638"/>
                <a:gd name="T12" fmla="*/ 799 w 1595"/>
                <a:gd name="T13" fmla="*/ 60 h 1638"/>
                <a:gd name="T14" fmla="*/ 899 w 1595"/>
                <a:gd name="T15" fmla="*/ 60 h 1638"/>
                <a:gd name="T16" fmla="*/ 1003 w 1595"/>
                <a:gd name="T17" fmla="*/ 106 h 1638"/>
                <a:gd name="T18" fmla="*/ 1037 w 1595"/>
                <a:gd name="T19" fmla="*/ 200 h 1638"/>
                <a:gd name="T20" fmla="*/ 1131 w 1595"/>
                <a:gd name="T21" fmla="*/ 298 h 1638"/>
                <a:gd name="T22" fmla="*/ 1121 w 1595"/>
                <a:gd name="T23" fmla="*/ 414 h 1638"/>
                <a:gd name="T24" fmla="*/ 1191 w 1595"/>
                <a:gd name="T25" fmla="*/ 508 h 1638"/>
                <a:gd name="T26" fmla="*/ 1369 w 1595"/>
                <a:gd name="T27" fmla="*/ 668 h 1638"/>
                <a:gd name="T28" fmla="*/ 1445 w 1595"/>
                <a:gd name="T29" fmla="*/ 754 h 1638"/>
                <a:gd name="T30" fmla="*/ 1543 w 1595"/>
                <a:gd name="T31" fmla="*/ 812 h 1638"/>
                <a:gd name="T32" fmla="*/ 1593 w 1595"/>
                <a:gd name="T33" fmla="*/ 944 h 1638"/>
                <a:gd name="T34" fmla="*/ 1471 w 1595"/>
                <a:gd name="T35" fmla="*/ 966 h 1638"/>
                <a:gd name="T36" fmla="*/ 1335 w 1595"/>
                <a:gd name="T37" fmla="*/ 1130 h 1638"/>
                <a:gd name="T38" fmla="*/ 1287 w 1595"/>
                <a:gd name="T39" fmla="*/ 1260 h 1638"/>
                <a:gd name="T40" fmla="*/ 1365 w 1595"/>
                <a:gd name="T41" fmla="*/ 1396 h 1638"/>
                <a:gd name="T42" fmla="*/ 1321 w 1595"/>
                <a:gd name="T43" fmla="*/ 1518 h 1638"/>
                <a:gd name="T44" fmla="*/ 1253 w 1595"/>
                <a:gd name="T45" fmla="*/ 1422 h 1638"/>
                <a:gd name="T46" fmla="*/ 1087 w 1595"/>
                <a:gd name="T47" fmla="*/ 1416 h 1638"/>
                <a:gd name="T48" fmla="*/ 1001 w 1595"/>
                <a:gd name="T49" fmla="*/ 1454 h 1638"/>
                <a:gd name="T50" fmla="*/ 867 w 1595"/>
                <a:gd name="T51" fmla="*/ 1510 h 1638"/>
                <a:gd name="T52" fmla="*/ 813 w 1595"/>
                <a:gd name="T53" fmla="*/ 1538 h 1638"/>
                <a:gd name="T54" fmla="*/ 777 w 1595"/>
                <a:gd name="T55" fmla="*/ 1540 h 1638"/>
                <a:gd name="T56" fmla="*/ 657 w 1595"/>
                <a:gd name="T57" fmla="*/ 1578 h 1638"/>
                <a:gd name="T58" fmla="*/ 623 w 1595"/>
                <a:gd name="T59" fmla="*/ 1500 h 1638"/>
                <a:gd name="T60" fmla="*/ 491 w 1595"/>
                <a:gd name="T61" fmla="*/ 1502 h 1638"/>
                <a:gd name="T62" fmla="*/ 441 w 1595"/>
                <a:gd name="T63" fmla="*/ 1618 h 1638"/>
                <a:gd name="T64" fmla="*/ 408 w 1595"/>
                <a:gd name="T65" fmla="*/ 1582 h 1638"/>
                <a:gd name="T66" fmla="*/ 348 w 1595"/>
                <a:gd name="T67" fmla="*/ 1536 h 1638"/>
                <a:gd name="T68" fmla="*/ 254 w 1595"/>
                <a:gd name="T69" fmla="*/ 1476 h 1638"/>
                <a:gd name="T70" fmla="*/ 242 w 1595"/>
                <a:gd name="T71" fmla="*/ 1476 h 1638"/>
                <a:gd name="T72" fmla="*/ 368 w 1595"/>
                <a:gd name="T73" fmla="*/ 1402 h 1638"/>
                <a:gd name="T74" fmla="*/ 362 w 1595"/>
                <a:gd name="T75" fmla="*/ 1284 h 1638"/>
                <a:gd name="T76" fmla="*/ 344 w 1595"/>
                <a:gd name="T77" fmla="*/ 1048 h 1638"/>
                <a:gd name="T78" fmla="*/ 419 w 1595"/>
                <a:gd name="T79" fmla="*/ 946 h 1638"/>
                <a:gd name="T80" fmla="*/ 477 w 1595"/>
                <a:gd name="T81" fmla="*/ 944 h 1638"/>
                <a:gd name="T82" fmla="*/ 485 w 1595"/>
                <a:gd name="T83" fmla="*/ 812 h 1638"/>
                <a:gd name="T84" fmla="*/ 388 w 1595"/>
                <a:gd name="T85" fmla="*/ 688 h 1638"/>
                <a:gd name="T86" fmla="*/ 362 w 1595"/>
                <a:gd name="T87" fmla="*/ 506 h 1638"/>
                <a:gd name="T88" fmla="*/ 278 w 1595"/>
                <a:gd name="T89" fmla="*/ 500 h 1638"/>
                <a:gd name="T90" fmla="*/ 236 w 1595"/>
                <a:gd name="T91" fmla="*/ 420 h 1638"/>
                <a:gd name="T92" fmla="*/ 162 w 1595"/>
                <a:gd name="T93" fmla="*/ 380 h 1638"/>
                <a:gd name="T94" fmla="*/ 138 w 1595"/>
                <a:gd name="T95" fmla="*/ 450 h 1638"/>
                <a:gd name="T96" fmla="*/ 40 w 1595"/>
                <a:gd name="T97" fmla="*/ 454 h 1638"/>
                <a:gd name="T98" fmla="*/ 26 w 1595"/>
                <a:gd name="T99" fmla="*/ 274 h 1638"/>
                <a:gd name="T100" fmla="*/ 70 w 1595"/>
                <a:gd name="T101" fmla="*/ 202 h 1638"/>
                <a:gd name="T102" fmla="*/ 174 w 1595"/>
                <a:gd name="T103" fmla="*/ 164 h 1638"/>
                <a:gd name="T104" fmla="*/ 250 w 1595"/>
                <a:gd name="T105" fmla="*/ 76 h 1638"/>
                <a:gd name="T106" fmla="*/ 346 w 1595"/>
                <a:gd name="T107" fmla="*/ 16 h 16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95"/>
                <a:gd name="T163" fmla="*/ 0 h 1638"/>
                <a:gd name="T164" fmla="*/ 1595 w 1595"/>
                <a:gd name="T165" fmla="*/ 1638 h 16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95" h="1638">
                  <a:moveTo>
                    <a:pt x="344" y="10"/>
                  </a:moveTo>
                  <a:lnTo>
                    <a:pt x="394" y="0"/>
                  </a:lnTo>
                  <a:lnTo>
                    <a:pt x="402" y="22"/>
                  </a:lnTo>
                  <a:lnTo>
                    <a:pt x="435" y="32"/>
                  </a:lnTo>
                  <a:lnTo>
                    <a:pt x="459" y="70"/>
                  </a:lnTo>
                  <a:lnTo>
                    <a:pt x="491" y="92"/>
                  </a:lnTo>
                  <a:lnTo>
                    <a:pt x="507" y="94"/>
                  </a:lnTo>
                  <a:lnTo>
                    <a:pt x="519" y="110"/>
                  </a:lnTo>
                  <a:lnTo>
                    <a:pt x="523" y="158"/>
                  </a:lnTo>
                  <a:lnTo>
                    <a:pt x="561" y="172"/>
                  </a:lnTo>
                  <a:lnTo>
                    <a:pt x="571" y="152"/>
                  </a:lnTo>
                  <a:lnTo>
                    <a:pt x="603" y="158"/>
                  </a:lnTo>
                  <a:lnTo>
                    <a:pt x="593" y="128"/>
                  </a:lnTo>
                  <a:lnTo>
                    <a:pt x="567" y="120"/>
                  </a:lnTo>
                  <a:lnTo>
                    <a:pt x="563" y="104"/>
                  </a:lnTo>
                  <a:lnTo>
                    <a:pt x="593" y="82"/>
                  </a:lnTo>
                  <a:lnTo>
                    <a:pt x="631" y="76"/>
                  </a:lnTo>
                  <a:lnTo>
                    <a:pt x="663" y="96"/>
                  </a:lnTo>
                  <a:lnTo>
                    <a:pt x="695" y="94"/>
                  </a:lnTo>
                  <a:lnTo>
                    <a:pt x="693" y="126"/>
                  </a:lnTo>
                  <a:lnTo>
                    <a:pt x="729" y="136"/>
                  </a:lnTo>
                  <a:lnTo>
                    <a:pt x="737" y="124"/>
                  </a:lnTo>
                  <a:lnTo>
                    <a:pt x="743" y="102"/>
                  </a:lnTo>
                  <a:lnTo>
                    <a:pt x="727" y="34"/>
                  </a:lnTo>
                  <a:lnTo>
                    <a:pt x="743" y="34"/>
                  </a:lnTo>
                  <a:lnTo>
                    <a:pt x="771" y="8"/>
                  </a:lnTo>
                  <a:lnTo>
                    <a:pt x="777" y="40"/>
                  </a:lnTo>
                  <a:lnTo>
                    <a:pt x="799" y="60"/>
                  </a:lnTo>
                  <a:lnTo>
                    <a:pt x="815" y="78"/>
                  </a:lnTo>
                  <a:lnTo>
                    <a:pt x="839" y="72"/>
                  </a:lnTo>
                  <a:lnTo>
                    <a:pt x="849" y="82"/>
                  </a:lnTo>
                  <a:lnTo>
                    <a:pt x="899" y="60"/>
                  </a:lnTo>
                  <a:lnTo>
                    <a:pt x="915" y="76"/>
                  </a:lnTo>
                  <a:lnTo>
                    <a:pt x="941" y="58"/>
                  </a:lnTo>
                  <a:lnTo>
                    <a:pt x="971" y="96"/>
                  </a:lnTo>
                  <a:lnTo>
                    <a:pt x="1003" y="106"/>
                  </a:lnTo>
                  <a:lnTo>
                    <a:pt x="1013" y="130"/>
                  </a:lnTo>
                  <a:lnTo>
                    <a:pt x="1003" y="146"/>
                  </a:lnTo>
                  <a:lnTo>
                    <a:pt x="1041" y="178"/>
                  </a:lnTo>
                  <a:lnTo>
                    <a:pt x="1037" y="200"/>
                  </a:lnTo>
                  <a:lnTo>
                    <a:pt x="1063" y="236"/>
                  </a:lnTo>
                  <a:lnTo>
                    <a:pt x="1113" y="270"/>
                  </a:lnTo>
                  <a:lnTo>
                    <a:pt x="1133" y="274"/>
                  </a:lnTo>
                  <a:lnTo>
                    <a:pt x="1131" y="298"/>
                  </a:lnTo>
                  <a:lnTo>
                    <a:pt x="1153" y="310"/>
                  </a:lnTo>
                  <a:lnTo>
                    <a:pt x="1135" y="344"/>
                  </a:lnTo>
                  <a:lnTo>
                    <a:pt x="1109" y="388"/>
                  </a:lnTo>
                  <a:lnTo>
                    <a:pt x="1121" y="414"/>
                  </a:lnTo>
                  <a:lnTo>
                    <a:pt x="1143" y="432"/>
                  </a:lnTo>
                  <a:lnTo>
                    <a:pt x="1163" y="454"/>
                  </a:lnTo>
                  <a:lnTo>
                    <a:pt x="1175" y="500"/>
                  </a:lnTo>
                  <a:lnTo>
                    <a:pt x="1191" y="508"/>
                  </a:lnTo>
                  <a:lnTo>
                    <a:pt x="1195" y="550"/>
                  </a:lnTo>
                  <a:lnTo>
                    <a:pt x="1239" y="590"/>
                  </a:lnTo>
                  <a:lnTo>
                    <a:pt x="1291" y="592"/>
                  </a:lnTo>
                  <a:lnTo>
                    <a:pt x="1369" y="668"/>
                  </a:lnTo>
                  <a:lnTo>
                    <a:pt x="1375" y="696"/>
                  </a:lnTo>
                  <a:lnTo>
                    <a:pt x="1407" y="698"/>
                  </a:lnTo>
                  <a:lnTo>
                    <a:pt x="1441" y="730"/>
                  </a:lnTo>
                  <a:lnTo>
                    <a:pt x="1445" y="754"/>
                  </a:lnTo>
                  <a:lnTo>
                    <a:pt x="1477" y="778"/>
                  </a:lnTo>
                  <a:lnTo>
                    <a:pt x="1489" y="756"/>
                  </a:lnTo>
                  <a:lnTo>
                    <a:pt x="1517" y="774"/>
                  </a:lnTo>
                  <a:lnTo>
                    <a:pt x="1543" y="812"/>
                  </a:lnTo>
                  <a:lnTo>
                    <a:pt x="1563" y="808"/>
                  </a:lnTo>
                  <a:lnTo>
                    <a:pt x="1595" y="864"/>
                  </a:lnTo>
                  <a:lnTo>
                    <a:pt x="1585" y="884"/>
                  </a:lnTo>
                  <a:lnTo>
                    <a:pt x="1593" y="944"/>
                  </a:lnTo>
                  <a:lnTo>
                    <a:pt x="1565" y="986"/>
                  </a:lnTo>
                  <a:lnTo>
                    <a:pt x="1527" y="966"/>
                  </a:lnTo>
                  <a:lnTo>
                    <a:pt x="1491" y="956"/>
                  </a:lnTo>
                  <a:lnTo>
                    <a:pt x="1471" y="966"/>
                  </a:lnTo>
                  <a:lnTo>
                    <a:pt x="1471" y="1036"/>
                  </a:lnTo>
                  <a:lnTo>
                    <a:pt x="1427" y="1108"/>
                  </a:lnTo>
                  <a:lnTo>
                    <a:pt x="1379" y="1112"/>
                  </a:lnTo>
                  <a:lnTo>
                    <a:pt x="1335" y="1130"/>
                  </a:lnTo>
                  <a:lnTo>
                    <a:pt x="1321" y="1154"/>
                  </a:lnTo>
                  <a:lnTo>
                    <a:pt x="1283" y="1158"/>
                  </a:lnTo>
                  <a:lnTo>
                    <a:pt x="1249" y="1202"/>
                  </a:lnTo>
                  <a:lnTo>
                    <a:pt x="1287" y="1260"/>
                  </a:lnTo>
                  <a:lnTo>
                    <a:pt x="1311" y="1288"/>
                  </a:lnTo>
                  <a:lnTo>
                    <a:pt x="1337" y="1330"/>
                  </a:lnTo>
                  <a:lnTo>
                    <a:pt x="1307" y="1398"/>
                  </a:lnTo>
                  <a:lnTo>
                    <a:pt x="1365" y="1396"/>
                  </a:lnTo>
                  <a:lnTo>
                    <a:pt x="1379" y="1436"/>
                  </a:lnTo>
                  <a:lnTo>
                    <a:pt x="1357" y="1466"/>
                  </a:lnTo>
                  <a:lnTo>
                    <a:pt x="1361" y="1504"/>
                  </a:lnTo>
                  <a:lnTo>
                    <a:pt x="1321" y="1518"/>
                  </a:lnTo>
                  <a:lnTo>
                    <a:pt x="1285" y="1484"/>
                  </a:lnTo>
                  <a:lnTo>
                    <a:pt x="1267" y="1464"/>
                  </a:lnTo>
                  <a:lnTo>
                    <a:pt x="1281" y="1448"/>
                  </a:lnTo>
                  <a:lnTo>
                    <a:pt x="1253" y="1422"/>
                  </a:lnTo>
                  <a:lnTo>
                    <a:pt x="1205" y="1424"/>
                  </a:lnTo>
                  <a:lnTo>
                    <a:pt x="1179" y="1448"/>
                  </a:lnTo>
                  <a:lnTo>
                    <a:pt x="1149" y="1416"/>
                  </a:lnTo>
                  <a:lnTo>
                    <a:pt x="1087" y="1416"/>
                  </a:lnTo>
                  <a:lnTo>
                    <a:pt x="1087" y="1396"/>
                  </a:lnTo>
                  <a:lnTo>
                    <a:pt x="1061" y="1412"/>
                  </a:lnTo>
                  <a:lnTo>
                    <a:pt x="1071" y="1458"/>
                  </a:lnTo>
                  <a:lnTo>
                    <a:pt x="1001" y="1454"/>
                  </a:lnTo>
                  <a:lnTo>
                    <a:pt x="959" y="1456"/>
                  </a:lnTo>
                  <a:lnTo>
                    <a:pt x="959" y="1472"/>
                  </a:lnTo>
                  <a:lnTo>
                    <a:pt x="879" y="1470"/>
                  </a:lnTo>
                  <a:lnTo>
                    <a:pt x="867" y="1510"/>
                  </a:lnTo>
                  <a:lnTo>
                    <a:pt x="811" y="1510"/>
                  </a:lnTo>
                  <a:lnTo>
                    <a:pt x="813" y="1524"/>
                  </a:lnTo>
                  <a:lnTo>
                    <a:pt x="813" y="1534"/>
                  </a:lnTo>
                  <a:lnTo>
                    <a:pt x="813" y="1538"/>
                  </a:lnTo>
                  <a:lnTo>
                    <a:pt x="811" y="1540"/>
                  </a:lnTo>
                  <a:lnTo>
                    <a:pt x="803" y="1540"/>
                  </a:lnTo>
                  <a:lnTo>
                    <a:pt x="791" y="1540"/>
                  </a:lnTo>
                  <a:lnTo>
                    <a:pt x="777" y="1540"/>
                  </a:lnTo>
                  <a:lnTo>
                    <a:pt x="759" y="1574"/>
                  </a:lnTo>
                  <a:lnTo>
                    <a:pt x="739" y="1550"/>
                  </a:lnTo>
                  <a:lnTo>
                    <a:pt x="711" y="1572"/>
                  </a:lnTo>
                  <a:lnTo>
                    <a:pt x="657" y="1578"/>
                  </a:lnTo>
                  <a:lnTo>
                    <a:pt x="661" y="1548"/>
                  </a:lnTo>
                  <a:lnTo>
                    <a:pt x="623" y="1520"/>
                  </a:lnTo>
                  <a:lnTo>
                    <a:pt x="635" y="1512"/>
                  </a:lnTo>
                  <a:lnTo>
                    <a:pt x="623" y="1500"/>
                  </a:lnTo>
                  <a:lnTo>
                    <a:pt x="591" y="1516"/>
                  </a:lnTo>
                  <a:lnTo>
                    <a:pt x="529" y="1494"/>
                  </a:lnTo>
                  <a:lnTo>
                    <a:pt x="517" y="1506"/>
                  </a:lnTo>
                  <a:lnTo>
                    <a:pt x="491" y="1502"/>
                  </a:lnTo>
                  <a:lnTo>
                    <a:pt x="477" y="1484"/>
                  </a:lnTo>
                  <a:lnTo>
                    <a:pt x="475" y="1516"/>
                  </a:lnTo>
                  <a:lnTo>
                    <a:pt x="487" y="1560"/>
                  </a:lnTo>
                  <a:lnTo>
                    <a:pt x="441" y="1618"/>
                  </a:lnTo>
                  <a:lnTo>
                    <a:pt x="413" y="1638"/>
                  </a:lnTo>
                  <a:lnTo>
                    <a:pt x="382" y="1634"/>
                  </a:lnTo>
                  <a:lnTo>
                    <a:pt x="400" y="1606"/>
                  </a:lnTo>
                  <a:lnTo>
                    <a:pt x="408" y="1582"/>
                  </a:lnTo>
                  <a:lnTo>
                    <a:pt x="388" y="1578"/>
                  </a:lnTo>
                  <a:lnTo>
                    <a:pt x="354" y="1584"/>
                  </a:lnTo>
                  <a:lnTo>
                    <a:pt x="366" y="1560"/>
                  </a:lnTo>
                  <a:lnTo>
                    <a:pt x="348" y="1536"/>
                  </a:lnTo>
                  <a:lnTo>
                    <a:pt x="310" y="1500"/>
                  </a:lnTo>
                  <a:lnTo>
                    <a:pt x="270" y="1500"/>
                  </a:lnTo>
                  <a:lnTo>
                    <a:pt x="268" y="1478"/>
                  </a:lnTo>
                  <a:lnTo>
                    <a:pt x="254" y="1476"/>
                  </a:lnTo>
                  <a:lnTo>
                    <a:pt x="240" y="1504"/>
                  </a:lnTo>
                  <a:lnTo>
                    <a:pt x="182" y="1504"/>
                  </a:lnTo>
                  <a:lnTo>
                    <a:pt x="214" y="1472"/>
                  </a:lnTo>
                  <a:lnTo>
                    <a:pt x="242" y="1476"/>
                  </a:lnTo>
                  <a:lnTo>
                    <a:pt x="270" y="1440"/>
                  </a:lnTo>
                  <a:lnTo>
                    <a:pt x="316" y="1450"/>
                  </a:lnTo>
                  <a:lnTo>
                    <a:pt x="366" y="1428"/>
                  </a:lnTo>
                  <a:lnTo>
                    <a:pt x="368" y="1402"/>
                  </a:lnTo>
                  <a:lnTo>
                    <a:pt x="352" y="1386"/>
                  </a:lnTo>
                  <a:lnTo>
                    <a:pt x="372" y="1364"/>
                  </a:lnTo>
                  <a:lnTo>
                    <a:pt x="358" y="1300"/>
                  </a:lnTo>
                  <a:lnTo>
                    <a:pt x="362" y="1284"/>
                  </a:lnTo>
                  <a:lnTo>
                    <a:pt x="372" y="1234"/>
                  </a:lnTo>
                  <a:lnTo>
                    <a:pt x="348" y="1130"/>
                  </a:lnTo>
                  <a:lnTo>
                    <a:pt x="328" y="1084"/>
                  </a:lnTo>
                  <a:lnTo>
                    <a:pt x="344" y="1048"/>
                  </a:lnTo>
                  <a:lnTo>
                    <a:pt x="378" y="1040"/>
                  </a:lnTo>
                  <a:lnTo>
                    <a:pt x="431" y="1012"/>
                  </a:lnTo>
                  <a:lnTo>
                    <a:pt x="435" y="966"/>
                  </a:lnTo>
                  <a:lnTo>
                    <a:pt x="419" y="946"/>
                  </a:lnTo>
                  <a:lnTo>
                    <a:pt x="425" y="928"/>
                  </a:lnTo>
                  <a:lnTo>
                    <a:pt x="453" y="944"/>
                  </a:lnTo>
                  <a:lnTo>
                    <a:pt x="465" y="926"/>
                  </a:lnTo>
                  <a:lnTo>
                    <a:pt x="477" y="944"/>
                  </a:lnTo>
                  <a:lnTo>
                    <a:pt x="497" y="928"/>
                  </a:lnTo>
                  <a:lnTo>
                    <a:pt x="471" y="894"/>
                  </a:lnTo>
                  <a:lnTo>
                    <a:pt x="479" y="870"/>
                  </a:lnTo>
                  <a:lnTo>
                    <a:pt x="485" y="812"/>
                  </a:lnTo>
                  <a:lnTo>
                    <a:pt x="423" y="750"/>
                  </a:lnTo>
                  <a:lnTo>
                    <a:pt x="406" y="724"/>
                  </a:lnTo>
                  <a:lnTo>
                    <a:pt x="419" y="704"/>
                  </a:lnTo>
                  <a:lnTo>
                    <a:pt x="388" y="688"/>
                  </a:lnTo>
                  <a:lnTo>
                    <a:pt x="378" y="634"/>
                  </a:lnTo>
                  <a:lnTo>
                    <a:pt x="362" y="590"/>
                  </a:lnTo>
                  <a:lnTo>
                    <a:pt x="384" y="582"/>
                  </a:lnTo>
                  <a:lnTo>
                    <a:pt x="362" y="506"/>
                  </a:lnTo>
                  <a:lnTo>
                    <a:pt x="334" y="530"/>
                  </a:lnTo>
                  <a:lnTo>
                    <a:pt x="308" y="534"/>
                  </a:lnTo>
                  <a:lnTo>
                    <a:pt x="304" y="492"/>
                  </a:lnTo>
                  <a:lnTo>
                    <a:pt x="278" y="500"/>
                  </a:lnTo>
                  <a:lnTo>
                    <a:pt x="292" y="468"/>
                  </a:lnTo>
                  <a:lnTo>
                    <a:pt x="266" y="412"/>
                  </a:lnTo>
                  <a:lnTo>
                    <a:pt x="244" y="426"/>
                  </a:lnTo>
                  <a:lnTo>
                    <a:pt x="236" y="420"/>
                  </a:lnTo>
                  <a:lnTo>
                    <a:pt x="212" y="428"/>
                  </a:lnTo>
                  <a:lnTo>
                    <a:pt x="216" y="392"/>
                  </a:lnTo>
                  <a:lnTo>
                    <a:pt x="186" y="398"/>
                  </a:lnTo>
                  <a:lnTo>
                    <a:pt x="162" y="380"/>
                  </a:lnTo>
                  <a:lnTo>
                    <a:pt x="110" y="386"/>
                  </a:lnTo>
                  <a:lnTo>
                    <a:pt x="110" y="410"/>
                  </a:lnTo>
                  <a:lnTo>
                    <a:pt x="144" y="426"/>
                  </a:lnTo>
                  <a:lnTo>
                    <a:pt x="138" y="450"/>
                  </a:lnTo>
                  <a:lnTo>
                    <a:pt x="104" y="452"/>
                  </a:lnTo>
                  <a:lnTo>
                    <a:pt x="92" y="484"/>
                  </a:lnTo>
                  <a:lnTo>
                    <a:pt x="46" y="484"/>
                  </a:lnTo>
                  <a:lnTo>
                    <a:pt x="40" y="454"/>
                  </a:lnTo>
                  <a:lnTo>
                    <a:pt x="50" y="424"/>
                  </a:lnTo>
                  <a:lnTo>
                    <a:pt x="48" y="380"/>
                  </a:lnTo>
                  <a:lnTo>
                    <a:pt x="18" y="344"/>
                  </a:lnTo>
                  <a:lnTo>
                    <a:pt x="26" y="274"/>
                  </a:lnTo>
                  <a:lnTo>
                    <a:pt x="0" y="246"/>
                  </a:lnTo>
                  <a:lnTo>
                    <a:pt x="34" y="214"/>
                  </a:lnTo>
                  <a:lnTo>
                    <a:pt x="62" y="224"/>
                  </a:lnTo>
                  <a:lnTo>
                    <a:pt x="70" y="202"/>
                  </a:lnTo>
                  <a:lnTo>
                    <a:pt x="116" y="206"/>
                  </a:lnTo>
                  <a:lnTo>
                    <a:pt x="148" y="234"/>
                  </a:lnTo>
                  <a:lnTo>
                    <a:pt x="176" y="216"/>
                  </a:lnTo>
                  <a:lnTo>
                    <a:pt x="174" y="164"/>
                  </a:lnTo>
                  <a:lnTo>
                    <a:pt x="218" y="160"/>
                  </a:lnTo>
                  <a:lnTo>
                    <a:pt x="224" y="136"/>
                  </a:lnTo>
                  <a:lnTo>
                    <a:pt x="252" y="122"/>
                  </a:lnTo>
                  <a:lnTo>
                    <a:pt x="250" y="76"/>
                  </a:lnTo>
                  <a:lnTo>
                    <a:pt x="264" y="64"/>
                  </a:lnTo>
                  <a:lnTo>
                    <a:pt x="286" y="76"/>
                  </a:lnTo>
                  <a:lnTo>
                    <a:pt x="332" y="54"/>
                  </a:lnTo>
                  <a:lnTo>
                    <a:pt x="346" y="16"/>
                  </a:lnTo>
                  <a:lnTo>
                    <a:pt x="344" y="10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739"/>
            <p:cNvSpPr>
              <a:spLocks/>
            </p:cNvSpPr>
            <p:nvPr/>
          </p:nvSpPr>
          <p:spPr bwMode="gray">
            <a:xfrm>
              <a:off x="3193" y="1641"/>
              <a:ext cx="144" cy="162"/>
            </a:xfrm>
            <a:custGeom>
              <a:avLst/>
              <a:gdLst>
                <a:gd name="T0" fmla="*/ 40 w 144"/>
                <a:gd name="T1" fmla="*/ 162 h 162"/>
                <a:gd name="T2" fmla="*/ 72 w 144"/>
                <a:gd name="T3" fmla="*/ 158 h 162"/>
                <a:gd name="T4" fmla="*/ 86 w 144"/>
                <a:gd name="T5" fmla="*/ 146 h 162"/>
                <a:gd name="T6" fmla="*/ 140 w 144"/>
                <a:gd name="T7" fmla="*/ 140 h 162"/>
                <a:gd name="T8" fmla="*/ 144 w 144"/>
                <a:gd name="T9" fmla="*/ 116 h 162"/>
                <a:gd name="T10" fmla="*/ 86 w 144"/>
                <a:gd name="T11" fmla="*/ 62 h 162"/>
                <a:gd name="T12" fmla="*/ 66 w 144"/>
                <a:gd name="T13" fmla="*/ 42 h 162"/>
                <a:gd name="T14" fmla="*/ 38 w 144"/>
                <a:gd name="T15" fmla="*/ 36 h 162"/>
                <a:gd name="T16" fmla="*/ 24 w 144"/>
                <a:gd name="T17" fmla="*/ 18 h 162"/>
                <a:gd name="T18" fmla="*/ 16 w 144"/>
                <a:gd name="T19" fmla="*/ 0 h 162"/>
                <a:gd name="T20" fmla="*/ 0 w 144"/>
                <a:gd name="T21" fmla="*/ 0 h 162"/>
                <a:gd name="T22" fmla="*/ 2 w 144"/>
                <a:gd name="T23" fmla="*/ 12 h 162"/>
                <a:gd name="T24" fmla="*/ 18 w 144"/>
                <a:gd name="T25" fmla="*/ 34 h 162"/>
                <a:gd name="T26" fmla="*/ 18 w 144"/>
                <a:gd name="T27" fmla="*/ 46 h 162"/>
                <a:gd name="T28" fmla="*/ 10 w 144"/>
                <a:gd name="T29" fmla="*/ 68 h 162"/>
                <a:gd name="T30" fmla="*/ 24 w 144"/>
                <a:gd name="T31" fmla="*/ 60 h 162"/>
                <a:gd name="T32" fmla="*/ 38 w 144"/>
                <a:gd name="T33" fmla="*/ 64 h 162"/>
                <a:gd name="T34" fmla="*/ 28 w 144"/>
                <a:gd name="T35" fmla="*/ 78 h 162"/>
                <a:gd name="T36" fmla="*/ 44 w 144"/>
                <a:gd name="T37" fmla="*/ 78 h 162"/>
                <a:gd name="T38" fmla="*/ 54 w 144"/>
                <a:gd name="T39" fmla="*/ 66 h 162"/>
                <a:gd name="T40" fmla="*/ 48 w 144"/>
                <a:gd name="T41" fmla="*/ 52 h 162"/>
                <a:gd name="T42" fmla="*/ 58 w 144"/>
                <a:gd name="T43" fmla="*/ 52 h 162"/>
                <a:gd name="T44" fmla="*/ 74 w 144"/>
                <a:gd name="T45" fmla="*/ 72 h 162"/>
                <a:gd name="T46" fmla="*/ 86 w 144"/>
                <a:gd name="T47" fmla="*/ 78 h 162"/>
                <a:gd name="T48" fmla="*/ 92 w 144"/>
                <a:gd name="T49" fmla="*/ 112 h 162"/>
                <a:gd name="T50" fmla="*/ 74 w 144"/>
                <a:gd name="T51" fmla="*/ 100 h 162"/>
                <a:gd name="T52" fmla="*/ 66 w 144"/>
                <a:gd name="T53" fmla="*/ 106 h 162"/>
                <a:gd name="T54" fmla="*/ 62 w 144"/>
                <a:gd name="T55" fmla="*/ 90 h 162"/>
                <a:gd name="T56" fmla="*/ 46 w 144"/>
                <a:gd name="T57" fmla="*/ 90 h 162"/>
                <a:gd name="T58" fmla="*/ 54 w 144"/>
                <a:gd name="T59" fmla="*/ 106 h 162"/>
                <a:gd name="T60" fmla="*/ 56 w 144"/>
                <a:gd name="T61" fmla="*/ 120 h 162"/>
                <a:gd name="T62" fmla="*/ 58 w 144"/>
                <a:gd name="T63" fmla="*/ 134 h 162"/>
                <a:gd name="T64" fmla="*/ 40 w 144"/>
                <a:gd name="T65" fmla="*/ 144 h 162"/>
                <a:gd name="T66" fmla="*/ 40 w 144"/>
                <a:gd name="T67" fmla="*/ 162 h 1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44"/>
                <a:gd name="T103" fmla="*/ 0 h 162"/>
                <a:gd name="T104" fmla="*/ 144 w 144"/>
                <a:gd name="T105" fmla="*/ 162 h 1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44" h="162">
                  <a:moveTo>
                    <a:pt x="40" y="162"/>
                  </a:moveTo>
                  <a:lnTo>
                    <a:pt x="72" y="158"/>
                  </a:lnTo>
                  <a:lnTo>
                    <a:pt x="86" y="146"/>
                  </a:lnTo>
                  <a:lnTo>
                    <a:pt x="140" y="140"/>
                  </a:lnTo>
                  <a:lnTo>
                    <a:pt x="144" y="116"/>
                  </a:lnTo>
                  <a:lnTo>
                    <a:pt x="86" y="62"/>
                  </a:lnTo>
                  <a:lnTo>
                    <a:pt x="66" y="42"/>
                  </a:lnTo>
                  <a:lnTo>
                    <a:pt x="38" y="36"/>
                  </a:lnTo>
                  <a:lnTo>
                    <a:pt x="24" y="1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10" y="68"/>
                  </a:lnTo>
                  <a:lnTo>
                    <a:pt x="24" y="60"/>
                  </a:lnTo>
                  <a:lnTo>
                    <a:pt x="38" y="64"/>
                  </a:lnTo>
                  <a:lnTo>
                    <a:pt x="28" y="78"/>
                  </a:lnTo>
                  <a:lnTo>
                    <a:pt x="44" y="78"/>
                  </a:lnTo>
                  <a:lnTo>
                    <a:pt x="54" y="66"/>
                  </a:lnTo>
                  <a:lnTo>
                    <a:pt x="48" y="52"/>
                  </a:lnTo>
                  <a:lnTo>
                    <a:pt x="58" y="52"/>
                  </a:lnTo>
                  <a:lnTo>
                    <a:pt x="74" y="72"/>
                  </a:lnTo>
                  <a:lnTo>
                    <a:pt x="86" y="78"/>
                  </a:lnTo>
                  <a:lnTo>
                    <a:pt x="92" y="112"/>
                  </a:lnTo>
                  <a:lnTo>
                    <a:pt x="74" y="100"/>
                  </a:lnTo>
                  <a:lnTo>
                    <a:pt x="66" y="106"/>
                  </a:lnTo>
                  <a:lnTo>
                    <a:pt x="62" y="90"/>
                  </a:lnTo>
                  <a:lnTo>
                    <a:pt x="46" y="90"/>
                  </a:lnTo>
                  <a:lnTo>
                    <a:pt x="54" y="106"/>
                  </a:lnTo>
                  <a:lnTo>
                    <a:pt x="56" y="120"/>
                  </a:lnTo>
                  <a:lnTo>
                    <a:pt x="58" y="134"/>
                  </a:lnTo>
                  <a:lnTo>
                    <a:pt x="40" y="144"/>
                  </a:lnTo>
                  <a:lnTo>
                    <a:pt x="40" y="16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740"/>
            <p:cNvSpPr>
              <a:spLocks/>
            </p:cNvSpPr>
            <p:nvPr/>
          </p:nvSpPr>
          <p:spPr bwMode="gray">
            <a:xfrm>
              <a:off x="1368" y="2930"/>
              <a:ext cx="782" cy="1126"/>
            </a:xfrm>
            <a:custGeom>
              <a:avLst/>
              <a:gdLst>
                <a:gd name="T0" fmla="*/ 122 w 782"/>
                <a:gd name="T1" fmla="*/ 480 h 1126"/>
                <a:gd name="T2" fmla="*/ 130 w 782"/>
                <a:gd name="T3" fmla="*/ 424 h 1126"/>
                <a:gd name="T4" fmla="*/ 190 w 782"/>
                <a:gd name="T5" fmla="*/ 398 h 1126"/>
                <a:gd name="T6" fmla="*/ 232 w 782"/>
                <a:gd name="T7" fmla="*/ 364 h 1126"/>
                <a:gd name="T8" fmla="*/ 254 w 782"/>
                <a:gd name="T9" fmla="*/ 270 h 1126"/>
                <a:gd name="T10" fmla="*/ 306 w 782"/>
                <a:gd name="T11" fmla="*/ 270 h 1126"/>
                <a:gd name="T12" fmla="*/ 316 w 782"/>
                <a:gd name="T13" fmla="*/ 192 h 1126"/>
                <a:gd name="T14" fmla="*/ 266 w 782"/>
                <a:gd name="T15" fmla="*/ 184 h 1126"/>
                <a:gd name="T16" fmla="*/ 384 w 782"/>
                <a:gd name="T17" fmla="*/ 128 h 1126"/>
                <a:gd name="T18" fmla="*/ 414 w 782"/>
                <a:gd name="T19" fmla="*/ 76 h 1126"/>
                <a:gd name="T20" fmla="*/ 490 w 782"/>
                <a:gd name="T21" fmla="*/ 76 h 1126"/>
                <a:gd name="T22" fmla="*/ 534 w 782"/>
                <a:gd name="T23" fmla="*/ 10 h 1126"/>
                <a:gd name="T24" fmla="*/ 602 w 782"/>
                <a:gd name="T25" fmla="*/ 20 h 1126"/>
                <a:gd name="T26" fmla="*/ 590 w 782"/>
                <a:gd name="T27" fmla="*/ 78 h 1126"/>
                <a:gd name="T28" fmla="*/ 568 w 782"/>
                <a:gd name="T29" fmla="*/ 144 h 1126"/>
                <a:gd name="T30" fmla="*/ 646 w 782"/>
                <a:gd name="T31" fmla="*/ 162 h 1126"/>
                <a:gd name="T32" fmla="*/ 654 w 782"/>
                <a:gd name="T33" fmla="*/ 132 h 1126"/>
                <a:gd name="T34" fmla="*/ 698 w 782"/>
                <a:gd name="T35" fmla="*/ 176 h 1126"/>
                <a:gd name="T36" fmla="*/ 782 w 782"/>
                <a:gd name="T37" fmla="*/ 240 h 1126"/>
                <a:gd name="T38" fmla="*/ 780 w 782"/>
                <a:gd name="T39" fmla="*/ 318 h 1126"/>
                <a:gd name="T40" fmla="*/ 726 w 782"/>
                <a:gd name="T41" fmla="*/ 328 h 1126"/>
                <a:gd name="T42" fmla="*/ 720 w 782"/>
                <a:gd name="T43" fmla="*/ 404 h 1126"/>
                <a:gd name="T44" fmla="*/ 684 w 782"/>
                <a:gd name="T45" fmla="*/ 480 h 1126"/>
                <a:gd name="T46" fmla="*/ 694 w 782"/>
                <a:gd name="T47" fmla="*/ 512 h 1126"/>
                <a:gd name="T48" fmla="*/ 742 w 782"/>
                <a:gd name="T49" fmla="*/ 516 h 1126"/>
                <a:gd name="T50" fmla="*/ 728 w 782"/>
                <a:gd name="T51" fmla="*/ 572 h 1126"/>
                <a:gd name="T52" fmla="*/ 668 w 782"/>
                <a:gd name="T53" fmla="*/ 632 h 1126"/>
                <a:gd name="T54" fmla="*/ 632 w 782"/>
                <a:gd name="T55" fmla="*/ 632 h 1126"/>
                <a:gd name="T56" fmla="*/ 606 w 782"/>
                <a:gd name="T57" fmla="*/ 692 h 1126"/>
                <a:gd name="T58" fmla="*/ 556 w 782"/>
                <a:gd name="T59" fmla="*/ 720 h 1126"/>
                <a:gd name="T60" fmla="*/ 530 w 782"/>
                <a:gd name="T61" fmla="*/ 790 h 1126"/>
                <a:gd name="T62" fmla="*/ 452 w 782"/>
                <a:gd name="T63" fmla="*/ 758 h 1126"/>
                <a:gd name="T64" fmla="*/ 416 w 782"/>
                <a:gd name="T65" fmla="*/ 770 h 1126"/>
                <a:gd name="T66" fmla="*/ 408 w 782"/>
                <a:gd name="T67" fmla="*/ 830 h 1126"/>
                <a:gd name="T68" fmla="*/ 430 w 782"/>
                <a:gd name="T69" fmla="*/ 936 h 1126"/>
                <a:gd name="T70" fmla="*/ 422 w 782"/>
                <a:gd name="T71" fmla="*/ 1010 h 1126"/>
                <a:gd name="T72" fmla="*/ 406 w 782"/>
                <a:gd name="T73" fmla="*/ 1074 h 1126"/>
                <a:gd name="T74" fmla="*/ 368 w 782"/>
                <a:gd name="T75" fmla="*/ 1100 h 1126"/>
                <a:gd name="T76" fmla="*/ 320 w 782"/>
                <a:gd name="T77" fmla="*/ 1114 h 1126"/>
                <a:gd name="T78" fmla="*/ 352 w 782"/>
                <a:gd name="T79" fmla="*/ 1072 h 1126"/>
                <a:gd name="T80" fmla="*/ 288 w 782"/>
                <a:gd name="T81" fmla="*/ 1016 h 1126"/>
                <a:gd name="T82" fmla="*/ 264 w 782"/>
                <a:gd name="T83" fmla="*/ 1054 h 1126"/>
                <a:gd name="T84" fmla="*/ 220 w 782"/>
                <a:gd name="T85" fmla="*/ 1032 h 1126"/>
                <a:gd name="T86" fmla="*/ 184 w 782"/>
                <a:gd name="T87" fmla="*/ 982 h 1126"/>
                <a:gd name="T88" fmla="*/ 216 w 782"/>
                <a:gd name="T89" fmla="*/ 944 h 1126"/>
                <a:gd name="T90" fmla="*/ 186 w 782"/>
                <a:gd name="T91" fmla="*/ 894 h 1126"/>
                <a:gd name="T92" fmla="*/ 156 w 782"/>
                <a:gd name="T93" fmla="*/ 812 h 1126"/>
                <a:gd name="T94" fmla="*/ 24 w 782"/>
                <a:gd name="T95" fmla="*/ 830 h 1126"/>
                <a:gd name="T96" fmla="*/ 48 w 782"/>
                <a:gd name="T97" fmla="*/ 758 h 1126"/>
                <a:gd name="T98" fmla="*/ 88 w 782"/>
                <a:gd name="T99" fmla="*/ 694 h 1126"/>
                <a:gd name="T100" fmla="*/ 90 w 782"/>
                <a:gd name="T101" fmla="*/ 650 h 1126"/>
                <a:gd name="T102" fmla="*/ 76 w 782"/>
                <a:gd name="T103" fmla="*/ 596 h 1126"/>
                <a:gd name="T104" fmla="*/ 92 w 782"/>
                <a:gd name="T105" fmla="*/ 550 h 1126"/>
                <a:gd name="T106" fmla="*/ 136 w 782"/>
                <a:gd name="T107" fmla="*/ 532 h 1126"/>
                <a:gd name="T108" fmla="*/ 96 w 782"/>
                <a:gd name="T109" fmla="*/ 476 h 112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2"/>
                <a:gd name="T166" fmla="*/ 0 h 1126"/>
                <a:gd name="T167" fmla="*/ 782 w 782"/>
                <a:gd name="T168" fmla="*/ 1126 h 112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2" h="1126">
                  <a:moveTo>
                    <a:pt x="96" y="476"/>
                  </a:moveTo>
                  <a:lnTo>
                    <a:pt x="122" y="480"/>
                  </a:lnTo>
                  <a:lnTo>
                    <a:pt x="138" y="456"/>
                  </a:lnTo>
                  <a:lnTo>
                    <a:pt x="130" y="424"/>
                  </a:lnTo>
                  <a:lnTo>
                    <a:pt x="170" y="382"/>
                  </a:lnTo>
                  <a:lnTo>
                    <a:pt x="190" y="398"/>
                  </a:lnTo>
                  <a:lnTo>
                    <a:pt x="216" y="364"/>
                  </a:lnTo>
                  <a:lnTo>
                    <a:pt x="232" y="364"/>
                  </a:lnTo>
                  <a:lnTo>
                    <a:pt x="252" y="310"/>
                  </a:lnTo>
                  <a:lnTo>
                    <a:pt x="254" y="270"/>
                  </a:lnTo>
                  <a:lnTo>
                    <a:pt x="290" y="276"/>
                  </a:lnTo>
                  <a:lnTo>
                    <a:pt x="306" y="270"/>
                  </a:lnTo>
                  <a:lnTo>
                    <a:pt x="320" y="238"/>
                  </a:lnTo>
                  <a:lnTo>
                    <a:pt x="316" y="192"/>
                  </a:lnTo>
                  <a:lnTo>
                    <a:pt x="284" y="202"/>
                  </a:lnTo>
                  <a:lnTo>
                    <a:pt x="266" y="184"/>
                  </a:lnTo>
                  <a:lnTo>
                    <a:pt x="304" y="144"/>
                  </a:lnTo>
                  <a:lnTo>
                    <a:pt x="384" y="128"/>
                  </a:lnTo>
                  <a:lnTo>
                    <a:pt x="374" y="86"/>
                  </a:lnTo>
                  <a:lnTo>
                    <a:pt x="414" y="76"/>
                  </a:lnTo>
                  <a:lnTo>
                    <a:pt x="442" y="110"/>
                  </a:lnTo>
                  <a:lnTo>
                    <a:pt x="490" y="76"/>
                  </a:lnTo>
                  <a:lnTo>
                    <a:pt x="510" y="20"/>
                  </a:lnTo>
                  <a:lnTo>
                    <a:pt x="534" y="10"/>
                  </a:lnTo>
                  <a:lnTo>
                    <a:pt x="554" y="0"/>
                  </a:lnTo>
                  <a:lnTo>
                    <a:pt x="602" y="20"/>
                  </a:lnTo>
                  <a:lnTo>
                    <a:pt x="616" y="48"/>
                  </a:lnTo>
                  <a:lnTo>
                    <a:pt x="590" y="78"/>
                  </a:lnTo>
                  <a:lnTo>
                    <a:pt x="602" y="128"/>
                  </a:lnTo>
                  <a:lnTo>
                    <a:pt x="568" y="144"/>
                  </a:lnTo>
                  <a:lnTo>
                    <a:pt x="630" y="186"/>
                  </a:lnTo>
                  <a:lnTo>
                    <a:pt x="646" y="162"/>
                  </a:lnTo>
                  <a:lnTo>
                    <a:pt x="632" y="144"/>
                  </a:lnTo>
                  <a:lnTo>
                    <a:pt x="654" y="132"/>
                  </a:lnTo>
                  <a:lnTo>
                    <a:pt x="692" y="142"/>
                  </a:lnTo>
                  <a:lnTo>
                    <a:pt x="698" y="176"/>
                  </a:lnTo>
                  <a:lnTo>
                    <a:pt x="740" y="222"/>
                  </a:lnTo>
                  <a:lnTo>
                    <a:pt x="782" y="240"/>
                  </a:lnTo>
                  <a:lnTo>
                    <a:pt x="760" y="270"/>
                  </a:lnTo>
                  <a:lnTo>
                    <a:pt x="780" y="318"/>
                  </a:lnTo>
                  <a:lnTo>
                    <a:pt x="760" y="328"/>
                  </a:lnTo>
                  <a:lnTo>
                    <a:pt x="726" y="328"/>
                  </a:lnTo>
                  <a:lnTo>
                    <a:pt x="716" y="370"/>
                  </a:lnTo>
                  <a:lnTo>
                    <a:pt x="720" y="404"/>
                  </a:lnTo>
                  <a:lnTo>
                    <a:pt x="688" y="444"/>
                  </a:lnTo>
                  <a:lnTo>
                    <a:pt x="684" y="480"/>
                  </a:lnTo>
                  <a:lnTo>
                    <a:pt x="674" y="512"/>
                  </a:lnTo>
                  <a:lnTo>
                    <a:pt x="694" y="512"/>
                  </a:lnTo>
                  <a:lnTo>
                    <a:pt x="712" y="490"/>
                  </a:lnTo>
                  <a:lnTo>
                    <a:pt x="742" y="516"/>
                  </a:lnTo>
                  <a:lnTo>
                    <a:pt x="724" y="524"/>
                  </a:lnTo>
                  <a:lnTo>
                    <a:pt x="728" y="572"/>
                  </a:lnTo>
                  <a:lnTo>
                    <a:pt x="714" y="610"/>
                  </a:lnTo>
                  <a:lnTo>
                    <a:pt x="668" y="632"/>
                  </a:lnTo>
                  <a:lnTo>
                    <a:pt x="646" y="620"/>
                  </a:lnTo>
                  <a:lnTo>
                    <a:pt x="632" y="632"/>
                  </a:lnTo>
                  <a:lnTo>
                    <a:pt x="634" y="678"/>
                  </a:lnTo>
                  <a:lnTo>
                    <a:pt x="606" y="692"/>
                  </a:lnTo>
                  <a:lnTo>
                    <a:pt x="600" y="716"/>
                  </a:lnTo>
                  <a:lnTo>
                    <a:pt x="556" y="720"/>
                  </a:lnTo>
                  <a:lnTo>
                    <a:pt x="558" y="772"/>
                  </a:lnTo>
                  <a:lnTo>
                    <a:pt x="530" y="790"/>
                  </a:lnTo>
                  <a:lnTo>
                    <a:pt x="498" y="762"/>
                  </a:lnTo>
                  <a:lnTo>
                    <a:pt x="452" y="758"/>
                  </a:lnTo>
                  <a:lnTo>
                    <a:pt x="444" y="780"/>
                  </a:lnTo>
                  <a:lnTo>
                    <a:pt x="416" y="770"/>
                  </a:lnTo>
                  <a:lnTo>
                    <a:pt x="382" y="802"/>
                  </a:lnTo>
                  <a:lnTo>
                    <a:pt x="408" y="830"/>
                  </a:lnTo>
                  <a:lnTo>
                    <a:pt x="400" y="900"/>
                  </a:lnTo>
                  <a:lnTo>
                    <a:pt x="430" y="936"/>
                  </a:lnTo>
                  <a:lnTo>
                    <a:pt x="432" y="980"/>
                  </a:lnTo>
                  <a:lnTo>
                    <a:pt x="422" y="1010"/>
                  </a:lnTo>
                  <a:lnTo>
                    <a:pt x="432" y="1070"/>
                  </a:lnTo>
                  <a:lnTo>
                    <a:pt x="406" y="1074"/>
                  </a:lnTo>
                  <a:lnTo>
                    <a:pt x="376" y="1074"/>
                  </a:lnTo>
                  <a:lnTo>
                    <a:pt x="368" y="1100"/>
                  </a:lnTo>
                  <a:lnTo>
                    <a:pt x="344" y="1126"/>
                  </a:lnTo>
                  <a:lnTo>
                    <a:pt x="320" y="1114"/>
                  </a:lnTo>
                  <a:lnTo>
                    <a:pt x="336" y="1092"/>
                  </a:lnTo>
                  <a:lnTo>
                    <a:pt x="352" y="1072"/>
                  </a:lnTo>
                  <a:lnTo>
                    <a:pt x="292" y="1056"/>
                  </a:lnTo>
                  <a:lnTo>
                    <a:pt x="288" y="1016"/>
                  </a:lnTo>
                  <a:lnTo>
                    <a:pt x="258" y="1018"/>
                  </a:lnTo>
                  <a:lnTo>
                    <a:pt x="264" y="1054"/>
                  </a:lnTo>
                  <a:lnTo>
                    <a:pt x="244" y="1064"/>
                  </a:lnTo>
                  <a:lnTo>
                    <a:pt x="220" y="1032"/>
                  </a:lnTo>
                  <a:lnTo>
                    <a:pt x="188" y="1024"/>
                  </a:lnTo>
                  <a:lnTo>
                    <a:pt x="184" y="982"/>
                  </a:lnTo>
                  <a:lnTo>
                    <a:pt x="208" y="966"/>
                  </a:lnTo>
                  <a:lnTo>
                    <a:pt x="216" y="944"/>
                  </a:lnTo>
                  <a:lnTo>
                    <a:pt x="200" y="928"/>
                  </a:lnTo>
                  <a:lnTo>
                    <a:pt x="186" y="894"/>
                  </a:lnTo>
                  <a:lnTo>
                    <a:pt x="178" y="846"/>
                  </a:lnTo>
                  <a:lnTo>
                    <a:pt x="156" y="812"/>
                  </a:lnTo>
                  <a:lnTo>
                    <a:pt x="122" y="800"/>
                  </a:lnTo>
                  <a:lnTo>
                    <a:pt x="24" y="830"/>
                  </a:lnTo>
                  <a:lnTo>
                    <a:pt x="0" y="792"/>
                  </a:lnTo>
                  <a:lnTo>
                    <a:pt x="48" y="758"/>
                  </a:lnTo>
                  <a:lnTo>
                    <a:pt x="66" y="716"/>
                  </a:lnTo>
                  <a:lnTo>
                    <a:pt x="88" y="694"/>
                  </a:lnTo>
                  <a:lnTo>
                    <a:pt x="114" y="688"/>
                  </a:lnTo>
                  <a:lnTo>
                    <a:pt x="90" y="650"/>
                  </a:lnTo>
                  <a:lnTo>
                    <a:pt x="68" y="620"/>
                  </a:lnTo>
                  <a:lnTo>
                    <a:pt x="76" y="596"/>
                  </a:lnTo>
                  <a:lnTo>
                    <a:pt x="74" y="568"/>
                  </a:lnTo>
                  <a:lnTo>
                    <a:pt x="92" y="550"/>
                  </a:lnTo>
                  <a:lnTo>
                    <a:pt x="114" y="558"/>
                  </a:lnTo>
                  <a:lnTo>
                    <a:pt x="136" y="532"/>
                  </a:lnTo>
                  <a:lnTo>
                    <a:pt x="116" y="508"/>
                  </a:lnTo>
                  <a:lnTo>
                    <a:pt x="96" y="476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54000" rIns="0" bIns="54000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aphicFrame>
        <p:nvGraphicFramePr>
          <p:cNvPr id="84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21084"/>
              </p:ext>
            </p:extLst>
          </p:nvPr>
        </p:nvGraphicFramePr>
        <p:xfrm>
          <a:off x="3239852" y="1484393"/>
          <a:ext cx="5256583" cy="444224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>
                          <a:solidFill>
                            <a:schemeClr val="accent1"/>
                          </a:solidFill>
                        </a:rPr>
                        <a:t>Gesamt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ein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200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Durchschnitt pro Region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eaLnBrk="0" hangingPunct="0"/>
                      <a:r>
                        <a:rPr lang="de-DE" sz="1400" b="1" dirty="0" err="1">
                          <a:solidFill>
                            <a:schemeClr val="accent1"/>
                          </a:solidFill>
                        </a:rPr>
                        <a:t>Xxx</a:t>
                      </a:r>
                      <a:endParaRPr lang="de-DE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70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Anwendungsbeispiele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Die Überschrift für diese Matrix</a:t>
            </a:r>
          </a:p>
          <a:p>
            <a:pPr lvl="1"/>
            <a:r>
              <a:rPr lang="de-DE" noProof="0" dirty="0"/>
              <a:t>Erklärungstext zur Matrix </a:t>
            </a:r>
            <a:br>
              <a:rPr lang="de-DE" noProof="0" dirty="0"/>
            </a:br>
            <a:r>
              <a:rPr lang="de-DE" noProof="0" dirty="0"/>
              <a:t>und noch mehr Erklärungs-</a:t>
            </a:r>
            <a:br>
              <a:rPr lang="de-DE" noProof="0" dirty="0"/>
            </a:br>
            <a:r>
              <a:rPr lang="de-DE" noProof="0" dirty="0" err="1"/>
              <a:t>text</a:t>
            </a:r>
            <a:r>
              <a:rPr lang="de-DE" noProof="0" dirty="0"/>
              <a:t> zur Matrix. Und noch</a:t>
            </a:r>
            <a:br>
              <a:rPr lang="de-DE" noProof="0" dirty="0"/>
            </a:br>
            <a:r>
              <a:rPr lang="de-DE" noProof="0" dirty="0"/>
              <a:t>etwas mehr Text zu dieser</a:t>
            </a:r>
            <a:br>
              <a:rPr lang="de-DE" noProof="0" dirty="0"/>
            </a:br>
            <a:r>
              <a:rPr lang="de-DE" noProof="0" dirty="0"/>
              <a:t>Matrix.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gray">
          <a:xfrm>
            <a:off x="541326" y="5193180"/>
            <a:ext cx="322262" cy="1800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0" tIns="45714" rIns="91427" bIns="45714" anchor="ctr"/>
          <a:lstStyle/>
          <a:p>
            <a:pPr algn="l">
              <a:tabLst>
                <a:tab pos="571421" algn="r"/>
              </a:tabLst>
            </a:pPr>
            <a:r>
              <a:rPr lang="de-DE" dirty="0"/>
              <a:t>Kriterium C</a:t>
            </a:r>
          </a:p>
        </p:txBody>
      </p:sp>
      <p:sp>
        <p:nvSpPr>
          <p:cNvPr id="11" name="Rectangle 55"/>
          <p:cNvSpPr>
            <a:spLocks noChangeArrowheads="1"/>
          </p:cNvSpPr>
          <p:nvPr/>
        </p:nvSpPr>
        <p:spPr bwMode="gray">
          <a:xfrm>
            <a:off x="541326" y="4941188"/>
            <a:ext cx="322262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0" tIns="45714" rIns="91427" bIns="45714" anchor="ctr"/>
          <a:lstStyle/>
          <a:p>
            <a:pPr algn="l">
              <a:tabLst>
                <a:tab pos="571421" algn="r"/>
              </a:tabLst>
            </a:pPr>
            <a:r>
              <a:rPr lang="de-DE" dirty="0"/>
              <a:t>Kriterium B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gray">
          <a:xfrm>
            <a:off x="541326" y="4689140"/>
            <a:ext cx="322262" cy="180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0" tIns="45714" rIns="91427" bIns="45714" anchor="ctr"/>
          <a:lstStyle/>
          <a:p>
            <a:pPr algn="l">
              <a:tabLst>
                <a:tab pos="571421" algn="r"/>
              </a:tabLst>
            </a:pPr>
            <a:r>
              <a:rPr lang="de-DE" dirty="0"/>
              <a:t>Kriterium A</a:t>
            </a:r>
          </a:p>
        </p:txBody>
      </p:sp>
      <p:graphicFrame>
        <p:nvGraphicFramePr>
          <p:cNvPr id="13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71934"/>
              </p:ext>
            </p:extLst>
          </p:nvPr>
        </p:nvGraphicFramePr>
        <p:xfrm>
          <a:off x="4103948" y="1376363"/>
          <a:ext cx="4500300" cy="3282960"/>
        </p:xfrm>
        <a:graphic>
          <a:graphicData uri="http://schemas.openxmlformats.org/drawingml/2006/table">
            <a:tbl>
              <a:tblPr/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Spalte 1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Spalte 2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Spalte 3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Spalte 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1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3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5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7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Bereich 9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33"/>
          <p:cNvSpPr txBox="1">
            <a:spLocks noChangeArrowheads="1"/>
          </p:cNvSpPr>
          <p:nvPr/>
        </p:nvSpPr>
        <p:spPr bwMode="gray">
          <a:xfrm>
            <a:off x="539750" y="5733256"/>
            <a:ext cx="8064500" cy="57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80975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360363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5397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9969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4541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19113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368550" indent="-177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175" lvl="2" indent="0">
              <a:buFontTx/>
              <a:buNone/>
            </a:pPr>
            <a:r>
              <a:rPr lang="de-DE" sz="900" dirty="0"/>
              <a:t>Fußnoten: 9pt Arial, unten ausgerichtet</a:t>
            </a:r>
          </a:p>
          <a:p>
            <a:pPr marL="3175" lvl="2" indent="0">
              <a:buNone/>
            </a:pPr>
            <a:r>
              <a:rPr lang="de-DE" sz="900" dirty="0"/>
              <a:t>(1) 9pt Arial, unten ausgerichtet</a:t>
            </a:r>
          </a:p>
          <a:p>
            <a:pPr marL="3175" lvl="2" indent="0">
              <a:buNone/>
            </a:pPr>
            <a:r>
              <a:rPr lang="de-DE" sz="900" dirty="0"/>
              <a:t>Quelle: 9pt Arial, unten ausgerichtet</a:t>
            </a:r>
          </a:p>
        </p:txBody>
      </p:sp>
    </p:spTree>
    <p:extLst>
      <p:ext uri="{BB962C8B-B14F-4D97-AF65-F5344CB8AC3E}">
        <p14:creationId xmlns:p14="http://schemas.microsoft.com/office/powerpoint/2010/main" val="3679856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Schaubild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Überschrift für Grafik über die gesamte Breite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gray">
          <a:xfrm>
            <a:off x="1691680" y="1808820"/>
            <a:ext cx="6912570" cy="396044"/>
          </a:xfrm>
          <a:prstGeom prst="rightArrow">
            <a:avLst>
              <a:gd name="adj1" fmla="val 66707"/>
              <a:gd name="adj2" fmla="val 72565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>
              <a:solidFill>
                <a:schemeClr val="accent1"/>
              </a:solidFill>
            </a:endParaRPr>
          </a:p>
        </p:txBody>
      </p:sp>
      <p:graphicFrame>
        <p:nvGraphicFramePr>
          <p:cNvPr id="15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93195"/>
              </p:ext>
            </p:extLst>
          </p:nvPr>
        </p:nvGraphicFramePr>
        <p:xfrm>
          <a:off x="539749" y="1853789"/>
          <a:ext cx="7799141" cy="4023135"/>
        </p:xfrm>
        <a:graphic>
          <a:graphicData uri="http://schemas.openxmlformats.org/drawingml/2006/table">
            <a:tbl>
              <a:tblPr/>
              <a:tblGrid>
                <a:gridCol w="115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Vor 1950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1970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1980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1990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 A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 B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 C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 D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gray">
          <a:xfrm>
            <a:off x="1691680" y="2528922"/>
            <a:ext cx="847725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Filiale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2162176" y="3429022"/>
            <a:ext cx="850900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Call Center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 err="1">
                <a:solidFill>
                  <a:schemeClr val="bg1"/>
                </a:solidFill>
              </a:rPr>
              <a:t>inbound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gray">
          <a:xfrm>
            <a:off x="3131840" y="4329122"/>
            <a:ext cx="850900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Geld-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 err="1">
                <a:solidFill>
                  <a:schemeClr val="bg1"/>
                </a:solidFill>
              </a:rPr>
              <a:t>automat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3860502" y="5229222"/>
            <a:ext cx="844550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PC-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4301827" y="3429022"/>
            <a:ext cx="909638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Call Center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 err="1">
                <a:solidFill>
                  <a:schemeClr val="bg1"/>
                </a:solidFill>
              </a:rPr>
              <a:t>outbound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gray">
          <a:xfrm>
            <a:off x="5422602" y="2528922"/>
            <a:ext cx="847725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In-Store 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 err="1">
                <a:solidFill>
                  <a:schemeClr val="bg1"/>
                </a:solidFill>
              </a:rPr>
              <a:t>Branch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gray">
          <a:xfrm>
            <a:off x="6306840" y="2528922"/>
            <a:ext cx="844550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Shop in 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Shop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gray">
          <a:xfrm>
            <a:off x="7184727" y="2528922"/>
            <a:ext cx="844550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Franchise 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Filialen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gray">
          <a:xfrm>
            <a:off x="6840241" y="3429022"/>
            <a:ext cx="923925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Remote </a:t>
            </a:r>
          </a:p>
          <a:p>
            <a:r>
              <a:rPr lang="de-DE" sz="800" dirty="0" err="1">
                <a:solidFill>
                  <a:schemeClr val="bg1"/>
                </a:solidFill>
              </a:rPr>
              <a:t>Relationship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</a:p>
          <a:p>
            <a:r>
              <a:rPr lang="de-DE" sz="8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gray">
          <a:xfrm>
            <a:off x="4584403" y="4329122"/>
            <a:ext cx="849313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SB-Geräte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gray">
          <a:xfrm>
            <a:off x="6371927" y="4329122"/>
            <a:ext cx="844550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Video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Terminal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gray">
          <a:xfrm>
            <a:off x="7691090" y="5229222"/>
            <a:ext cx="912812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Interaktives 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Fernsehen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gray">
          <a:xfrm>
            <a:off x="5676602" y="5229222"/>
            <a:ext cx="849313" cy="39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Internet 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gray">
          <a:xfrm>
            <a:off x="6732240" y="5229222"/>
            <a:ext cx="909637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WAP-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gray">
          <a:xfrm>
            <a:off x="4079578" y="2528922"/>
            <a:ext cx="847725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Mobiler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Vertrieb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gray">
          <a:xfrm>
            <a:off x="3317577" y="3429022"/>
            <a:ext cx="849313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Telefon-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gray">
          <a:xfrm>
            <a:off x="1691680" y="5229222"/>
            <a:ext cx="909638" cy="39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de-DE" sz="800" dirty="0">
                <a:solidFill>
                  <a:schemeClr val="bg1"/>
                </a:solidFill>
              </a:rPr>
              <a:t>PC-</a:t>
            </a:r>
            <a:br>
              <a:rPr lang="de-DE" sz="800" dirty="0">
                <a:solidFill>
                  <a:schemeClr val="bg1"/>
                </a:solidFill>
              </a:rPr>
            </a:br>
            <a:r>
              <a:rPr lang="de-DE" sz="800" dirty="0">
                <a:solidFill>
                  <a:schemeClr val="bg1"/>
                </a:solidFill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4240045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Anwendungsbeispiele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graphicFrame>
        <p:nvGraphicFramePr>
          <p:cNvPr id="7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66331"/>
              </p:ext>
            </p:extLst>
          </p:nvPr>
        </p:nvGraphicFramePr>
        <p:xfrm>
          <a:off x="1981953" y="1736813"/>
          <a:ext cx="6624416" cy="2825399"/>
        </p:xfrm>
        <a:graphic>
          <a:graphicData uri="http://schemas.openxmlformats.org/drawingml/2006/table">
            <a:tbl>
              <a:tblPr/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1–2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2–3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3–5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5–10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&gt;10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41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 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1–2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2–3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3–5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5–10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 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&gt;10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–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0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gray">
          <a:xfrm>
            <a:off x="1979711" y="1376362"/>
            <a:ext cx="6624539" cy="3604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/>
          <a:p>
            <a:pPr>
              <a:spcBef>
                <a:spcPct val="50000"/>
              </a:spcBef>
              <a:tabLst>
                <a:tab pos="285711" algn="l"/>
              </a:tabLst>
            </a:pPr>
            <a:r>
              <a:rPr lang="de-DE" altLang="de-DE" b="1" dirty="0"/>
              <a:t>Hier steht die Beschriftung horizontaler Einheiten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 rot="-5400000">
            <a:off x="377535" y="2978949"/>
            <a:ext cx="2808311" cy="32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defPPr>
              <a:defRPr lang="de-DE"/>
            </a:defPPr>
            <a:lvl1pPr>
              <a:spcBef>
                <a:spcPct val="50000"/>
              </a:spcBef>
              <a:tabLst>
                <a:tab pos="285711" algn="l"/>
              </a:tabLst>
              <a:defRPr b="1">
                <a:solidFill>
                  <a:schemeClr val="accent1"/>
                </a:solidFill>
              </a:defRPr>
            </a:lvl1pPr>
          </a:lstStyle>
          <a:p>
            <a:r>
              <a:rPr lang="de-DE" altLang="de-DE" dirty="0">
                <a:solidFill>
                  <a:schemeClr val="tx1"/>
                </a:solidFill>
              </a:rPr>
              <a:t>Beschriftung vertikaler Einheiten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539750" y="2168525"/>
            <a:ext cx="899778" cy="122447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0" rIns="72000" bIns="0" anchor="ctr"/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Hier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steht ein Blindtext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539750" y="3392488"/>
            <a:ext cx="899779" cy="118864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0" rIns="72000" bIns="0" anchor="ctr"/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Hier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steht ein Blindtext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gray">
          <a:xfrm>
            <a:off x="2089965" y="1736812"/>
            <a:ext cx="930275" cy="22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 anchor="t" anchorCtr="0">
            <a:noAutofit/>
          </a:bodyPr>
          <a:lstStyle/>
          <a:p>
            <a:pPr algn="r">
              <a:spcBef>
                <a:spcPct val="50000"/>
              </a:spcBef>
              <a:tabLst>
                <a:tab pos="285711" algn="l"/>
              </a:tabLst>
            </a:pPr>
            <a:r>
              <a:rPr lang="de-DE" altLang="de-DE" sz="900" dirty="0"/>
              <a:t>Blindtext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1981953" y="2027293"/>
            <a:ext cx="930275" cy="1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 anchor="b" anchorCtr="0">
            <a:noAutofit/>
          </a:bodyPr>
          <a:lstStyle>
            <a:defPPr>
              <a:defRPr lang="de-DE"/>
            </a:defPPr>
            <a:lvl1pPr algn="r">
              <a:spcBef>
                <a:spcPct val="50000"/>
              </a:spcBef>
              <a:tabLst>
                <a:tab pos="285711" algn="l"/>
              </a:tabLst>
              <a:defRPr sz="900">
                <a:solidFill>
                  <a:schemeClr val="bg1"/>
                </a:solidFill>
              </a:defRPr>
            </a:lvl1pPr>
          </a:lstStyle>
          <a:p>
            <a:pPr algn="l"/>
            <a:r>
              <a:rPr lang="de-DE" altLang="de-DE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gray">
          <a:xfrm flipH="1" flipV="1">
            <a:off x="1981953" y="1736811"/>
            <a:ext cx="1044116" cy="4317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gray">
          <a:xfrm>
            <a:off x="1981953" y="4653136"/>
            <a:ext cx="180000" cy="180000"/>
          </a:xfrm>
          <a:prstGeom prst="rect">
            <a:avLst/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24000" tIns="0" rIns="0" bIns="0" anchor="ctr"/>
          <a:lstStyle/>
          <a:p>
            <a:pPr algn="l"/>
            <a:r>
              <a:rPr lang="de-DE" altLang="de-DE" sz="1000" dirty="0"/>
              <a:t>Priorität 1</a:t>
            </a:r>
            <a:endParaRPr lang="de-DE" sz="1000" dirty="0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gray">
          <a:xfrm>
            <a:off x="2990085" y="4653136"/>
            <a:ext cx="180000" cy="180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24000" tIns="0" rIns="0" bIns="0" anchor="ctr"/>
          <a:lstStyle/>
          <a:p>
            <a:pPr algn="l"/>
            <a:r>
              <a:rPr lang="de-DE" altLang="de-DE" sz="1000" dirty="0"/>
              <a:t>Priorität 2</a:t>
            </a:r>
            <a:endParaRPr lang="de-DE" sz="1000" dirty="0"/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gray">
          <a:xfrm>
            <a:off x="4034201" y="4653136"/>
            <a:ext cx="18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24000" tIns="0" rIns="0" bIns="0" anchor="ctr"/>
          <a:lstStyle/>
          <a:p>
            <a:pPr algn="l"/>
            <a:r>
              <a:rPr lang="de-DE" altLang="de-DE" sz="1000" dirty="0"/>
              <a:t>Priorität 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249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(Immobilienfinanzierung)</a:t>
            </a:r>
            <a:br>
              <a:rPr lang="de-DE" noProof="0"/>
            </a:br>
            <a:r>
              <a:rPr lang="de-DE" noProof="0"/>
              <a:t>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Untertitel minderas orum sersn usumdodet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Ort, Datum, Abteilung, Name</a:t>
            </a:r>
          </a:p>
        </p:txBody>
      </p:sp>
    </p:spTree>
    <p:extLst>
      <p:ext uri="{BB962C8B-B14F-4D97-AF65-F5344CB8AC3E}">
        <p14:creationId xmlns:p14="http://schemas.microsoft.com/office/powerpoint/2010/main" val="4094159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Schaubild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gray">
          <a:xfrm>
            <a:off x="3039742" y="1530121"/>
            <a:ext cx="3057525" cy="30575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6" name="Arc 6"/>
          <p:cNvSpPr>
            <a:spLocks/>
          </p:cNvSpPr>
          <p:nvPr/>
        </p:nvSpPr>
        <p:spPr bwMode="gray">
          <a:xfrm>
            <a:off x="4566917" y="1526946"/>
            <a:ext cx="1533525" cy="1533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466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877" y="0"/>
                  <a:pt x="21525" y="9589"/>
                  <a:pt x="21599" y="21466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877" y="0"/>
                  <a:pt x="21525" y="9589"/>
                  <a:pt x="21599" y="21466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092D0"/>
          </a:solidFill>
          <a:ln w="9525">
            <a:solidFill>
              <a:srgbClr val="0092D0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7" name="Arc 7"/>
          <p:cNvSpPr>
            <a:spLocks/>
          </p:cNvSpPr>
          <p:nvPr/>
        </p:nvSpPr>
        <p:spPr bwMode="gray">
          <a:xfrm>
            <a:off x="3041329" y="1533295"/>
            <a:ext cx="3067050" cy="3067050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43197 w 43197"/>
              <a:gd name="T1" fmla="*/ 21955 h 43199"/>
              <a:gd name="T2" fmla="*/ 21409 w 43197"/>
              <a:gd name="T3" fmla="*/ 0 h 43199"/>
              <a:gd name="T4" fmla="*/ 21600 w 43197"/>
              <a:gd name="T5" fmla="*/ 21599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43199" fill="none" extrusionOk="0">
                <a:moveTo>
                  <a:pt x="43197" y="21955"/>
                </a:moveTo>
                <a:cubicBezTo>
                  <a:pt x="43002" y="33743"/>
                  <a:pt x="33390" y="43198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44"/>
                  <a:pt x="9554" y="104"/>
                  <a:pt x="21408" y="-1"/>
                </a:cubicBezTo>
              </a:path>
              <a:path w="43197" h="43199" stroke="0" extrusionOk="0">
                <a:moveTo>
                  <a:pt x="43197" y="21955"/>
                </a:moveTo>
                <a:cubicBezTo>
                  <a:pt x="43002" y="33743"/>
                  <a:pt x="33390" y="43198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44"/>
                  <a:pt x="9554" y="104"/>
                  <a:pt x="21408" y="-1"/>
                </a:cubicBezTo>
                <a:lnTo>
                  <a:pt x="21600" y="21599"/>
                </a:lnTo>
                <a:close/>
              </a:path>
            </a:pathLst>
          </a:custGeom>
          <a:solidFill>
            <a:schemeClr val="accent6"/>
          </a:solidFill>
          <a:ln w="127000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8" name="Arc 8"/>
          <p:cNvSpPr>
            <a:spLocks/>
          </p:cNvSpPr>
          <p:nvPr/>
        </p:nvSpPr>
        <p:spPr bwMode="gray">
          <a:xfrm>
            <a:off x="4574854" y="1538059"/>
            <a:ext cx="1533525" cy="1533525"/>
          </a:xfrm>
          <a:custGeom>
            <a:avLst/>
            <a:gdLst>
              <a:gd name="G0" fmla="+- 0 0 0"/>
              <a:gd name="G1" fmla="+- 21599 0 0"/>
              <a:gd name="G2" fmla="+- 21600 0 0"/>
              <a:gd name="T0" fmla="*/ 193 w 21597"/>
              <a:gd name="T1" fmla="*/ 0 h 21599"/>
              <a:gd name="T2" fmla="*/ 21597 w 21597"/>
              <a:gd name="T3" fmla="*/ 21236 h 21599"/>
              <a:gd name="T4" fmla="*/ 0 w 21597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599" fill="none" extrusionOk="0">
                <a:moveTo>
                  <a:pt x="193" y="-1"/>
                </a:moveTo>
                <a:cubicBezTo>
                  <a:pt x="11905" y="104"/>
                  <a:pt x="21400" y="9524"/>
                  <a:pt x="21596" y="21236"/>
                </a:cubicBezTo>
              </a:path>
              <a:path w="21597" h="21599" stroke="0" extrusionOk="0">
                <a:moveTo>
                  <a:pt x="193" y="-1"/>
                </a:moveTo>
                <a:cubicBezTo>
                  <a:pt x="11905" y="104"/>
                  <a:pt x="21400" y="9524"/>
                  <a:pt x="21596" y="21236"/>
                </a:cubicBezTo>
                <a:lnTo>
                  <a:pt x="0" y="21599"/>
                </a:lnTo>
                <a:close/>
              </a:path>
            </a:pathLst>
          </a:custGeom>
          <a:solidFill>
            <a:schemeClr val="accent3"/>
          </a:solidFill>
          <a:ln w="1270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 flipV="1">
            <a:off x="4571679" y="3077932"/>
            <a:ext cx="1656184" cy="1"/>
          </a:xfrm>
          <a:prstGeom prst="line">
            <a:avLst/>
          </a:prstGeom>
          <a:noFill/>
          <a:ln w="1016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gray">
          <a:xfrm rot="5400000">
            <a:off x="3689295" y="2195551"/>
            <a:ext cx="1764767" cy="2"/>
          </a:xfrm>
          <a:prstGeom prst="line">
            <a:avLst/>
          </a:prstGeom>
          <a:noFill/>
          <a:ln w="1016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gray">
          <a:xfrm>
            <a:off x="3527562" y="2033246"/>
            <a:ext cx="2088232" cy="2088232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gray">
          <a:xfrm>
            <a:off x="4571678" y="2033245"/>
            <a:ext cx="0" cy="1044687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gray">
          <a:xfrm rot="5400000" flipH="1">
            <a:off x="5363764" y="2285844"/>
            <a:ext cx="1" cy="1584177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endParaRPr lang="de-DE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4617615" y="2391236"/>
            <a:ext cx="811414" cy="54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 dirty="0">
                <a:solidFill>
                  <a:schemeClr val="bg1"/>
                </a:solidFill>
              </a:rPr>
              <a:t>1.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Quartal</a:t>
            </a:r>
          </a:p>
        </p:txBody>
      </p:sp>
      <p:sp>
        <p:nvSpPr>
          <p:cNvPr id="16" name="WordArt 31"/>
          <p:cNvSpPr>
            <a:spLocks noChangeArrowheads="1" noChangeShapeType="1" noTextEdit="1"/>
          </p:cNvSpPr>
          <p:nvPr/>
        </p:nvSpPr>
        <p:spPr bwMode="gray">
          <a:xfrm rot="2612794">
            <a:off x="4897884" y="1124297"/>
            <a:ext cx="1389062" cy="569913"/>
          </a:xfrm>
          <a:prstGeom prst="rect">
            <a:avLst/>
          </a:prstGeom>
        </p:spPr>
        <p:txBody>
          <a:bodyPr spcFirstLastPara="1" wrap="none" lIns="91427" tIns="45714" rIns="91427" bIns="45714" fromWordArt="1">
            <a:prstTxWarp prst="textArchUp">
              <a:avLst>
                <a:gd name="adj" fmla="val 11580630"/>
              </a:avLst>
            </a:prstTxWarp>
          </a:bodyPr>
          <a:lstStyle/>
          <a:p>
            <a:pPr algn="ctr"/>
            <a:r>
              <a:rPr lang="de-DE" kern="10" spc="28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Jahresauftakt</a:t>
            </a:r>
          </a:p>
        </p:txBody>
      </p:sp>
      <p:sp>
        <p:nvSpPr>
          <p:cNvPr id="17" name="AutoShape 35"/>
          <p:cNvSpPr>
            <a:spLocks noChangeArrowheads="1"/>
          </p:cNvSpPr>
          <p:nvPr/>
        </p:nvSpPr>
        <p:spPr bwMode="gray">
          <a:xfrm>
            <a:off x="540196" y="4760664"/>
            <a:ext cx="575742" cy="1116608"/>
          </a:xfrm>
          <a:prstGeom prst="homePlate">
            <a:avLst>
              <a:gd name="adj" fmla="val 37293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vert270" wrap="square" lIns="91427" tIns="45714" rIns="91427" bIns="45714" anchor="ctr">
            <a:no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Ziel</a:t>
            </a:r>
          </a:p>
        </p:txBody>
      </p:sp>
      <p:sp>
        <p:nvSpPr>
          <p:cNvPr id="18" name="Rechteck 17"/>
          <p:cNvSpPr/>
          <p:nvPr/>
        </p:nvSpPr>
        <p:spPr bwMode="gray">
          <a:xfrm rot="2700000">
            <a:off x="3347542" y="1835290"/>
            <a:ext cx="2448272" cy="2448272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de-DE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</a:rPr>
              <a:t>Jahresauftakt</a:t>
            </a:r>
          </a:p>
        </p:txBody>
      </p:sp>
      <p:sp>
        <p:nvSpPr>
          <p:cNvPr id="19" name="Rechteck 18"/>
          <p:cNvSpPr/>
          <p:nvPr/>
        </p:nvSpPr>
        <p:spPr bwMode="gray">
          <a:xfrm rot="2700000">
            <a:off x="3251140" y="1773406"/>
            <a:ext cx="2572040" cy="2572040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r>
              <a:rPr lang="de-DE" kern="10" dirty="0">
                <a:ln w="9525">
                  <a:noFill/>
                  <a:round/>
                  <a:headEnd/>
                  <a:tailEnd/>
                </a:ln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1187946" y="4760664"/>
            <a:ext cx="5832326" cy="11166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Aufzählungstext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de-DE" sz="1600" dirty="0"/>
              <a:t>Aufzählungstext</a:t>
            </a: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gray">
          <a:xfrm>
            <a:off x="540196" y="1997918"/>
            <a:ext cx="2015258" cy="1062689"/>
          </a:xfrm>
          <a:prstGeom prst="wedgeRectCallout">
            <a:avLst>
              <a:gd name="adj1" fmla="val 81787"/>
              <a:gd name="adj2" fmla="val 5103"/>
            </a:avLst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gray">
          <a:xfrm>
            <a:off x="6587902" y="3473406"/>
            <a:ext cx="1799680" cy="1062689"/>
          </a:xfrm>
          <a:prstGeom prst="wedgeRectCallout">
            <a:avLst>
              <a:gd name="adj1" fmla="val -82516"/>
              <a:gd name="adj2" fmla="val -16409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accent1"/>
                </a:solidFill>
              </a:rPr>
              <a:t>Hier steht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23" name="AutoShape 34"/>
          <p:cNvSpPr>
            <a:spLocks noChangeArrowheads="1"/>
          </p:cNvSpPr>
          <p:nvPr/>
        </p:nvSpPr>
        <p:spPr bwMode="gray">
          <a:xfrm>
            <a:off x="6552740" y="1565194"/>
            <a:ext cx="1799680" cy="1062689"/>
          </a:xfrm>
          <a:prstGeom prst="wedgeRectCallout">
            <a:avLst>
              <a:gd name="adj1" fmla="val -88285"/>
              <a:gd name="adj2" fmla="val 23925"/>
            </a:avLst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76" tIns="44444" rIns="90476" bIns="44444" anchor="ctr"/>
          <a:lstStyle/>
          <a:p>
            <a:r>
              <a:rPr lang="de-DE" dirty="0">
                <a:solidFill>
                  <a:schemeClr val="bg1"/>
                </a:solidFill>
              </a:rPr>
              <a:t>Hier steht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2057582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Prozessfluss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524868" y="1376772"/>
            <a:ext cx="1818046" cy="905383"/>
          </a:xfrm>
          <a:prstGeom prst="homePlate">
            <a:avLst>
              <a:gd name="adj" fmla="val 1871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/>
            <a:r>
              <a:rPr lang="de-DE" dirty="0" err="1">
                <a:solidFill>
                  <a:schemeClr val="accent1"/>
                </a:solidFill>
              </a:rPr>
              <a:t>xxx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240006" y="1376772"/>
            <a:ext cx="1920954" cy="905383"/>
          </a:xfrm>
          <a:prstGeom prst="chevron">
            <a:avLst>
              <a:gd name="adj" fmla="val 18708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/>
            <a:r>
              <a:rPr lang="de-DE" dirty="0" err="1">
                <a:solidFill>
                  <a:schemeClr val="accent1"/>
                </a:solidFill>
              </a:rPr>
              <a:t>xxx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058052" y="1376772"/>
            <a:ext cx="1920954" cy="905383"/>
          </a:xfrm>
          <a:prstGeom prst="chevron">
            <a:avLst>
              <a:gd name="adj" fmla="val 18708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/>
            <a:r>
              <a:rPr lang="de-DE" dirty="0" err="1">
                <a:solidFill>
                  <a:schemeClr val="accent1"/>
                </a:solidFill>
              </a:rPr>
              <a:t>xxx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863821" y="1376772"/>
            <a:ext cx="1920647" cy="905383"/>
          </a:xfrm>
          <a:prstGeom prst="chevron">
            <a:avLst>
              <a:gd name="adj" fmla="val 18708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/>
            <a:r>
              <a:rPr lang="de-DE" dirty="0" err="1">
                <a:solidFill>
                  <a:schemeClr val="accent1"/>
                </a:solidFill>
              </a:rPr>
              <a:t>xxx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524868" y="3650371"/>
            <a:ext cx="1646532" cy="57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91417" tIns="45710" rIns="91417" bIns="45710" anchor="ctr"/>
          <a:lstStyle/>
          <a:p>
            <a:pPr defTabSz="912686">
              <a:spcBef>
                <a:spcPct val="50000"/>
              </a:spcBef>
            </a:pPr>
            <a:r>
              <a:rPr lang="de-DE" dirty="0" err="1">
                <a:solidFill>
                  <a:schemeClr val="bg1"/>
                </a:solidFill>
              </a:rPr>
              <a:t>xxx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240006" y="3650371"/>
            <a:ext cx="1749440" cy="57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91417" tIns="45710" rIns="91417" bIns="45710" anchor="ctr"/>
          <a:lstStyle/>
          <a:p>
            <a:pPr defTabSz="912686">
              <a:spcBef>
                <a:spcPct val="50000"/>
              </a:spcBef>
            </a:pPr>
            <a:r>
              <a:rPr lang="de-DE" dirty="0" err="1">
                <a:solidFill>
                  <a:schemeClr val="bg1"/>
                </a:solidFill>
              </a:rPr>
              <a:t>xxx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058052" y="3650371"/>
            <a:ext cx="1749440" cy="57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91417" tIns="45710" rIns="91417" bIns="45710" anchor="ctr"/>
          <a:lstStyle/>
          <a:p>
            <a:pPr defTabSz="912686">
              <a:spcBef>
                <a:spcPct val="50000"/>
              </a:spcBef>
            </a:pPr>
            <a:r>
              <a:rPr lang="de-DE" dirty="0" err="1">
                <a:solidFill>
                  <a:schemeClr val="bg1"/>
                </a:solidFill>
              </a:rPr>
              <a:t>xxx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863821" y="3650371"/>
            <a:ext cx="1749440" cy="576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91417" tIns="45710" rIns="91417" bIns="45710" anchor="ctr"/>
          <a:lstStyle/>
          <a:p>
            <a:pPr defTabSz="912686">
              <a:spcBef>
                <a:spcPct val="50000"/>
              </a:spcBef>
            </a:pPr>
            <a:r>
              <a:rPr lang="de-DE" dirty="0" err="1">
                <a:solidFill>
                  <a:schemeClr val="bg1"/>
                </a:solidFill>
              </a:rPr>
              <a:t>xxx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13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35600"/>
              </p:ext>
            </p:extLst>
          </p:nvPr>
        </p:nvGraphicFramePr>
        <p:xfrm>
          <a:off x="539552" y="2354163"/>
          <a:ext cx="8064896" cy="1224136"/>
        </p:xfrm>
        <a:graphic>
          <a:graphicData uri="http://schemas.openxmlformats.org/drawingml/2006/table">
            <a:tbl>
              <a:tblPr/>
              <a:tblGrid>
                <a:gridCol w="98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 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Xxx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72000" marR="72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825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179387" y="1376363"/>
            <a:ext cx="8785225" cy="4140869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aphicFrame>
        <p:nvGraphicFramePr>
          <p:cNvPr id="22" name="Group 5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7124"/>
              </p:ext>
            </p:extLst>
          </p:nvPr>
        </p:nvGraphicFramePr>
        <p:xfrm>
          <a:off x="539749" y="1952836"/>
          <a:ext cx="8280723" cy="3367745"/>
        </p:xfrm>
        <a:graphic>
          <a:graphicData uri="http://schemas.openxmlformats.org/drawingml/2006/table">
            <a:tbl>
              <a:tblPr/>
              <a:tblGrid>
                <a:gridCol w="198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0" marR="72000" marT="46800" marB="468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Jan.</a:t>
                      </a:r>
                    </a:p>
                  </a:txBody>
                  <a:tcPr marL="144000" marR="720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Feb.</a:t>
                      </a:r>
                    </a:p>
                  </a:txBody>
                  <a:tcPr marL="144000" marR="72000" marT="46800" marB="468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Mär.</a:t>
                      </a:r>
                    </a:p>
                  </a:txBody>
                  <a:tcPr marL="144000" marR="72000" marT="46800" marB="468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Apr.</a:t>
                      </a:r>
                    </a:p>
                  </a:txBody>
                  <a:tcPr marL="144000" marR="72000" marT="46800" marB="46800" anchor="ctr" horzOverflow="overflow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Mai</a:t>
                      </a:r>
                    </a:p>
                  </a:txBody>
                  <a:tcPr marL="144000" marR="72000" marT="46800" marB="468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Jun.</a:t>
                      </a:r>
                    </a:p>
                  </a:txBody>
                  <a:tcPr marL="144000" marR="72000" marT="46800" marB="468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Hier steht Blindtext</a:t>
                      </a:r>
                    </a:p>
                  </a:txBody>
                  <a:tcPr marL="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144000" marR="72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Schaubild Milestones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r>
              <a:rPr lang="de-DE" noProof="0" dirty="0"/>
              <a:t> </a:t>
            </a: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gray">
          <a:xfrm>
            <a:off x="5112060" y="3203126"/>
            <a:ext cx="1400439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 bwMode="gray">
          <a:xfrm>
            <a:off x="6597651" y="3113277"/>
            <a:ext cx="179698" cy="179698"/>
          </a:xfrm>
          <a:prstGeom prst="rect">
            <a:avLst/>
          </a:prstGeom>
          <a:solidFill>
            <a:srgbClr val="E10014"/>
          </a:solidFill>
          <a:ln w="6350">
            <a:noFill/>
            <a:miter lim="800000"/>
            <a:headEnd/>
            <a:tailEnd/>
          </a:ln>
          <a:extLst/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gray">
          <a:xfrm>
            <a:off x="3315577" y="3203126"/>
            <a:ext cx="1400439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4788024" y="3113277"/>
            <a:ext cx="179698" cy="179698"/>
          </a:xfrm>
          <a:prstGeom prst="rect">
            <a:avLst/>
          </a:prstGeom>
          <a:solidFill>
            <a:srgbClr val="E10014"/>
          </a:solidFill>
          <a:ln w="6350">
            <a:noFill/>
            <a:miter lim="800000"/>
            <a:headEnd/>
            <a:tailEnd/>
          </a:ln>
          <a:extLst/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gray">
          <a:xfrm>
            <a:off x="2663789" y="2591058"/>
            <a:ext cx="1836526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28" name="Rechteck 27"/>
          <p:cNvSpPr/>
          <p:nvPr/>
        </p:nvSpPr>
        <p:spPr bwMode="gray">
          <a:xfrm>
            <a:off x="4572000" y="2501209"/>
            <a:ext cx="179698" cy="179698"/>
          </a:xfrm>
          <a:prstGeom prst="rect">
            <a:avLst/>
          </a:prstGeom>
          <a:solidFill>
            <a:srgbClr val="E10014"/>
          </a:solidFill>
          <a:ln w="6350">
            <a:noFill/>
            <a:miter lim="800000"/>
            <a:headEnd/>
            <a:tailEnd/>
          </a:ln>
          <a:extLst/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gray">
          <a:xfrm>
            <a:off x="2699793" y="3797353"/>
            <a:ext cx="3636404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gray">
          <a:xfrm>
            <a:off x="2699793" y="4409421"/>
            <a:ext cx="1836526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gray">
          <a:xfrm>
            <a:off x="4931719" y="4967322"/>
            <a:ext cx="1836526" cy="0"/>
          </a:xfrm>
          <a:prstGeom prst="line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2" name="Rechteck 31"/>
          <p:cNvSpPr/>
          <p:nvPr/>
        </p:nvSpPr>
        <p:spPr bwMode="gray">
          <a:xfrm>
            <a:off x="6847872" y="4877473"/>
            <a:ext cx="179698" cy="179698"/>
          </a:xfrm>
          <a:prstGeom prst="rect">
            <a:avLst/>
          </a:prstGeom>
          <a:solidFill>
            <a:srgbClr val="E10014"/>
          </a:solidFill>
          <a:ln w="6350">
            <a:noFill/>
            <a:miter lim="800000"/>
            <a:headEnd/>
            <a:tailEnd/>
          </a:ln>
          <a:extLst/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gray">
          <a:xfrm>
            <a:off x="539750" y="1484784"/>
            <a:ext cx="791890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50457" rIns="0" bIns="50457" anchor="ctr"/>
          <a:lstStyle/>
          <a:p>
            <a:pPr algn="l"/>
            <a:r>
              <a:rPr lang="de-DE" sz="1800" b="1" dirty="0">
                <a:solidFill>
                  <a:schemeClr val="accent1"/>
                </a:solidFill>
              </a:rPr>
              <a:t>2013</a:t>
            </a: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gray">
          <a:xfrm>
            <a:off x="1907704" y="5772930"/>
            <a:ext cx="262434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lIns="100913" tIns="50457" rIns="100913" bIns="50457" anchor="ctr"/>
          <a:lstStyle/>
          <a:p>
            <a:endParaRPr lang="de-DE"/>
          </a:p>
        </p:txBody>
      </p:sp>
      <p:sp>
        <p:nvSpPr>
          <p:cNvPr id="38" name="Rechteck 37"/>
          <p:cNvSpPr/>
          <p:nvPr/>
        </p:nvSpPr>
        <p:spPr bwMode="gray">
          <a:xfrm>
            <a:off x="539750" y="5683081"/>
            <a:ext cx="179698" cy="179698"/>
          </a:xfrm>
          <a:prstGeom prst="rect">
            <a:avLst/>
          </a:prstGeom>
          <a:solidFill>
            <a:srgbClr val="E10014"/>
          </a:solidFill>
          <a:ln w="6350">
            <a:noFill/>
            <a:miter lim="800000"/>
            <a:headEnd/>
            <a:tailEnd/>
          </a:ln>
          <a:extLst/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gray">
          <a:xfrm>
            <a:off x="791778" y="5672450"/>
            <a:ext cx="73257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spAutoFit/>
          </a:bodyPr>
          <a:lstStyle/>
          <a:p>
            <a:pPr algn="l" defTabSz="662243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accent1"/>
                </a:solidFill>
              </a:rPr>
              <a:t>Milestones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gray">
          <a:xfrm>
            <a:off x="2245994" y="5672450"/>
            <a:ext cx="13817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spAutoFit/>
          </a:bodyPr>
          <a:lstStyle/>
          <a:p>
            <a:pPr algn="l" defTabSz="662243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accent1"/>
                </a:solidFill>
              </a:rPr>
              <a:t>Phasen/Umsetzung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gray">
          <a:xfrm>
            <a:off x="5652120" y="1484784"/>
            <a:ext cx="3168031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lIns="144000" tIns="50457" rIns="100913" bIns="50457" anchor="ctr"/>
          <a:lstStyle/>
          <a:p>
            <a:pPr algn="l"/>
            <a:r>
              <a:rPr lang="de-DE" sz="1800" b="1" dirty="0">
                <a:solidFill>
                  <a:schemeClr val="accent1"/>
                </a:solidFill>
              </a:rPr>
              <a:t>2013  2. Quartal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gray">
          <a:xfrm>
            <a:off x="2519772" y="1484784"/>
            <a:ext cx="3132348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lIns="144000" tIns="50457" rIns="100913" bIns="50457" anchor="ctr"/>
          <a:lstStyle/>
          <a:p>
            <a:pPr algn="l"/>
            <a:r>
              <a:rPr lang="de-DE" sz="1800" b="1" dirty="0">
                <a:solidFill>
                  <a:schemeClr val="accent1"/>
                </a:solidFill>
              </a:rPr>
              <a:t>2013  1. Quartal</a:t>
            </a:r>
          </a:p>
        </p:txBody>
      </p:sp>
    </p:spTree>
    <p:extLst>
      <p:ext uri="{BB962C8B-B14F-4D97-AF65-F5344CB8AC3E}">
        <p14:creationId xmlns:p14="http://schemas.microsoft.com/office/powerpoint/2010/main" val="3018452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Prozessfluss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007460" y="1773907"/>
            <a:ext cx="2596790" cy="3384376"/>
          </a:xfrm>
          <a:prstGeom prst="rect">
            <a:avLst/>
          </a:prstGeom>
          <a:solidFill>
            <a:schemeClr val="accent5"/>
          </a:solidFill>
        </p:spPr>
        <p:txBody>
          <a:bodyPr lIns="324000" tIns="72000" rIns="72000" bIns="72000"/>
          <a:lstStyle/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</a:rPr>
              <a:t>Hier steht ein Blindtext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3410670" y="1773907"/>
            <a:ext cx="2835996" cy="3384376"/>
          </a:xfrm>
          <a:prstGeom prst="chevron">
            <a:avLst>
              <a:gd name="adj" fmla="val 8560"/>
            </a:avLst>
          </a:prstGeom>
          <a:solidFill>
            <a:schemeClr val="bg1"/>
          </a:solidFill>
        </p:spPr>
        <p:txBody>
          <a:bodyPr lIns="72000" tIns="72000" rIns="72000" bIns="72000"/>
          <a:lstStyle/>
          <a:p>
            <a:pPr marL="182563" indent="-182563" algn="l">
              <a:buFont typeface="Arial" pitchFamily="34" charset="0"/>
              <a:buChar char="•"/>
            </a:pPr>
            <a:endParaRPr lang="de-DE" dirty="0"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540196" y="1376772"/>
            <a:ext cx="2597237" cy="360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r>
              <a:rPr lang="de-DE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3273675" y="1376772"/>
            <a:ext cx="2597237" cy="36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r>
              <a:rPr lang="de-DE" dirty="0">
                <a:solidFill>
                  <a:srgbClr val="FFFFFF"/>
                </a:solidFill>
              </a:rPr>
              <a:t>Qualifizierungsmaßnahmen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6007013" y="1377863"/>
            <a:ext cx="2597237" cy="360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r>
              <a:rPr lang="de-DE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gray">
          <a:xfrm>
            <a:off x="540196" y="1773907"/>
            <a:ext cx="2835996" cy="3384376"/>
          </a:xfrm>
          <a:prstGeom prst="homePlate">
            <a:avLst>
              <a:gd name="adj" fmla="val 8272"/>
            </a:avLst>
          </a:prstGeom>
          <a:solidFill>
            <a:schemeClr val="accent5"/>
          </a:solidFill>
        </p:spPr>
        <p:txBody>
          <a:bodyPr lIns="72000" tIns="72000" rIns="72000" bIns="72000"/>
          <a:lstStyle/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</a:rPr>
              <a:t>Hier steht ein Blindtext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3273981" y="1773907"/>
            <a:ext cx="2835996" cy="3384376"/>
          </a:xfrm>
          <a:prstGeom prst="chevron">
            <a:avLst>
              <a:gd name="adj" fmla="val 8560"/>
            </a:avLst>
          </a:prstGeom>
          <a:solidFill>
            <a:schemeClr val="accent5"/>
          </a:solidFill>
        </p:spPr>
        <p:txBody>
          <a:bodyPr lIns="72000" tIns="72000" rIns="72000" bIns="72000"/>
          <a:lstStyle/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  <a:sym typeface="Symbol" pitchFamily="18" charset="2"/>
              </a:rPr>
              <a:t>Hier steht ein Blindtext</a:t>
            </a:r>
          </a:p>
          <a:p>
            <a:pPr marL="182563" indent="-182563" algn="l">
              <a:buClrTx/>
              <a:buSzPct val="100000"/>
              <a:buFont typeface="Arial" pitchFamily="34" charset="0"/>
              <a:buChar char="•"/>
            </a:pPr>
            <a:r>
              <a:rPr lang="de-DE" dirty="0">
                <a:cs typeface="Arial" charset="0"/>
              </a:rPr>
              <a:t>Hier steht ein Blindtext</a:t>
            </a:r>
          </a:p>
        </p:txBody>
      </p:sp>
    </p:spTree>
    <p:extLst>
      <p:ext uri="{BB962C8B-B14F-4D97-AF65-F5344CB8AC3E}">
        <p14:creationId xmlns:p14="http://schemas.microsoft.com/office/powerpoint/2010/main" val="2249089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Organigramm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cxnSp>
        <p:nvCxnSpPr>
          <p:cNvPr id="12" name="AutoShape 3"/>
          <p:cNvCxnSpPr>
            <a:cxnSpLocks noChangeShapeType="1"/>
            <a:stCxn id="20" idx="2"/>
            <a:endCxn id="21" idx="0"/>
          </p:cNvCxnSpPr>
          <p:nvPr/>
        </p:nvCxnSpPr>
        <p:spPr bwMode="gray">
          <a:xfrm>
            <a:off x="4572000" y="1916772"/>
            <a:ext cx="0" cy="64807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" name="AutoShape 3"/>
          <p:cNvCxnSpPr>
            <a:cxnSpLocks noChangeShapeType="1"/>
            <a:stCxn id="21" idx="2"/>
            <a:endCxn id="22" idx="0"/>
          </p:cNvCxnSpPr>
          <p:nvPr/>
        </p:nvCxnSpPr>
        <p:spPr bwMode="gray">
          <a:xfrm>
            <a:off x="4572000" y="3104844"/>
            <a:ext cx="0" cy="64807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4" name="AutoShape 3"/>
          <p:cNvCxnSpPr>
            <a:cxnSpLocks noChangeShapeType="1"/>
            <a:stCxn id="21" idx="2"/>
            <a:endCxn id="27" idx="0"/>
          </p:cNvCxnSpPr>
          <p:nvPr/>
        </p:nvCxnSpPr>
        <p:spPr bwMode="gray">
          <a:xfrm rot="16200000" flipH="1">
            <a:off x="5778188" y="1898656"/>
            <a:ext cx="648072" cy="3060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5" name="AutoShape 3"/>
          <p:cNvCxnSpPr>
            <a:cxnSpLocks noChangeShapeType="1"/>
            <a:stCxn id="22" idx="2"/>
            <a:endCxn id="28" idx="0"/>
          </p:cNvCxnSpPr>
          <p:nvPr/>
        </p:nvCxnSpPr>
        <p:spPr bwMode="gray">
          <a:xfrm rot="16200000" flipH="1">
            <a:off x="5013076" y="3851840"/>
            <a:ext cx="648072" cy="153022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" name="AutoShape 3"/>
          <p:cNvCxnSpPr>
            <a:cxnSpLocks noChangeShapeType="1"/>
            <a:stCxn id="22" idx="2"/>
            <a:endCxn id="23" idx="0"/>
          </p:cNvCxnSpPr>
          <p:nvPr/>
        </p:nvCxnSpPr>
        <p:spPr bwMode="gray">
          <a:xfrm rot="5400000">
            <a:off x="3482852" y="3851840"/>
            <a:ext cx="648072" cy="153022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" name="AutoShape 3"/>
          <p:cNvCxnSpPr>
            <a:cxnSpLocks noChangeShapeType="1"/>
            <a:stCxn id="20" idx="2"/>
            <a:endCxn id="26" idx="0"/>
          </p:cNvCxnSpPr>
          <p:nvPr/>
        </p:nvCxnSpPr>
        <p:spPr bwMode="gray">
          <a:xfrm rot="16200000" flipH="1">
            <a:off x="5778188" y="710584"/>
            <a:ext cx="648072" cy="3060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" name="AutoShape 3"/>
          <p:cNvCxnSpPr>
            <a:cxnSpLocks noChangeShapeType="1"/>
            <a:stCxn id="20" idx="2"/>
            <a:endCxn id="24" idx="0"/>
          </p:cNvCxnSpPr>
          <p:nvPr/>
        </p:nvCxnSpPr>
        <p:spPr bwMode="gray">
          <a:xfrm rot="5400000">
            <a:off x="2717740" y="710584"/>
            <a:ext cx="648072" cy="3060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3"/>
          <p:cNvCxnSpPr>
            <a:cxnSpLocks noChangeShapeType="1"/>
            <a:stCxn id="24" idx="2"/>
            <a:endCxn id="25" idx="0"/>
          </p:cNvCxnSpPr>
          <p:nvPr/>
        </p:nvCxnSpPr>
        <p:spPr bwMode="gray">
          <a:xfrm>
            <a:off x="1511552" y="3104844"/>
            <a:ext cx="0" cy="64807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20" name="Text Box 8"/>
          <p:cNvSpPr txBox="1">
            <a:spLocks noChangeArrowheads="1"/>
          </p:cNvSpPr>
          <p:nvPr/>
        </p:nvSpPr>
        <p:spPr bwMode="gray">
          <a:xfrm>
            <a:off x="3600000" y="1376772"/>
            <a:ext cx="1944000" cy="54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rgbClr val="FFFFFF"/>
                </a:solidFill>
              </a:rPr>
              <a:t>Hier steht Blindtext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gray">
          <a:xfrm>
            <a:off x="3600000" y="2564844"/>
            <a:ext cx="1944000" cy="540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gray">
          <a:xfrm>
            <a:off x="3600000" y="3752916"/>
            <a:ext cx="1944000" cy="540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gray">
          <a:xfrm>
            <a:off x="2069776" y="4940988"/>
            <a:ext cx="1944000" cy="540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gray">
          <a:xfrm>
            <a:off x="539552" y="2564844"/>
            <a:ext cx="1944000" cy="540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gray">
          <a:xfrm>
            <a:off x="539552" y="3752916"/>
            <a:ext cx="1944000" cy="540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gray">
          <a:xfrm>
            <a:off x="6660448" y="2564844"/>
            <a:ext cx="1944000" cy="540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gray">
          <a:xfrm>
            <a:off x="6660448" y="3752916"/>
            <a:ext cx="1944000" cy="540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gray">
          <a:xfrm>
            <a:off x="5130224" y="4940988"/>
            <a:ext cx="1944000" cy="540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3138175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Organigramm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Überschrift für Organigramm über die gesamte Breite</a:t>
            </a:r>
          </a:p>
          <a:p>
            <a:pPr lvl="1"/>
            <a:r>
              <a:rPr lang="de-DE" noProof="0" dirty="0"/>
              <a:t>Ein Organigramm kann auch die komplette </a:t>
            </a:r>
            <a:r>
              <a:rPr lang="de-DE" noProof="0"/>
              <a:t>Breite einnehmen 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cxnSp>
        <p:nvCxnSpPr>
          <p:cNvPr id="29" name="AutoShape 3"/>
          <p:cNvCxnSpPr>
            <a:cxnSpLocks noChangeShapeType="1"/>
            <a:stCxn id="43" idx="2"/>
            <a:endCxn id="38" idx="0"/>
          </p:cNvCxnSpPr>
          <p:nvPr/>
        </p:nvCxnSpPr>
        <p:spPr bwMode="gray">
          <a:xfrm rot="16200000" flipH="1">
            <a:off x="4409752" y="4491145"/>
            <a:ext cx="324092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" name="AutoShape 3"/>
          <p:cNvCxnSpPr>
            <a:cxnSpLocks noChangeShapeType="1"/>
            <a:stCxn id="43" idx="2"/>
            <a:endCxn id="35" idx="0"/>
          </p:cNvCxnSpPr>
          <p:nvPr/>
        </p:nvCxnSpPr>
        <p:spPr bwMode="gray">
          <a:xfrm rot="5400000">
            <a:off x="2854906" y="2936300"/>
            <a:ext cx="324092" cy="31096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1" name="AutoShape 3"/>
          <p:cNvCxnSpPr>
            <a:cxnSpLocks noChangeShapeType="1"/>
            <a:stCxn id="33" idx="2"/>
            <a:endCxn id="37" idx="0"/>
          </p:cNvCxnSpPr>
          <p:nvPr/>
        </p:nvCxnSpPr>
        <p:spPr bwMode="gray">
          <a:xfrm rot="16200000" flipH="1">
            <a:off x="5955194" y="1433476"/>
            <a:ext cx="360040" cy="31268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" name="AutoShape 3"/>
          <p:cNvCxnSpPr>
            <a:cxnSpLocks noChangeShapeType="1"/>
            <a:stCxn id="33" idx="2"/>
            <a:endCxn id="36" idx="0"/>
          </p:cNvCxnSpPr>
          <p:nvPr/>
        </p:nvCxnSpPr>
        <p:spPr bwMode="gray">
          <a:xfrm rot="5400000">
            <a:off x="2828568" y="1433682"/>
            <a:ext cx="360040" cy="31264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33" name="Text Box 8"/>
          <p:cNvSpPr txBox="1">
            <a:spLocks noChangeArrowheads="1"/>
          </p:cNvSpPr>
          <p:nvPr/>
        </p:nvSpPr>
        <p:spPr bwMode="gray">
          <a:xfrm>
            <a:off x="3649142" y="2276872"/>
            <a:ext cx="1845312" cy="54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rgbClr val="FFFFFF"/>
                </a:solidFill>
              </a:rPr>
              <a:t>Ausgangspunkt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der Organisation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gray">
          <a:xfrm>
            <a:off x="2624071" y="3176912"/>
            <a:ext cx="1810629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gray">
          <a:xfrm>
            <a:off x="539552" y="4653192"/>
            <a:ext cx="1845107" cy="504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gray">
          <a:xfrm>
            <a:off x="540063" y="3176912"/>
            <a:ext cx="1810629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gray">
          <a:xfrm>
            <a:off x="6793315" y="3176912"/>
            <a:ext cx="1810629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gray">
          <a:xfrm>
            <a:off x="3649245" y="4653192"/>
            <a:ext cx="1845107" cy="504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gray">
          <a:xfrm>
            <a:off x="4708591" y="3176912"/>
            <a:ext cx="1810629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cxnSp>
        <p:nvCxnSpPr>
          <p:cNvPr id="40" name="AutoShape 3"/>
          <p:cNvCxnSpPr>
            <a:cxnSpLocks noChangeShapeType="1"/>
            <a:stCxn id="33" idx="2"/>
            <a:endCxn id="34" idx="0"/>
          </p:cNvCxnSpPr>
          <p:nvPr/>
        </p:nvCxnSpPr>
        <p:spPr bwMode="gray">
          <a:xfrm rot="5400000">
            <a:off x="3870572" y="2475686"/>
            <a:ext cx="360040" cy="10424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1" name="AutoShape 3"/>
          <p:cNvCxnSpPr>
            <a:cxnSpLocks noChangeShapeType="1"/>
            <a:stCxn id="33" idx="2"/>
            <a:endCxn id="39" idx="0"/>
          </p:cNvCxnSpPr>
          <p:nvPr/>
        </p:nvCxnSpPr>
        <p:spPr bwMode="gray">
          <a:xfrm rot="16200000" flipH="1">
            <a:off x="4912832" y="2475838"/>
            <a:ext cx="360040" cy="104210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Gerade Verbindung 41"/>
          <p:cNvCxnSpPr>
            <a:stCxn id="33" idx="2"/>
            <a:endCxn id="43" idx="0"/>
          </p:cNvCxnSpPr>
          <p:nvPr/>
        </p:nvCxnSpPr>
        <p:spPr bwMode="gray">
          <a:xfrm>
            <a:off x="4571798" y="2816872"/>
            <a:ext cx="0" cy="100822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/>
        </p:spPr>
      </p:cxnSp>
      <p:sp>
        <p:nvSpPr>
          <p:cNvPr id="43" name="Text Box 8"/>
          <p:cNvSpPr txBox="1">
            <a:spLocks noChangeArrowheads="1"/>
          </p:cNvSpPr>
          <p:nvPr/>
        </p:nvSpPr>
        <p:spPr bwMode="gray">
          <a:xfrm>
            <a:off x="3649142" y="3825100"/>
            <a:ext cx="1845312" cy="504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gray">
          <a:xfrm>
            <a:off x="6759143" y="4653192"/>
            <a:ext cx="1845107" cy="504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cxnSp>
        <p:nvCxnSpPr>
          <p:cNvPr id="45" name="AutoShape 3"/>
          <p:cNvCxnSpPr>
            <a:cxnSpLocks noChangeShapeType="1"/>
            <a:stCxn id="43" idx="2"/>
            <a:endCxn id="44" idx="0"/>
          </p:cNvCxnSpPr>
          <p:nvPr/>
        </p:nvCxnSpPr>
        <p:spPr bwMode="gray">
          <a:xfrm rot="16200000" flipH="1">
            <a:off x="5964701" y="2936196"/>
            <a:ext cx="324092" cy="31098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6" name="Rectangle 4"/>
          <p:cNvSpPr>
            <a:spLocks noChangeArrowheads="1"/>
          </p:cNvSpPr>
          <p:nvPr/>
        </p:nvSpPr>
        <p:spPr bwMode="gray">
          <a:xfrm>
            <a:off x="539858" y="5156969"/>
            <a:ext cx="1845007" cy="72008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gray">
          <a:xfrm>
            <a:off x="3649295" y="5157192"/>
            <a:ext cx="1845007" cy="72008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gray">
          <a:xfrm>
            <a:off x="6758938" y="5156969"/>
            <a:ext cx="1845007" cy="72008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  <a:p>
            <a:pPr marL="177800" indent="-177800" algn="l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de-DE" sz="1200" dirty="0"/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410073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Organigramm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Überschrift für Organigramm über die gesamte Breite</a:t>
            </a:r>
          </a:p>
          <a:p>
            <a:pPr lvl="1"/>
            <a:r>
              <a:rPr lang="de-DE" noProof="0" dirty="0"/>
              <a:t>Ein Organigramm kann auch die komplette Breite einnehmen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gray">
          <a:xfrm>
            <a:off x="1428077" y="2060574"/>
            <a:ext cx="6287694" cy="3600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Ausgangspunkt der Organisation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gray">
          <a:xfrm>
            <a:off x="1428077" y="2744788"/>
            <a:ext cx="1366738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3888631" y="2744788"/>
            <a:ext cx="1366738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gray">
          <a:xfrm>
            <a:off x="3888631" y="4185196"/>
            <a:ext cx="1366738" cy="504000"/>
          </a:xfrm>
          <a:prstGeom prst="rect">
            <a:avLst/>
          </a:prstGeom>
          <a:solidFill>
            <a:schemeClr val="accent4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gray">
          <a:xfrm>
            <a:off x="2316707" y="3465116"/>
            <a:ext cx="1366738" cy="504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gray">
          <a:xfrm>
            <a:off x="4674441" y="4905276"/>
            <a:ext cx="1366738" cy="504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gray">
          <a:xfrm>
            <a:off x="539750" y="3465116"/>
            <a:ext cx="1366738" cy="504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3102669" y="4905276"/>
            <a:ext cx="1366738" cy="5040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gray">
          <a:xfrm>
            <a:off x="3888479" y="5625300"/>
            <a:ext cx="1366738" cy="5040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gray">
          <a:xfrm>
            <a:off x="5460403" y="5625300"/>
            <a:ext cx="1366738" cy="5040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cxnSp>
        <p:nvCxnSpPr>
          <p:cNvPr id="56" name="AutoShape 3"/>
          <p:cNvCxnSpPr>
            <a:cxnSpLocks noChangeShapeType="1"/>
            <a:stCxn id="26" idx="2"/>
            <a:endCxn id="27" idx="0"/>
          </p:cNvCxnSpPr>
          <p:nvPr/>
        </p:nvCxnSpPr>
        <p:spPr bwMode="gray">
          <a:xfrm rot="5400000">
            <a:off x="3179578" y="1352442"/>
            <a:ext cx="324214" cy="246047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" name="AutoShape 3"/>
          <p:cNvCxnSpPr>
            <a:cxnSpLocks noChangeShapeType="1"/>
            <a:stCxn id="26" idx="2"/>
            <a:endCxn id="28" idx="0"/>
          </p:cNvCxnSpPr>
          <p:nvPr/>
        </p:nvCxnSpPr>
        <p:spPr bwMode="gray">
          <a:xfrm rot="16200000" flipH="1">
            <a:off x="4409855" y="2582643"/>
            <a:ext cx="324214" cy="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8" name="AutoShape 3"/>
          <p:cNvCxnSpPr>
            <a:cxnSpLocks noChangeShapeType="1"/>
            <a:stCxn id="26" idx="2"/>
            <a:endCxn id="61" idx="0"/>
          </p:cNvCxnSpPr>
          <p:nvPr/>
        </p:nvCxnSpPr>
        <p:spPr bwMode="gray">
          <a:xfrm rot="16200000" flipH="1">
            <a:off x="5639988" y="1352510"/>
            <a:ext cx="324350" cy="246047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9" name="AutoShape 3"/>
          <p:cNvCxnSpPr>
            <a:cxnSpLocks noChangeShapeType="1"/>
            <a:stCxn id="27" idx="2"/>
            <a:endCxn id="52" idx="0"/>
          </p:cNvCxnSpPr>
          <p:nvPr/>
        </p:nvCxnSpPr>
        <p:spPr bwMode="gray">
          <a:xfrm rot="5400000">
            <a:off x="1559119" y="2912789"/>
            <a:ext cx="216328" cy="8883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0" name="AutoShape 3"/>
          <p:cNvCxnSpPr>
            <a:cxnSpLocks noChangeShapeType="1"/>
            <a:stCxn id="27" idx="2"/>
            <a:endCxn id="50" idx="0"/>
          </p:cNvCxnSpPr>
          <p:nvPr/>
        </p:nvCxnSpPr>
        <p:spPr bwMode="gray">
          <a:xfrm rot="16200000" flipH="1">
            <a:off x="2447597" y="2912637"/>
            <a:ext cx="216328" cy="88863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61" name="Rectangle 13"/>
          <p:cNvSpPr>
            <a:spLocks noChangeArrowheads="1"/>
          </p:cNvSpPr>
          <p:nvPr/>
        </p:nvSpPr>
        <p:spPr bwMode="gray">
          <a:xfrm>
            <a:off x="6349033" y="2744924"/>
            <a:ext cx="1366738" cy="5040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gray">
          <a:xfrm>
            <a:off x="7237512" y="3465252"/>
            <a:ext cx="1366738" cy="504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gray">
          <a:xfrm>
            <a:off x="5460555" y="3465252"/>
            <a:ext cx="1366738" cy="504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cxnSp>
        <p:nvCxnSpPr>
          <p:cNvPr id="64" name="AutoShape 3"/>
          <p:cNvCxnSpPr>
            <a:cxnSpLocks noChangeShapeType="1"/>
            <a:stCxn id="61" idx="2"/>
            <a:endCxn id="63" idx="0"/>
          </p:cNvCxnSpPr>
          <p:nvPr/>
        </p:nvCxnSpPr>
        <p:spPr bwMode="gray">
          <a:xfrm rot="5400000">
            <a:off x="6479999" y="2912849"/>
            <a:ext cx="216328" cy="88847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5" name="AutoShape 3"/>
          <p:cNvCxnSpPr>
            <a:cxnSpLocks noChangeShapeType="1"/>
            <a:stCxn id="61" idx="2"/>
            <a:endCxn id="62" idx="0"/>
          </p:cNvCxnSpPr>
          <p:nvPr/>
        </p:nvCxnSpPr>
        <p:spPr bwMode="gray">
          <a:xfrm rot="16200000" flipH="1">
            <a:off x="7368478" y="2912849"/>
            <a:ext cx="216328" cy="88847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6" name="Gerade Verbindung 65"/>
          <p:cNvCxnSpPr>
            <a:stCxn id="28" idx="2"/>
            <a:endCxn id="49" idx="0"/>
          </p:cNvCxnSpPr>
          <p:nvPr/>
        </p:nvCxnSpPr>
        <p:spPr bwMode="gray">
          <a:xfrm>
            <a:off x="4572000" y="3248788"/>
            <a:ext cx="0" cy="93640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3"/>
          <p:cNvCxnSpPr>
            <a:cxnSpLocks noChangeShapeType="1"/>
            <a:stCxn id="49" idx="2"/>
            <a:endCxn id="53" idx="0"/>
          </p:cNvCxnSpPr>
          <p:nvPr/>
        </p:nvCxnSpPr>
        <p:spPr bwMode="gray">
          <a:xfrm rot="5400000">
            <a:off x="4070979" y="4404255"/>
            <a:ext cx="216080" cy="7859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8" name="AutoShape 3"/>
          <p:cNvCxnSpPr>
            <a:cxnSpLocks noChangeShapeType="1"/>
            <a:stCxn id="49" idx="2"/>
            <a:endCxn id="51" idx="0"/>
          </p:cNvCxnSpPr>
          <p:nvPr/>
        </p:nvCxnSpPr>
        <p:spPr bwMode="gray">
          <a:xfrm rot="16200000" flipH="1">
            <a:off x="4856865" y="4404331"/>
            <a:ext cx="216080" cy="78581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9" name="AutoShape 3"/>
          <p:cNvCxnSpPr>
            <a:cxnSpLocks noChangeShapeType="1"/>
            <a:stCxn id="51" idx="2"/>
            <a:endCxn id="54" idx="0"/>
          </p:cNvCxnSpPr>
          <p:nvPr/>
        </p:nvCxnSpPr>
        <p:spPr bwMode="gray">
          <a:xfrm rot="5400000">
            <a:off x="4856817" y="5124307"/>
            <a:ext cx="216024" cy="7859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3"/>
          <p:cNvCxnSpPr>
            <a:cxnSpLocks noChangeShapeType="1"/>
            <a:stCxn id="51" idx="2"/>
            <a:endCxn id="55" idx="0"/>
          </p:cNvCxnSpPr>
          <p:nvPr/>
        </p:nvCxnSpPr>
        <p:spPr bwMode="gray">
          <a:xfrm rot="16200000" flipH="1">
            <a:off x="5642779" y="5124307"/>
            <a:ext cx="216024" cy="7859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1" name="Rechteck 36"/>
          <p:cNvSpPr/>
          <p:nvPr/>
        </p:nvSpPr>
        <p:spPr bwMode="gray">
          <a:xfrm>
            <a:off x="3000000" y="4077072"/>
            <a:ext cx="3143847" cy="108012"/>
          </a:xfrm>
          <a:custGeom>
            <a:avLst/>
            <a:gdLst>
              <a:gd name="connsiteX0" fmla="*/ 0 w 3312368"/>
              <a:gd name="connsiteY0" fmla="*/ 0 h 108012"/>
              <a:gd name="connsiteX1" fmla="*/ 3312368 w 3312368"/>
              <a:gd name="connsiteY1" fmla="*/ 0 h 108012"/>
              <a:gd name="connsiteX2" fmla="*/ 3312368 w 3312368"/>
              <a:gd name="connsiteY2" fmla="*/ 108012 h 108012"/>
              <a:gd name="connsiteX3" fmla="*/ 0 w 3312368"/>
              <a:gd name="connsiteY3" fmla="*/ 108012 h 108012"/>
              <a:gd name="connsiteX4" fmla="*/ 0 w 3312368"/>
              <a:gd name="connsiteY4" fmla="*/ 0 h 108012"/>
              <a:gd name="connsiteX0" fmla="*/ 0 w 3312368"/>
              <a:gd name="connsiteY0" fmla="*/ 0 h 108012"/>
              <a:gd name="connsiteX1" fmla="*/ 3312368 w 3312368"/>
              <a:gd name="connsiteY1" fmla="*/ 0 h 108012"/>
              <a:gd name="connsiteX2" fmla="*/ 3312368 w 3312368"/>
              <a:gd name="connsiteY2" fmla="*/ 108012 h 108012"/>
              <a:gd name="connsiteX3" fmla="*/ 1689522 w 3312368"/>
              <a:gd name="connsiteY3" fmla="*/ 104403 h 108012"/>
              <a:gd name="connsiteX4" fmla="*/ 0 w 3312368"/>
              <a:gd name="connsiteY4" fmla="*/ 108012 h 108012"/>
              <a:gd name="connsiteX5" fmla="*/ 0 w 3312368"/>
              <a:gd name="connsiteY5" fmla="*/ 0 h 108012"/>
              <a:gd name="connsiteX0" fmla="*/ 1689522 w 3312368"/>
              <a:gd name="connsiteY0" fmla="*/ 104403 h 195843"/>
              <a:gd name="connsiteX1" fmla="*/ 0 w 3312368"/>
              <a:gd name="connsiteY1" fmla="*/ 108012 h 195843"/>
              <a:gd name="connsiteX2" fmla="*/ 0 w 3312368"/>
              <a:gd name="connsiteY2" fmla="*/ 0 h 195843"/>
              <a:gd name="connsiteX3" fmla="*/ 3312368 w 3312368"/>
              <a:gd name="connsiteY3" fmla="*/ 0 h 195843"/>
              <a:gd name="connsiteX4" fmla="*/ 3312368 w 3312368"/>
              <a:gd name="connsiteY4" fmla="*/ 108012 h 195843"/>
              <a:gd name="connsiteX5" fmla="*/ 1780962 w 3312368"/>
              <a:gd name="connsiteY5" fmla="*/ 195843 h 195843"/>
              <a:gd name="connsiteX0" fmla="*/ 1689522 w 3312368"/>
              <a:gd name="connsiteY0" fmla="*/ 104403 h 108012"/>
              <a:gd name="connsiteX1" fmla="*/ 0 w 3312368"/>
              <a:gd name="connsiteY1" fmla="*/ 108012 h 108012"/>
              <a:gd name="connsiteX2" fmla="*/ 0 w 3312368"/>
              <a:gd name="connsiteY2" fmla="*/ 0 h 108012"/>
              <a:gd name="connsiteX3" fmla="*/ 3312368 w 3312368"/>
              <a:gd name="connsiteY3" fmla="*/ 0 h 108012"/>
              <a:gd name="connsiteX4" fmla="*/ 3312368 w 3312368"/>
              <a:gd name="connsiteY4" fmla="*/ 108012 h 108012"/>
              <a:gd name="connsiteX0" fmla="*/ 0 w 3312368"/>
              <a:gd name="connsiteY0" fmla="*/ 108012 h 108012"/>
              <a:gd name="connsiteX1" fmla="*/ 0 w 3312368"/>
              <a:gd name="connsiteY1" fmla="*/ 0 h 108012"/>
              <a:gd name="connsiteX2" fmla="*/ 3312368 w 3312368"/>
              <a:gd name="connsiteY2" fmla="*/ 0 h 108012"/>
              <a:gd name="connsiteX3" fmla="*/ 3312368 w 3312368"/>
              <a:gd name="connsiteY3" fmla="*/ 108012 h 10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368" h="108012">
                <a:moveTo>
                  <a:pt x="0" y="108012"/>
                </a:moveTo>
                <a:lnTo>
                  <a:pt x="0" y="0"/>
                </a:lnTo>
                <a:lnTo>
                  <a:pt x="3312368" y="0"/>
                </a:lnTo>
                <a:lnTo>
                  <a:pt x="3312368" y="108012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gray">
          <a:xfrm>
            <a:off x="5460403" y="4185140"/>
            <a:ext cx="1366738" cy="504000"/>
          </a:xfrm>
          <a:prstGeom prst="rect">
            <a:avLst/>
          </a:prstGeom>
          <a:solidFill>
            <a:schemeClr val="accent4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gray">
          <a:xfrm>
            <a:off x="2316555" y="4185140"/>
            <a:ext cx="1366738" cy="504000"/>
          </a:xfrm>
          <a:prstGeom prst="rect">
            <a:avLst/>
          </a:prstGeom>
          <a:solidFill>
            <a:schemeClr val="accent4"/>
          </a:solidFill>
          <a:ln w="6350">
            <a:noFill/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175032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ichtungspfeil 48"/>
          <p:cNvSpPr/>
          <p:nvPr/>
        </p:nvSpPr>
        <p:spPr bwMode="gray">
          <a:xfrm>
            <a:off x="539750" y="3176972"/>
            <a:ext cx="8064500" cy="648072"/>
          </a:xfrm>
          <a:prstGeom prst="homePlate">
            <a:avLst>
              <a:gd name="adj" fmla="val 18184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hteck 6"/>
          <p:cNvSpPr/>
          <p:nvPr/>
        </p:nvSpPr>
        <p:spPr bwMode="gray">
          <a:xfrm>
            <a:off x="863588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1835696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hteck 8"/>
          <p:cNvSpPr/>
          <p:nvPr/>
        </p:nvSpPr>
        <p:spPr bwMode="gray">
          <a:xfrm>
            <a:off x="2123728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hteck 9"/>
          <p:cNvSpPr/>
          <p:nvPr/>
        </p:nvSpPr>
        <p:spPr bwMode="gray">
          <a:xfrm>
            <a:off x="2411760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hteck 10"/>
          <p:cNvSpPr/>
          <p:nvPr/>
        </p:nvSpPr>
        <p:spPr bwMode="gray">
          <a:xfrm>
            <a:off x="3383868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3671888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4716016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5328097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5616116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6480212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/>
          <p:cNvSpPr/>
          <p:nvPr/>
        </p:nvSpPr>
        <p:spPr bwMode="gray">
          <a:xfrm>
            <a:off x="7380312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7740352" y="3428355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2663788" y="3176736"/>
            <a:ext cx="0" cy="647663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gray">
          <a:xfrm>
            <a:off x="4319972" y="3176736"/>
            <a:ext cx="0" cy="647663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20"/>
          <p:cNvCxnSpPr/>
          <p:nvPr/>
        </p:nvCxnSpPr>
        <p:spPr bwMode="gray">
          <a:xfrm>
            <a:off x="6732240" y="3176736"/>
            <a:ext cx="0" cy="647663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hteck 21"/>
          <p:cNvSpPr/>
          <p:nvPr/>
        </p:nvSpPr>
        <p:spPr bwMode="gray">
          <a:xfrm>
            <a:off x="539750" y="3176327"/>
            <a:ext cx="28783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2663788" y="3176327"/>
            <a:ext cx="324036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II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4320132" y="3176327"/>
            <a:ext cx="39604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III</a:t>
            </a:r>
          </a:p>
        </p:txBody>
      </p:sp>
      <p:sp>
        <p:nvSpPr>
          <p:cNvPr id="25" name="Rechteck 24"/>
          <p:cNvSpPr/>
          <p:nvPr/>
        </p:nvSpPr>
        <p:spPr bwMode="gray">
          <a:xfrm>
            <a:off x="6732240" y="3176327"/>
            <a:ext cx="39604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IV</a:t>
            </a:r>
          </a:p>
        </p:txBody>
      </p:sp>
      <p:cxnSp>
        <p:nvCxnSpPr>
          <p:cNvPr id="26" name="Gerade Verbindung 25"/>
          <p:cNvCxnSpPr/>
          <p:nvPr/>
        </p:nvCxnSpPr>
        <p:spPr bwMode="gray">
          <a:xfrm>
            <a:off x="1907704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/>
          <p:nvPr/>
        </p:nvCxnSpPr>
        <p:spPr bwMode="gray">
          <a:xfrm>
            <a:off x="2483768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gray">
          <a:xfrm>
            <a:off x="3743908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31"/>
          <p:cNvCxnSpPr/>
          <p:nvPr/>
        </p:nvCxnSpPr>
        <p:spPr bwMode="gray">
          <a:xfrm>
            <a:off x="5400092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33"/>
          <p:cNvCxnSpPr/>
          <p:nvPr/>
        </p:nvCxnSpPr>
        <p:spPr bwMode="gray">
          <a:xfrm>
            <a:off x="6552220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35"/>
          <p:cNvCxnSpPr/>
          <p:nvPr/>
        </p:nvCxnSpPr>
        <p:spPr bwMode="gray">
          <a:xfrm>
            <a:off x="7812360" y="2241376"/>
            <a:ext cx="0" cy="1186979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37"/>
          <p:cNvCxnSpPr/>
          <p:nvPr/>
        </p:nvCxnSpPr>
        <p:spPr bwMode="gray">
          <a:xfrm>
            <a:off x="935596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/>
          <p:nvPr/>
        </p:nvCxnSpPr>
        <p:spPr bwMode="gray">
          <a:xfrm>
            <a:off x="2195736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41"/>
          <p:cNvCxnSpPr/>
          <p:nvPr/>
        </p:nvCxnSpPr>
        <p:spPr bwMode="gray">
          <a:xfrm>
            <a:off x="3455876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43"/>
          <p:cNvCxnSpPr/>
          <p:nvPr/>
        </p:nvCxnSpPr>
        <p:spPr bwMode="gray">
          <a:xfrm>
            <a:off x="4788024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45"/>
          <p:cNvCxnSpPr/>
          <p:nvPr/>
        </p:nvCxnSpPr>
        <p:spPr bwMode="gray">
          <a:xfrm>
            <a:off x="5688124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47"/>
          <p:cNvCxnSpPr/>
          <p:nvPr/>
        </p:nvCxnSpPr>
        <p:spPr bwMode="gray">
          <a:xfrm>
            <a:off x="7452320" y="3572371"/>
            <a:ext cx="0" cy="1188368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hteck 49"/>
          <p:cNvSpPr/>
          <p:nvPr/>
        </p:nvSpPr>
        <p:spPr bwMode="gray">
          <a:xfrm>
            <a:off x="1079612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r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2483768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2" name="Rechteck 51"/>
          <p:cNvSpPr/>
          <p:nvPr/>
        </p:nvSpPr>
        <p:spPr bwMode="gray">
          <a:xfrm>
            <a:off x="3743908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5400092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6552220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7812360" y="1592895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6" name="Rechteck 55"/>
          <p:cNvSpPr/>
          <p:nvPr/>
        </p:nvSpPr>
        <p:spPr bwMode="gray">
          <a:xfrm>
            <a:off x="935596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57" name="Rechteck 56"/>
          <p:cNvSpPr/>
          <p:nvPr/>
        </p:nvSpPr>
        <p:spPr bwMode="gray">
          <a:xfrm>
            <a:off x="2195736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</p:txBody>
      </p:sp>
      <p:sp>
        <p:nvSpPr>
          <p:cNvPr id="58" name="Rechteck 57"/>
          <p:cNvSpPr/>
          <p:nvPr/>
        </p:nvSpPr>
        <p:spPr bwMode="gray">
          <a:xfrm>
            <a:off x="3455876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</p:txBody>
      </p:sp>
      <p:sp>
        <p:nvSpPr>
          <p:cNvPr id="59" name="Rechteck 58"/>
          <p:cNvSpPr/>
          <p:nvPr/>
        </p:nvSpPr>
        <p:spPr bwMode="gray">
          <a:xfrm>
            <a:off x="4788024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0" name="Rechteck 59"/>
          <p:cNvSpPr/>
          <p:nvPr/>
        </p:nvSpPr>
        <p:spPr bwMode="gray">
          <a:xfrm>
            <a:off x="5688124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1" name="Rechteck 60"/>
          <p:cNvSpPr/>
          <p:nvPr/>
        </p:nvSpPr>
        <p:spPr bwMode="gray">
          <a:xfrm>
            <a:off x="7452320" y="4760739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74" name="Titel 7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Zeitstrahl</a:t>
            </a:r>
          </a:p>
        </p:txBody>
      </p:sp>
      <p:sp>
        <p:nvSpPr>
          <p:cNvPr id="75" name="Textplatzhalter 74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851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chtungspfeil 9"/>
          <p:cNvSpPr/>
          <p:nvPr/>
        </p:nvSpPr>
        <p:spPr bwMode="gray">
          <a:xfrm>
            <a:off x="539750" y="3176972"/>
            <a:ext cx="8064500" cy="648072"/>
          </a:xfrm>
          <a:prstGeom prst="homePlate">
            <a:avLst>
              <a:gd name="adj" fmla="val 18184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Zeitstrahl mit Bildern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863588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1835696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2123728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411760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3383868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3671888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/>
          <p:cNvSpPr/>
          <p:nvPr/>
        </p:nvSpPr>
        <p:spPr bwMode="gray">
          <a:xfrm>
            <a:off x="4716016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5328097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/>
          <p:cNvSpPr/>
          <p:nvPr/>
        </p:nvSpPr>
        <p:spPr bwMode="gray">
          <a:xfrm>
            <a:off x="5616116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6480212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hteck 20"/>
          <p:cNvSpPr/>
          <p:nvPr/>
        </p:nvSpPr>
        <p:spPr bwMode="gray">
          <a:xfrm>
            <a:off x="7380312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7740352" y="3429000"/>
            <a:ext cx="144016" cy="144016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8" name="Gerade Verbindung 27"/>
          <p:cNvCxnSpPr/>
          <p:nvPr/>
        </p:nvCxnSpPr>
        <p:spPr bwMode="gray">
          <a:xfrm>
            <a:off x="2663788" y="3176972"/>
            <a:ext cx="0" cy="6480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/>
          <p:nvPr/>
        </p:nvCxnSpPr>
        <p:spPr bwMode="gray">
          <a:xfrm>
            <a:off x="4319972" y="3176972"/>
            <a:ext cx="0" cy="6480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29"/>
          <p:cNvCxnSpPr/>
          <p:nvPr/>
        </p:nvCxnSpPr>
        <p:spPr bwMode="gray">
          <a:xfrm>
            <a:off x="6732240" y="3176972"/>
            <a:ext cx="0" cy="6480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hteck 30"/>
          <p:cNvSpPr/>
          <p:nvPr/>
        </p:nvSpPr>
        <p:spPr bwMode="gray">
          <a:xfrm>
            <a:off x="539750" y="3176972"/>
            <a:ext cx="28783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32" name="Rechteck 31"/>
          <p:cNvSpPr/>
          <p:nvPr/>
        </p:nvSpPr>
        <p:spPr bwMode="gray">
          <a:xfrm>
            <a:off x="2663788" y="3176972"/>
            <a:ext cx="324036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II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4320132" y="3176972"/>
            <a:ext cx="39604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III</a:t>
            </a:r>
          </a:p>
        </p:txBody>
      </p:sp>
      <p:sp>
        <p:nvSpPr>
          <p:cNvPr id="34" name="Rechteck 33"/>
          <p:cNvSpPr/>
          <p:nvPr/>
        </p:nvSpPr>
        <p:spPr bwMode="gray">
          <a:xfrm>
            <a:off x="6732240" y="3176972"/>
            <a:ext cx="396044" cy="64807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4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IV</a:t>
            </a:r>
          </a:p>
        </p:txBody>
      </p:sp>
      <p:cxnSp>
        <p:nvCxnSpPr>
          <p:cNvPr id="37" name="Gerade Verbindung 36"/>
          <p:cNvCxnSpPr/>
          <p:nvPr/>
        </p:nvCxnSpPr>
        <p:spPr bwMode="gray">
          <a:xfrm>
            <a:off x="1907704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hteck 34"/>
          <p:cNvSpPr/>
          <p:nvPr/>
        </p:nvSpPr>
        <p:spPr bwMode="gray">
          <a:xfrm>
            <a:off x="1079612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39" name="Gerade Verbindung 38"/>
          <p:cNvCxnSpPr/>
          <p:nvPr/>
        </p:nvCxnSpPr>
        <p:spPr bwMode="gray">
          <a:xfrm>
            <a:off x="2483768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hteck 39"/>
          <p:cNvSpPr/>
          <p:nvPr/>
        </p:nvSpPr>
        <p:spPr bwMode="gray">
          <a:xfrm>
            <a:off x="2483768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41" name="Gerade Verbindung 40"/>
          <p:cNvCxnSpPr/>
          <p:nvPr/>
        </p:nvCxnSpPr>
        <p:spPr bwMode="gray">
          <a:xfrm>
            <a:off x="3743908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hteck 41"/>
          <p:cNvSpPr/>
          <p:nvPr/>
        </p:nvSpPr>
        <p:spPr bwMode="gray">
          <a:xfrm>
            <a:off x="3743908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43" name="Gerade Verbindung 42"/>
          <p:cNvCxnSpPr/>
          <p:nvPr/>
        </p:nvCxnSpPr>
        <p:spPr bwMode="gray">
          <a:xfrm>
            <a:off x="5400092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hteck 43"/>
          <p:cNvSpPr/>
          <p:nvPr/>
        </p:nvSpPr>
        <p:spPr bwMode="gray">
          <a:xfrm>
            <a:off x="5400092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45" name="Gerade Verbindung 44"/>
          <p:cNvCxnSpPr/>
          <p:nvPr/>
        </p:nvCxnSpPr>
        <p:spPr bwMode="gray">
          <a:xfrm>
            <a:off x="6552220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hteck 45"/>
          <p:cNvSpPr/>
          <p:nvPr/>
        </p:nvSpPr>
        <p:spPr bwMode="gray">
          <a:xfrm>
            <a:off x="6552220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47" name="Gerade Verbindung 46"/>
          <p:cNvCxnSpPr/>
          <p:nvPr/>
        </p:nvCxnSpPr>
        <p:spPr bwMode="gray">
          <a:xfrm>
            <a:off x="7812360" y="2600908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hteck 47"/>
          <p:cNvSpPr/>
          <p:nvPr/>
        </p:nvSpPr>
        <p:spPr bwMode="gray">
          <a:xfrm>
            <a:off x="7812360" y="2024844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49" name="Gerade Verbindung 48"/>
          <p:cNvCxnSpPr/>
          <p:nvPr/>
        </p:nvCxnSpPr>
        <p:spPr bwMode="gray">
          <a:xfrm>
            <a:off x="935596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hteck 49"/>
          <p:cNvSpPr/>
          <p:nvPr/>
        </p:nvSpPr>
        <p:spPr bwMode="gray">
          <a:xfrm>
            <a:off x="935596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51" name="Gerade Verbindung 50"/>
          <p:cNvCxnSpPr/>
          <p:nvPr/>
        </p:nvCxnSpPr>
        <p:spPr bwMode="gray">
          <a:xfrm>
            <a:off x="2195736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hteck 51"/>
          <p:cNvSpPr/>
          <p:nvPr/>
        </p:nvSpPr>
        <p:spPr bwMode="gray">
          <a:xfrm>
            <a:off x="2195736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53" name="Gerade Verbindung 52"/>
          <p:cNvCxnSpPr/>
          <p:nvPr/>
        </p:nvCxnSpPr>
        <p:spPr bwMode="gray">
          <a:xfrm>
            <a:off x="3455876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hteck 53"/>
          <p:cNvSpPr/>
          <p:nvPr/>
        </p:nvSpPr>
        <p:spPr bwMode="gray">
          <a:xfrm>
            <a:off x="3455876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55" name="Gerade Verbindung 54"/>
          <p:cNvCxnSpPr/>
          <p:nvPr/>
        </p:nvCxnSpPr>
        <p:spPr bwMode="gray">
          <a:xfrm>
            <a:off x="4788024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hteck 55"/>
          <p:cNvSpPr/>
          <p:nvPr/>
        </p:nvSpPr>
        <p:spPr bwMode="gray">
          <a:xfrm>
            <a:off x="4788024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57" name="Gerade Verbindung 56"/>
          <p:cNvCxnSpPr/>
          <p:nvPr/>
        </p:nvCxnSpPr>
        <p:spPr bwMode="gray">
          <a:xfrm>
            <a:off x="5688124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hteck 57"/>
          <p:cNvSpPr/>
          <p:nvPr/>
        </p:nvSpPr>
        <p:spPr bwMode="gray">
          <a:xfrm>
            <a:off x="5688124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cxnSp>
        <p:nvCxnSpPr>
          <p:cNvPr id="59" name="Gerade Verbindung 58"/>
          <p:cNvCxnSpPr/>
          <p:nvPr/>
        </p:nvCxnSpPr>
        <p:spPr bwMode="gray">
          <a:xfrm>
            <a:off x="7452320" y="3573016"/>
            <a:ext cx="0" cy="828092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hteck 59"/>
          <p:cNvSpPr/>
          <p:nvPr/>
        </p:nvSpPr>
        <p:spPr bwMode="gray">
          <a:xfrm>
            <a:off x="7452320" y="4401108"/>
            <a:ext cx="828092" cy="57606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Bild</a:t>
            </a:r>
          </a:p>
        </p:txBody>
      </p:sp>
      <p:sp>
        <p:nvSpPr>
          <p:cNvPr id="61" name="Rechteck 60"/>
          <p:cNvSpPr/>
          <p:nvPr/>
        </p:nvSpPr>
        <p:spPr bwMode="gray">
          <a:xfrm>
            <a:off x="1079612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r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2" name="Rechteck 61"/>
          <p:cNvSpPr/>
          <p:nvPr/>
        </p:nvSpPr>
        <p:spPr bwMode="gray">
          <a:xfrm>
            <a:off x="2483768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3" name="Rechteck 62"/>
          <p:cNvSpPr/>
          <p:nvPr/>
        </p:nvSpPr>
        <p:spPr bwMode="gray">
          <a:xfrm>
            <a:off x="3743908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4" name="Rechteck 63"/>
          <p:cNvSpPr/>
          <p:nvPr/>
        </p:nvSpPr>
        <p:spPr bwMode="gray">
          <a:xfrm>
            <a:off x="5400092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5" name="Rechteck 64"/>
          <p:cNvSpPr/>
          <p:nvPr/>
        </p:nvSpPr>
        <p:spPr bwMode="gray">
          <a:xfrm>
            <a:off x="6552220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6" name="Rechteck 65"/>
          <p:cNvSpPr/>
          <p:nvPr/>
        </p:nvSpPr>
        <p:spPr bwMode="gray">
          <a:xfrm>
            <a:off x="7812360" y="1376363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72000" rIns="0" bIns="3600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7" name="Rechteck 66"/>
          <p:cNvSpPr/>
          <p:nvPr/>
        </p:nvSpPr>
        <p:spPr bwMode="gray">
          <a:xfrm>
            <a:off x="935596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68" name="Rechteck 67"/>
          <p:cNvSpPr/>
          <p:nvPr/>
        </p:nvSpPr>
        <p:spPr bwMode="gray">
          <a:xfrm>
            <a:off x="2195736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</p:txBody>
      </p:sp>
      <p:sp>
        <p:nvSpPr>
          <p:cNvPr id="69" name="Rechteck 68"/>
          <p:cNvSpPr/>
          <p:nvPr/>
        </p:nvSpPr>
        <p:spPr bwMode="gray">
          <a:xfrm>
            <a:off x="3455876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</p:txBody>
      </p:sp>
      <p:sp>
        <p:nvSpPr>
          <p:cNvPr id="70" name="Rechteck 69"/>
          <p:cNvSpPr/>
          <p:nvPr/>
        </p:nvSpPr>
        <p:spPr bwMode="gray">
          <a:xfrm>
            <a:off x="4788024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71" name="Rechteck 70"/>
          <p:cNvSpPr/>
          <p:nvPr/>
        </p:nvSpPr>
        <p:spPr bwMode="gray">
          <a:xfrm>
            <a:off x="5688124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  <p:sp>
        <p:nvSpPr>
          <p:cNvPr id="72" name="Rechteck 71"/>
          <p:cNvSpPr/>
          <p:nvPr/>
        </p:nvSpPr>
        <p:spPr bwMode="gray">
          <a:xfrm>
            <a:off x="7452320" y="4977172"/>
            <a:ext cx="828092" cy="648481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Blindtext</a:t>
            </a:r>
          </a:p>
          <a:p>
            <a:pPr algn="l"/>
            <a:r>
              <a:rPr lang="de-DE" b="1" dirty="0">
                <a:solidFill>
                  <a:schemeClr val="accent1"/>
                </a:solidFill>
              </a:rPr>
              <a:t>Blindtext</a:t>
            </a:r>
          </a:p>
        </p:txBody>
      </p:sp>
    </p:spTree>
    <p:extLst>
      <p:ext uri="{BB962C8B-B14F-4D97-AF65-F5344CB8AC3E}">
        <p14:creationId xmlns:p14="http://schemas.microsoft.com/office/powerpoint/2010/main" val="1515151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Flussdiagramm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cxnSp>
        <p:nvCxnSpPr>
          <p:cNvPr id="44" name="Gewinkelte Verbindung 43"/>
          <p:cNvCxnSpPr>
            <a:stCxn id="12" idx="3"/>
            <a:endCxn id="39" idx="0"/>
          </p:cNvCxnSpPr>
          <p:nvPr/>
        </p:nvCxnSpPr>
        <p:spPr bwMode="gray">
          <a:xfrm>
            <a:off x="5832140" y="1826618"/>
            <a:ext cx="1531207" cy="630274"/>
          </a:xfrm>
          <a:prstGeom prst="bentConnector2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45"/>
          <p:cNvCxnSpPr>
            <a:stCxn id="12" idx="2"/>
            <a:endCxn id="40" idx="0"/>
          </p:cNvCxnSpPr>
          <p:nvPr/>
        </p:nvCxnSpPr>
        <p:spPr bwMode="gray">
          <a:xfrm rot="5400000">
            <a:off x="2783372" y="1280010"/>
            <a:ext cx="791766" cy="2785490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>
            <a:stCxn id="12" idx="2"/>
            <a:endCxn id="20" idx="0"/>
          </p:cNvCxnSpPr>
          <p:nvPr/>
        </p:nvCxnSpPr>
        <p:spPr bwMode="gray">
          <a:xfrm>
            <a:off x="4572000" y="2276872"/>
            <a:ext cx="0" cy="791766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39" idx="2"/>
            <a:endCxn id="14" idx="0"/>
          </p:cNvCxnSpPr>
          <p:nvPr/>
        </p:nvCxnSpPr>
        <p:spPr bwMode="gray">
          <a:xfrm>
            <a:off x="7363347" y="2888940"/>
            <a:ext cx="0" cy="648072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mit Pfeil 55"/>
          <p:cNvCxnSpPr>
            <a:stCxn id="14" idx="2"/>
            <a:endCxn id="15" idx="0"/>
          </p:cNvCxnSpPr>
          <p:nvPr/>
        </p:nvCxnSpPr>
        <p:spPr bwMode="gray">
          <a:xfrm flipH="1">
            <a:off x="7359761" y="3969060"/>
            <a:ext cx="3586" cy="1296145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mit Pfeil 58"/>
          <p:cNvCxnSpPr>
            <a:stCxn id="40" idx="2"/>
            <a:endCxn id="18" idx="0"/>
          </p:cNvCxnSpPr>
          <p:nvPr/>
        </p:nvCxnSpPr>
        <p:spPr bwMode="gray">
          <a:xfrm>
            <a:off x="1786510" y="3500686"/>
            <a:ext cx="0" cy="468374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>
            <a:stCxn id="18" idx="2"/>
            <a:endCxn id="17" idx="0"/>
          </p:cNvCxnSpPr>
          <p:nvPr/>
        </p:nvCxnSpPr>
        <p:spPr bwMode="gray">
          <a:xfrm>
            <a:off x="1786510" y="4401108"/>
            <a:ext cx="1" cy="432049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winkelte Verbindung 65"/>
          <p:cNvCxnSpPr>
            <a:stCxn id="12" idx="2"/>
            <a:endCxn id="39" idx="1"/>
          </p:cNvCxnSpPr>
          <p:nvPr/>
        </p:nvCxnSpPr>
        <p:spPr bwMode="gray">
          <a:xfrm rot="16200000" flipH="1">
            <a:off x="5148064" y="1700808"/>
            <a:ext cx="396044" cy="1548172"/>
          </a:xfrm>
          <a:prstGeom prst="bentConnector2">
            <a:avLst/>
          </a:prstGeom>
          <a:solidFill>
            <a:schemeClr val="tx2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hteck 19"/>
          <p:cNvSpPr/>
          <p:nvPr/>
        </p:nvSpPr>
        <p:spPr bwMode="gray">
          <a:xfrm>
            <a:off x="3311860" y="3068638"/>
            <a:ext cx="2520280" cy="2628614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3311860" y="1376363"/>
            <a:ext cx="2520280" cy="900509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Ausgangspunkt</a:t>
            </a:r>
            <a:b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</a:br>
            <a:r>
              <a:rPr kumimoji="0" lang="de-DE" sz="1800" b="0" i="0" u="none" strike="noStrike" cap="none" normalizeH="0" dirty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rPr>
              <a:t>der Organisation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6120172" y="3537012"/>
            <a:ext cx="2486350" cy="432048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ichtungspfeil 14"/>
          <p:cNvSpPr/>
          <p:nvPr/>
        </p:nvSpPr>
        <p:spPr bwMode="gray">
          <a:xfrm flipH="1">
            <a:off x="6011862" y="5265205"/>
            <a:ext cx="2594659" cy="432048"/>
          </a:xfrm>
          <a:prstGeom prst="homePlate">
            <a:avLst>
              <a:gd name="adj" fmla="val 23409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ichtungspfeil 15"/>
          <p:cNvSpPr/>
          <p:nvPr/>
        </p:nvSpPr>
        <p:spPr bwMode="gray">
          <a:xfrm>
            <a:off x="539750" y="5265205"/>
            <a:ext cx="2594659" cy="432048"/>
          </a:xfrm>
          <a:prstGeom prst="homePlate">
            <a:avLst>
              <a:gd name="adj" fmla="val 23409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ichtungspfeil 16"/>
          <p:cNvSpPr/>
          <p:nvPr/>
        </p:nvSpPr>
        <p:spPr bwMode="gray">
          <a:xfrm>
            <a:off x="539750" y="4833157"/>
            <a:ext cx="2594659" cy="432047"/>
          </a:xfrm>
          <a:prstGeom prst="homePlate">
            <a:avLst>
              <a:gd name="adj" fmla="val 23409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ichtungspfeil 17"/>
          <p:cNvSpPr/>
          <p:nvPr/>
        </p:nvSpPr>
        <p:spPr bwMode="gray">
          <a:xfrm>
            <a:off x="539750" y="3969060"/>
            <a:ext cx="2594659" cy="432048"/>
          </a:xfrm>
          <a:prstGeom prst="homePlate">
            <a:avLst>
              <a:gd name="adj" fmla="val 23409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hteck 20"/>
          <p:cNvSpPr/>
          <p:nvPr/>
        </p:nvSpPr>
        <p:spPr bwMode="gray">
          <a:xfrm>
            <a:off x="3383868" y="3140968"/>
            <a:ext cx="2376264" cy="39604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Überschrift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3383868" y="3537012"/>
            <a:ext cx="2376264" cy="43204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Unterpunkt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4" name="Gerade Verbindung 23"/>
          <p:cNvCxnSpPr/>
          <p:nvPr/>
        </p:nvCxnSpPr>
        <p:spPr bwMode="gray">
          <a:xfrm>
            <a:off x="3383868" y="3969060"/>
            <a:ext cx="237626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hteck 25"/>
          <p:cNvSpPr/>
          <p:nvPr/>
        </p:nvSpPr>
        <p:spPr bwMode="gray">
          <a:xfrm>
            <a:off x="3383868" y="3969060"/>
            <a:ext cx="2376264" cy="43204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Unterpunkt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3383868" y="4401108"/>
            <a:ext cx="237626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hteck 27"/>
          <p:cNvSpPr/>
          <p:nvPr/>
        </p:nvSpPr>
        <p:spPr bwMode="gray">
          <a:xfrm>
            <a:off x="3383868" y="4401108"/>
            <a:ext cx="2376264" cy="43204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Unterpunkt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9" name="Gerade Verbindung 28"/>
          <p:cNvCxnSpPr/>
          <p:nvPr/>
        </p:nvCxnSpPr>
        <p:spPr bwMode="gray">
          <a:xfrm>
            <a:off x="3383868" y="4833156"/>
            <a:ext cx="237626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hteck 29"/>
          <p:cNvSpPr/>
          <p:nvPr/>
        </p:nvSpPr>
        <p:spPr bwMode="gray">
          <a:xfrm>
            <a:off x="3383868" y="4833156"/>
            <a:ext cx="2376264" cy="43204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Unterpunkt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3383868" y="5265204"/>
            <a:ext cx="237626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hteck 31"/>
          <p:cNvSpPr/>
          <p:nvPr/>
        </p:nvSpPr>
        <p:spPr bwMode="gray">
          <a:xfrm>
            <a:off x="3383868" y="5265204"/>
            <a:ext cx="2376264" cy="43204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lang="de-DE" dirty="0">
                <a:solidFill>
                  <a:schemeClr val="accent1"/>
                </a:solidFill>
              </a:rPr>
              <a:t>Unterpunkt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/>
          <p:cNvSpPr/>
          <p:nvPr/>
        </p:nvSpPr>
        <p:spPr bwMode="gray">
          <a:xfrm>
            <a:off x="6120172" y="2456892"/>
            <a:ext cx="2486350" cy="432048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Richtungspfeil 39"/>
          <p:cNvSpPr/>
          <p:nvPr/>
        </p:nvSpPr>
        <p:spPr bwMode="gray">
          <a:xfrm>
            <a:off x="539750" y="3068638"/>
            <a:ext cx="2594659" cy="432048"/>
          </a:xfrm>
          <a:prstGeom prst="homePlate">
            <a:avLst>
              <a:gd name="adj" fmla="val 23409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Hier</a:t>
            </a:r>
            <a:r>
              <a:rPr kumimoji="0" lang="de-DE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steht ein Blindtext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4" name="Gerade Verbindung 33"/>
          <p:cNvCxnSpPr/>
          <p:nvPr/>
        </p:nvCxnSpPr>
        <p:spPr bwMode="gray">
          <a:xfrm>
            <a:off x="395536" y="5265204"/>
            <a:ext cx="2772308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0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(Finanzberatung)</a:t>
            </a:r>
            <a:br>
              <a:rPr lang="de-DE" noProof="0"/>
            </a:br>
            <a:r>
              <a:rPr lang="de-DE" noProof="0"/>
              <a:t>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Untertitel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Ort, Datum, Abteilung, Name</a:t>
            </a:r>
          </a:p>
        </p:txBody>
      </p:sp>
    </p:spTree>
    <p:extLst>
      <p:ext uri="{BB962C8B-B14F-4D97-AF65-F5344CB8AC3E}">
        <p14:creationId xmlns:p14="http://schemas.microsoft.com/office/powerpoint/2010/main" val="1879919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Schaubild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Überschrift für dieses Schaubild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gray">
          <a:xfrm>
            <a:off x="539750" y="5517232"/>
            <a:ext cx="8064500" cy="36004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913" tIns="50457" rIns="100913" bIns="50457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accent1"/>
                </a:solidFill>
              </a:rPr>
              <a:t>Hier steht ein Blindtext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gray">
          <a:xfrm>
            <a:off x="536558" y="4797152"/>
            <a:ext cx="8064500" cy="36004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913" tIns="50457" rIns="100913" bIns="50457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accent1"/>
                </a:solidFill>
              </a:rPr>
              <a:t>Hier steht ein Blindtext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gray">
          <a:xfrm>
            <a:off x="539750" y="4076886"/>
            <a:ext cx="8064500" cy="3603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913" tIns="50457" rIns="100913" bIns="50457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accent1"/>
                </a:solidFill>
              </a:rPr>
              <a:t>Hier steht ein Blindtext</a:t>
            </a:r>
          </a:p>
        </p:txBody>
      </p:sp>
      <p:sp>
        <p:nvSpPr>
          <p:cNvPr id="20" name="Textfeld 19"/>
          <p:cNvSpPr txBox="1"/>
          <p:nvPr/>
        </p:nvSpPr>
        <p:spPr bwMode="gray">
          <a:xfrm>
            <a:off x="2339976" y="1808860"/>
            <a:ext cx="4464048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2000" tIns="72000" rIns="72000" bIns="72000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</a:rPr>
              <a:t>Hier steht ein Blindtext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Text Box 70"/>
          <p:cNvSpPr txBox="1">
            <a:spLocks noChangeArrowheads="1"/>
          </p:cNvSpPr>
          <p:nvPr/>
        </p:nvSpPr>
        <p:spPr bwMode="gray">
          <a:xfrm>
            <a:off x="647564" y="4797152"/>
            <a:ext cx="24045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dirty="0">
                <a:solidFill>
                  <a:srgbClr val="E10014"/>
                </a:solidFill>
              </a:rPr>
              <a:t>+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gray">
          <a:xfrm>
            <a:off x="1007604" y="5409220"/>
            <a:ext cx="324036" cy="252029"/>
          </a:xfrm>
          <a:prstGeom prst="rect">
            <a:avLst/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gray">
          <a:xfrm>
            <a:off x="1007604" y="4689139"/>
            <a:ext cx="324036" cy="252029"/>
          </a:xfrm>
          <a:prstGeom prst="rect">
            <a:avLst/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gray">
          <a:xfrm>
            <a:off x="7992380" y="4689140"/>
            <a:ext cx="504056" cy="252028"/>
          </a:xfrm>
          <a:prstGeom prst="rect">
            <a:avLst/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5" name="Rectangle 79"/>
          <p:cNvSpPr>
            <a:spLocks noChangeArrowheads="1"/>
          </p:cNvSpPr>
          <p:nvPr/>
        </p:nvSpPr>
        <p:spPr bwMode="gray">
          <a:xfrm>
            <a:off x="7992380" y="5409221"/>
            <a:ext cx="504056" cy="252028"/>
          </a:xfrm>
          <a:prstGeom prst="rect">
            <a:avLst/>
          </a:prstGeom>
          <a:solidFill>
            <a:srgbClr val="E1001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gray">
          <a:xfrm>
            <a:off x="6012160" y="2384425"/>
            <a:ext cx="2592090" cy="133260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50457" rIns="59594" bIns="50457" anchor="t" anchorCtr="0"/>
          <a:lstStyle/>
          <a:p>
            <a:pPr algn="l"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Hier steht ein Blindtext</a:t>
            </a:r>
          </a:p>
        </p:txBody>
      </p:sp>
      <p:sp>
        <p:nvSpPr>
          <p:cNvPr id="28" name="Text Box 70"/>
          <p:cNvSpPr txBox="1">
            <a:spLocks noChangeArrowheads="1"/>
          </p:cNvSpPr>
          <p:nvPr/>
        </p:nvSpPr>
        <p:spPr bwMode="gray">
          <a:xfrm>
            <a:off x="647564" y="5517232"/>
            <a:ext cx="24045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dirty="0">
                <a:solidFill>
                  <a:srgbClr val="E10014"/>
                </a:solidFill>
              </a:rPr>
              <a:t>+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gray">
          <a:xfrm>
            <a:off x="539750" y="2384425"/>
            <a:ext cx="2592090" cy="133260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50457" rIns="59594" bIns="50457" anchor="t" anchorCtr="0"/>
          <a:lstStyle/>
          <a:p>
            <a:pPr algn="l"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Hier steht ein Blindtext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gray">
          <a:xfrm>
            <a:off x="3275856" y="2384425"/>
            <a:ext cx="2592090" cy="133260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lIns="108000" tIns="50457" rIns="59594" bIns="50457" anchor="t" anchorCtr="0"/>
          <a:lstStyle/>
          <a:p>
            <a:pPr algn="l"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Hier steht ein Blindtext</a:t>
            </a:r>
          </a:p>
        </p:txBody>
      </p:sp>
    </p:spTree>
    <p:extLst>
      <p:ext uri="{BB962C8B-B14F-4D97-AF65-F5344CB8AC3E}">
        <p14:creationId xmlns:p14="http://schemas.microsoft.com/office/powerpoint/2010/main" val="344736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noProof="0" dirty="0"/>
              <a:t>Überschrift Seite mit Prozessablauf mehrzeilig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de-DE" noProof="0" dirty="0"/>
              <a:t>Überschrift für Flussdiagramm über die gesamte Breite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de-DE" noProof="0" dirty="0"/>
              <a:t>Unterüberschrift</a:t>
            </a:r>
          </a:p>
        </p:txBody>
      </p:sp>
      <p:cxnSp>
        <p:nvCxnSpPr>
          <p:cNvPr id="17" name="Gerade Verbindung 16"/>
          <p:cNvCxnSpPr>
            <a:stCxn id="22" idx="3"/>
            <a:endCxn id="27" idx="1"/>
          </p:cNvCxnSpPr>
          <p:nvPr/>
        </p:nvCxnSpPr>
        <p:spPr bwMode="gray">
          <a:xfrm>
            <a:off x="1835696" y="2492759"/>
            <a:ext cx="4968552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21"/>
          <p:cNvSpPr>
            <a:spLocks noChangeArrowheads="1"/>
          </p:cNvSpPr>
          <p:nvPr/>
        </p:nvSpPr>
        <p:spPr bwMode="gray">
          <a:xfrm>
            <a:off x="6732240" y="3140968"/>
            <a:ext cx="1692188" cy="43204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19" name="Line 2"/>
          <p:cNvSpPr>
            <a:spLocks noChangeShapeType="1"/>
          </p:cNvSpPr>
          <p:nvPr/>
        </p:nvSpPr>
        <p:spPr bwMode="gray">
          <a:xfrm>
            <a:off x="4301970" y="2924945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gray">
          <a:xfrm>
            <a:off x="2015716" y="2060575"/>
            <a:ext cx="1332148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527884" y="2060575"/>
            <a:ext cx="1548172" cy="864369"/>
          </a:xfrm>
          <a:prstGeom prst="flowChartDecision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1200" dirty="0"/>
              <a:t>Steht hier </a:t>
            </a:r>
            <a:br>
              <a:rPr lang="de-DE" sz="1200" dirty="0"/>
            </a:br>
            <a:r>
              <a:rPr lang="de-DE" sz="1200" dirty="0"/>
              <a:t>Blindtext?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539750" y="2060574"/>
            <a:ext cx="1295946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gray">
          <a:xfrm>
            <a:off x="4355976" y="2924944"/>
            <a:ext cx="3600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000" dirty="0"/>
              <a:t>NEIN</a:t>
            </a:r>
            <a:endParaRPr lang="de-DE" sz="1000" u="sng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5112060" y="2312876"/>
            <a:ext cx="216023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de-DE" sz="1000" dirty="0"/>
              <a:t>JA</a:t>
            </a:r>
            <a:endParaRPr lang="de-DE" sz="1000" u="sng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gray">
          <a:xfrm>
            <a:off x="611560" y="5192786"/>
            <a:ext cx="3420380" cy="39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000" dirty="0"/>
              <a:t>Hier steht eine Erläuterung zum weiteren </a:t>
            </a:r>
            <a:br>
              <a:rPr lang="de-DE" sz="1000" dirty="0"/>
            </a:br>
            <a:r>
              <a:rPr lang="de-DE" sz="1000" dirty="0"/>
              <a:t>Prozess, beispielsweise auf der Folgeseite fortgeführt 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3455876" y="3140967"/>
            <a:ext cx="1692188" cy="43204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6804248" y="2060575"/>
            <a:ext cx="1548172" cy="864369"/>
          </a:xfrm>
          <a:prstGeom prst="flowChartDecision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1200" dirty="0"/>
              <a:t>Steht hier </a:t>
            </a:r>
            <a:br>
              <a:rPr lang="de-DE" sz="1200" dirty="0"/>
            </a:br>
            <a:r>
              <a:rPr lang="de-DE" sz="1200" dirty="0"/>
              <a:t>Blindtext?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gray">
          <a:xfrm>
            <a:off x="5328084" y="2060575"/>
            <a:ext cx="1332148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29" name="Line 2"/>
          <p:cNvSpPr>
            <a:spLocks noChangeShapeType="1"/>
          </p:cNvSpPr>
          <p:nvPr/>
        </p:nvSpPr>
        <p:spPr bwMode="gray">
          <a:xfrm>
            <a:off x="7578334" y="29249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7632340" y="2924944"/>
            <a:ext cx="3600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l" eaLnBrk="0" hangingPunct="0"/>
            <a:r>
              <a:rPr lang="de-DE" sz="1000" dirty="0"/>
              <a:t>NEIN</a:t>
            </a:r>
            <a:endParaRPr lang="de-DE" sz="1000" u="sng" dirty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gray">
          <a:xfrm>
            <a:off x="8352420" y="2312876"/>
            <a:ext cx="216023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de-DE" sz="1000" dirty="0"/>
              <a:t>JA</a:t>
            </a:r>
            <a:endParaRPr lang="de-DE" sz="1000" u="sng" dirty="0"/>
          </a:p>
        </p:txBody>
      </p:sp>
      <p:sp>
        <p:nvSpPr>
          <p:cNvPr id="32" name="Rechteck 10"/>
          <p:cNvSpPr/>
          <p:nvPr/>
        </p:nvSpPr>
        <p:spPr bwMode="gray">
          <a:xfrm flipV="1">
            <a:off x="539750" y="3789360"/>
            <a:ext cx="8064500" cy="647701"/>
          </a:xfrm>
          <a:custGeom>
            <a:avLst/>
            <a:gdLst>
              <a:gd name="connsiteX0" fmla="*/ 0 w 8496300"/>
              <a:gd name="connsiteY0" fmla="*/ 0 h 647701"/>
              <a:gd name="connsiteX1" fmla="*/ 8496300 w 8496300"/>
              <a:gd name="connsiteY1" fmla="*/ 0 h 647701"/>
              <a:gd name="connsiteX2" fmla="*/ 8496300 w 8496300"/>
              <a:gd name="connsiteY2" fmla="*/ 647701 h 647701"/>
              <a:gd name="connsiteX3" fmla="*/ 0 w 8496300"/>
              <a:gd name="connsiteY3" fmla="*/ 647701 h 647701"/>
              <a:gd name="connsiteX4" fmla="*/ 0 w 8496300"/>
              <a:gd name="connsiteY4" fmla="*/ 0 h 647701"/>
              <a:gd name="connsiteX0" fmla="*/ 0 w 8496300"/>
              <a:gd name="connsiteY0" fmla="*/ 0 h 647701"/>
              <a:gd name="connsiteX1" fmla="*/ 8496300 w 8496300"/>
              <a:gd name="connsiteY1" fmla="*/ 0 h 647701"/>
              <a:gd name="connsiteX2" fmla="*/ 8489950 w 8496300"/>
              <a:gd name="connsiteY2" fmla="*/ 334963 h 647701"/>
              <a:gd name="connsiteX3" fmla="*/ 8496300 w 8496300"/>
              <a:gd name="connsiteY3" fmla="*/ 647701 h 647701"/>
              <a:gd name="connsiteX4" fmla="*/ 0 w 8496300"/>
              <a:gd name="connsiteY4" fmla="*/ 647701 h 647701"/>
              <a:gd name="connsiteX5" fmla="*/ 0 w 8496300"/>
              <a:gd name="connsiteY5" fmla="*/ 0 h 647701"/>
              <a:gd name="connsiteX0" fmla="*/ 8489950 w 8581390"/>
              <a:gd name="connsiteY0" fmla="*/ 334963 h 647701"/>
              <a:gd name="connsiteX1" fmla="*/ 8496300 w 8581390"/>
              <a:gd name="connsiteY1" fmla="*/ 647701 h 647701"/>
              <a:gd name="connsiteX2" fmla="*/ 0 w 8581390"/>
              <a:gd name="connsiteY2" fmla="*/ 647701 h 647701"/>
              <a:gd name="connsiteX3" fmla="*/ 0 w 8581390"/>
              <a:gd name="connsiteY3" fmla="*/ 0 h 647701"/>
              <a:gd name="connsiteX4" fmla="*/ 8496300 w 8581390"/>
              <a:gd name="connsiteY4" fmla="*/ 0 h 647701"/>
              <a:gd name="connsiteX5" fmla="*/ 8581390 w 8581390"/>
              <a:gd name="connsiteY5" fmla="*/ 426403 h 647701"/>
              <a:gd name="connsiteX0" fmla="*/ 8489950 w 8496300"/>
              <a:gd name="connsiteY0" fmla="*/ 334963 h 647701"/>
              <a:gd name="connsiteX1" fmla="*/ 8496300 w 8496300"/>
              <a:gd name="connsiteY1" fmla="*/ 647701 h 647701"/>
              <a:gd name="connsiteX2" fmla="*/ 0 w 8496300"/>
              <a:gd name="connsiteY2" fmla="*/ 647701 h 647701"/>
              <a:gd name="connsiteX3" fmla="*/ 0 w 8496300"/>
              <a:gd name="connsiteY3" fmla="*/ 0 h 647701"/>
              <a:gd name="connsiteX4" fmla="*/ 8496300 w 8496300"/>
              <a:gd name="connsiteY4" fmla="*/ 0 h 647701"/>
              <a:gd name="connsiteX0" fmla="*/ 8496300 w 8496300"/>
              <a:gd name="connsiteY0" fmla="*/ 647701 h 647701"/>
              <a:gd name="connsiteX1" fmla="*/ 0 w 8496300"/>
              <a:gd name="connsiteY1" fmla="*/ 647701 h 647701"/>
              <a:gd name="connsiteX2" fmla="*/ 0 w 8496300"/>
              <a:gd name="connsiteY2" fmla="*/ 0 h 647701"/>
              <a:gd name="connsiteX3" fmla="*/ 8496300 w 8496300"/>
              <a:gd name="connsiteY3" fmla="*/ 0 h 64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6300" h="647701">
                <a:moveTo>
                  <a:pt x="8496300" y="647701"/>
                </a:moveTo>
                <a:lnTo>
                  <a:pt x="0" y="647701"/>
                </a:lnTo>
                <a:lnTo>
                  <a:pt x="0" y="0"/>
                </a:lnTo>
                <a:lnTo>
                  <a:pt x="849630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72000" tIns="72000" rIns="72000" bIns="72000" anchor="ctr"/>
          <a:lstStyle/>
          <a:p>
            <a:pPr eaLnBrk="0" hangingPunct="0"/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33" name="AutoShape 21"/>
          <p:cNvSpPr>
            <a:spLocks noChangeArrowheads="1"/>
          </p:cNvSpPr>
          <p:nvPr/>
        </p:nvSpPr>
        <p:spPr bwMode="gray">
          <a:xfrm>
            <a:off x="755576" y="4005064"/>
            <a:ext cx="1511846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gray">
          <a:xfrm>
            <a:off x="2663788" y="4005064"/>
            <a:ext cx="1511846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4572000" y="4005064"/>
            <a:ext cx="1511846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36" name="AutoShape 21"/>
          <p:cNvSpPr>
            <a:spLocks noChangeArrowheads="1"/>
          </p:cNvSpPr>
          <p:nvPr/>
        </p:nvSpPr>
        <p:spPr bwMode="gray">
          <a:xfrm>
            <a:off x="6480212" y="4005064"/>
            <a:ext cx="1511846" cy="8643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dirty="0"/>
              <a:t>Hier steht ein Blindtext</a:t>
            </a:r>
          </a:p>
        </p:txBody>
      </p:sp>
      <p:sp>
        <p:nvSpPr>
          <p:cNvPr id="37" name="Rechteck 10"/>
          <p:cNvSpPr/>
          <p:nvPr/>
        </p:nvSpPr>
        <p:spPr bwMode="gray">
          <a:xfrm flipV="1">
            <a:off x="539750" y="5085180"/>
            <a:ext cx="8064500" cy="612069"/>
          </a:xfrm>
          <a:custGeom>
            <a:avLst/>
            <a:gdLst>
              <a:gd name="connsiteX0" fmla="*/ 4176142 w 8496300"/>
              <a:gd name="connsiteY0" fmla="*/ 179386 h 575841"/>
              <a:gd name="connsiteX1" fmla="*/ 4176142 w 8496300"/>
              <a:gd name="connsiteY1" fmla="*/ 0 h 575841"/>
              <a:gd name="connsiteX2" fmla="*/ 0 w 8496300"/>
              <a:gd name="connsiteY2" fmla="*/ 0 h 575841"/>
              <a:gd name="connsiteX3" fmla="*/ 0 w 8496300"/>
              <a:gd name="connsiteY3" fmla="*/ 575841 h 575841"/>
              <a:gd name="connsiteX4" fmla="*/ 8496300 w 8496300"/>
              <a:gd name="connsiteY4" fmla="*/ 575841 h 575841"/>
              <a:gd name="connsiteX5" fmla="*/ 8496300 w 8496300"/>
              <a:gd name="connsiteY5" fmla="*/ 179386 h 575841"/>
              <a:gd name="connsiteX6" fmla="*/ 4267582 w 8496300"/>
              <a:gd name="connsiteY6" fmla="*/ 270826 h 575841"/>
              <a:gd name="connsiteX0" fmla="*/ 4176142 w 8496300"/>
              <a:gd name="connsiteY0" fmla="*/ 179386 h 575841"/>
              <a:gd name="connsiteX1" fmla="*/ 4176142 w 8496300"/>
              <a:gd name="connsiteY1" fmla="*/ 0 h 575841"/>
              <a:gd name="connsiteX2" fmla="*/ 0 w 8496300"/>
              <a:gd name="connsiteY2" fmla="*/ 0 h 575841"/>
              <a:gd name="connsiteX3" fmla="*/ 0 w 8496300"/>
              <a:gd name="connsiteY3" fmla="*/ 575841 h 575841"/>
              <a:gd name="connsiteX4" fmla="*/ 8496300 w 8496300"/>
              <a:gd name="connsiteY4" fmla="*/ 575841 h 575841"/>
              <a:gd name="connsiteX5" fmla="*/ 8496300 w 8496300"/>
              <a:gd name="connsiteY5" fmla="*/ 179386 h 575841"/>
              <a:gd name="connsiteX0" fmla="*/ 4176142 w 8496300"/>
              <a:gd name="connsiteY0" fmla="*/ 0 h 575841"/>
              <a:gd name="connsiteX1" fmla="*/ 0 w 8496300"/>
              <a:gd name="connsiteY1" fmla="*/ 0 h 575841"/>
              <a:gd name="connsiteX2" fmla="*/ 0 w 8496300"/>
              <a:gd name="connsiteY2" fmla="*/ 575841 h 575841"/>
              <a:gd name="connsiteX3" fmla="*/ 8496300 w 8496300"/>
              <a:gd name="connsiteY3" fmla="*/ 575841 h 575841"/>
              <a:gd name="connsiteX4" fmla="*/ 8496300 w 8496300"/>
              <a:gd name="connsiteY4" fmla="*/ 179386 h 575841"/>
              <a:gd name="connsiteX0" fmla="*/ 4176142 w 8496300"/>
              <a:gd name="connsiteY0" fmla="*/ 0 h 575841"/>
              <a:gd name="connsiteX1" fmla="*/ 0 w 8496300"/>
              <a:gd name="connsiteY1" fmla="*/ 0 h 575841"/>
              <a:gd name="connsiteX2" fmla="*/ 0 w 8496300"/>
              <a:gd name="connsiteY2" fmla="*/ 575841 h 575841"/>
              <a:gd name="connsiteX3" fmla="*/ 8496300 w 8496300"/>
              <a:gd name="connsiteY3" fmla="*/ 575841 h 57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6300" h="575841">
                <a:moveTo>
                  <a:pt x="4176142" y="0"/>
                </a:moveTo>
                <a:lnTo>
                  <a:pt x="0" y="0"/>
                </a:lnTo>
                <a:lnTo>
                  <a:pt x="0" y="575841"/>
                </a:lnTo>
                <a:lnTo>
                  <a:pt x="8496300" y="575841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/>
        </p:spPr>
        <p:txBody>
          <a:bodyPr lIns="72000" tIns="72000" rIns="72000" bIns="72000" anchor="ctr"/>
          <a:lstStyle/>
          <a:p>
            <a:pPr eaLnBrk="0" hangingPunct="0"/>
            <a:endParaRPr lang="de-DE" sz="1200" dirty="0">
              <a:solidFill>
                <a:schemeClr val="accent1"/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gray">
          <a:xfrm>
            <a:off x="8594165" y="4437062"/>
            <a:ext cx="0" cy="64812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hteck 16"/>
          <p:cNvSpPr/>
          <p:nvPr/>
        </p:nvSpPr>
        <p:spPr bwMode="gray">
          <a:xfrm>
            <a:off x="8352420" y="2492896"/>
            <a:ext cx="251830" cy="1296144"/>
          </a:xfrm>
          <a:custGeom>
            <a:avLst/>
            <a:gdLst>
              <a:gd name="connsiteX0" fmla="*/ 0 w 323714"/>
              <a:gd name="connsiteY0" fmla="*/ 0 h 1296144"/>
              <a:gd name="connsiteX1" fmla="*/ 323714 w 323714"/>
              <a:gd name="connsiteY1" fmla="*/ 0 h 1296144"/>
              <a:gd name="connsiteX2" fmla="*/ 323714 w 323714"/>
              <a:gd name="connsiteY2" fmla="*/ 1296144 h 1296144"/>
              <a:gd name="connsiteX3" fmla="*/ 0 w 323714"/>
              <a:gd name="connsiteY3" fmla="*/ 1296144 h 1296144"/>
              <a:gd name="connsiteX4" fmla="*/ 0 w 323714"/>
              <a:gd name="connsiteY4" fmla="*/ 0 h 1296144"/>
              <a:gd name="connsiteX0" fmla="*/ 0 w 323714"/>
              <a:gd name="connsiteY0" fmla="*/ 1296144 h 1387584"/>
              <a:gd name="connsiteX1" fmla="*/ 0 w 323714"/>
              <a:gd name="connsiteY1" fmla="*/ 0 h 1387584"/>
              <a:gd name="connsiteX2" fmla="*/ 323714 w 323714"/>
              <a:gd name="connsiteY2" fmla="*/ 0 h 1387584"/>
              <a:gd name="connsiteX3" fmla="*/ 323714 w 323714"/>
              <a:gd name="connsiteY3" fmla="*/ 1296144 h 1387584"/>
              <a:gd name="connsiteX4" fmla="*/ 91440 w 323714"/>
              <a:gd name="connsiteY4" fmla="*/ 1387584 h 1387584"/>
              <a:gd name="connsiteX0" fmla="*/ 0 w 323714"/>
              <a:gd name="connsiteY0" fmla="*/ 1296144 h 1296144"/>
              <a:gd name="connsiteX1" fmla="*/ 0 w 323714"/>
              <a:gd name="connsiteY1" fmla="*/ 0 h 1296144"/>
              <a:gd name="connsiteX2" fmla="*/ 323714 w 323714"/>
              <a:gd name="connsiteY2" fmla="*/ 0 h 1296144"/>
              <a:gd name="connsiteX3" fmla="*/ 323714 w 323714"/>
              <a:gd name="connsiteY3" fmla="*/ 1296144 h 1296144"/>
              <a:gd name="connsiteX0" fmla="*/ 0 w 323714"/>
              <a:gd name="connsiteY0" fmla="*/ 0 h 1296144"/>
              <a:gd name="connsiteX1" fmla="*/ 323714 w 323714"/>
              <a:gd name="connsiteY1" fmla="*/ 0 h 1296144"/>
              <a:gd name="connsiteX2" fmla="*/ 323714 w 323714"/>
              <a:gd name="connsiteY2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714" h="1296144">
                <a:moveTo>
                  <a:pt x="0" y="0"/>
                </a:moveTo>
                <a:lnTo>
                  <a:pt x="323714" y="0"/>
                </a:lnTo>
                <a:lnTo>
                  <a:pt x="323714" y="1296144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gray">
          <a:xfrm>
            <a:off x="4572000" y="5517232"/>
            <a:ext cx="4032250" cy="36004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/>
            <a:r>
              <a:rPr lang="de-DE" sz="1200" b="1" dirty="0">
                <a:solidFill>
                  <a:srgbClr val="FFFFFF"/>
                </a:solidFill>
              </a:rPr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1957718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Überschrift Seite mit Prozessfluss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cxnSp>
        <p:nvCxnSpPr>
          <p:cNvPr id="91" name="Gerade Verbindung 90"/>
          <p:cNvCxnSpPr/>
          <p:nvPr/>
        </p:nvCxnSpPr>
        <p:spPr bwMode="gray">
          <a:xfrm>
            <a:off x="3541798" y="4401108"/>
            <a:ext cx="349135" cy="32403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91"/>
          <p:cNvCxnSpPr/>
          <p:nvPr/>
        </p:nvCxnSpPr>
        <p:spPr bwMode="gray">
          <a:xfrm flipV="1">
            <a:off x="3541798" y="3825044"/>
            <a:ext cx="279308" cy="32403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92"/>
          <p:cNvCxnSpPr/>
          <p:nvPr/>
        </p:nvCxnSpPr>
        <p:spPr bwMode="gray">
          <a:xfrm flipV="1">
            <a:off x="6369788" y="1844824"/>
            <a:ext cx="772532" cy="5040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Gerade Verbindung 93"/>
          <p:cNvCxnSpPr/>
          <p:nvPr/>
        </p:nvCxnSpPr>
        <p:spPr bwMode="gray">
          <a:xfrm flipV="1">
            <a:off x="6928404" y="2816932"/>
            <a:ext cx="314221" cy="3600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Gerade Verbindung 94"/>
          <p:cNvCxnSpPr/>
          <p:nvPr/>
        </p:nvCxnSpPr>
        <p:spPr bwMode="gray">
          <a:xfrm flipV="1">
            <a:off x="5217644" y="2924944"/>
            <a:ext cx="314221" cy="216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Gerade Verbindung 95"/>
          <p:cNvCxnSpPr/>
          <p:nvPr/>
        </p:nvCxnSpPr>
        <p:spPr bwMode="gray">
          <a:xfrm>
            <a:off x="1865951" y="4329100"/>
            <a:ext cx="22912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Gerade Verbindung 96"/>
          <p:cNvCxnSpPr/>
          <p:nvPr/>
        </p:nvCxnSpPr>
        <p:spPr bwMode="gray">
          <a:xfrm>
            <a:off x="5182731" y="5301208"/>
            <a:ext cx="314221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feld 97"/>
          <p:cNvSpPr txBox="1"/>
          <p:nvPr/>
        </p:nvSpPr>
        <p:spPr>
          <a:xfrm>
            <a:off x="3896290" y="4863351"/>
            <a:ext cx="1252519" cy="833901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2235874" y="3861048"/>
            <a:ext cx="1252519" cy="833901"/>
          </a:xfrm>
          <a:prstGeom prst="rect">
            <a:avLst/>
          </a:prstGeom>
          <a:solidFill>
            <a:srgbClr val="E7EBF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5601692" y="4863351"/>
            <a:ext cx="1265965" cy="833901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7338285" y="2420888"/>
            <a:ext cx="1265965" cy="833901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7338285" y="1376772"/>
            <a:ext cx="1265965" cy="833901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601692" y="2420888"/>
            <a:ext cx="1265965" cy="833901"/>
          </a:xfrm>
          <a:prstGeom prst="rect">
            <a:avLst/>
          </a:prstGeom>
          <a:solidFill>
            <a:srgbClr val="2C8E27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539552" y="3861048"/>
            <a:ext cx="1252519" cy="833901"/>
          </a:xfrm>
          <a:prstGeom prst="rect">
            <a:avLst/>
          </a:prstGeom>
          <a:solidFill>
            <a:srgbClr val="E7EBF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Hier steht Blindtext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3896290" y="2996952"/>
            <a:ext cx="1252519" cy="833901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Hier steht Blindtext</a:t>
            </a:r>
          </a:p>
        </p:txBody>
      </p:sp>
    </p:spTree>
    <p:extLst>
      <p:ext uri="{BB962C8B-B14F-4D97-AF65-F5344CB8AC3E}">
        <p14:creationId xmlns:p14="http://schemas.microsoft.com/office/powerpoint/2010/main" val="3796417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539750" y="1376363"/>
            <a:ext cx="8064500" cy="4500562"/>
          </a:xfrm>
          <a:prstGeom prst="rect">
            <a:avLst/>
          </a:prstGeom>
          <a:solidFill>
            <a:schemeClr val="accent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Zitatseite/</a:t>
            </a:r>
            <a:r>
              <a:rPr lang="de-DE" dirty="0" err="1"/>
              <a:t>Highlightseite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6" name="Rechteck 5"/>
          <p:cNvSpPr/>
          <p:nvPr/>
        </p:nvSpPr>
        <p:spPr>
          <a:xfrm>
            <a:off x="1584176" y="1973600"/>
            <a:ext cx="6300192" cy="3039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3800" dirty="0" err="1"/>
              <a:t>Lorem</a:t>
            </a:r>
            <a:r>
              <a:rPr lang="de-DE" sz="3800" dirty="0"/>
              <a:t> </a:t>
            </a:r>
            <a:r>
              <a:rPr lang="de-DE" sz="3800" dirty="0" err="1"/>
              <a:t>deram</a:t>
            </a:r>
            <a:r>
              <a:rPr lang="de-DE" sz="3800" dirty="0"/>
              <a:t> </a:t>
            </a:r>
            <a:r>
              <a:rPr lang="de-DE" sz="3800" dirty="0" err="1"/>
              <a:t>oster</a:t>
            </a:r>
            <a:r>
              <a:rPr lang="de-DE" sz="3800" dirty="0"/>
              <a:t> </a:t>
            </a:r>
            <a:r>
              <a:rPr lang="de-DE" sz="3800" dirty="0" err="1"/>
              <a:t>medu</a:t>
            </a:r>
            <a:r>
              <a:rPr lang="de-DE" sz="3800" dirty="0"/>
              <a:t> </a:t>
            </a:r>
          </a:p>
          <a:p>
            <a:pPr algn="l">
              <a:lnSpc>
                <a:spcPct val="100000"/>
              </a:lnSpc>
            </a:pPr>
            <a:r>
              <a:rPr lang="de-DE" sz="3800" dirty="0" err="1"/>
              <a:t>bidere</a:t>
            </a:r>
            <a:r>
              <a:rPr lang="de-DE" sz="3800" dirty="0"/>
              <a:t> </a:t>
            </a:r>
            <a:r>
              <a:rPr lang="de-DE" sz="3800" dirty="0" err="1"/>
              <a:t>orem</a:t>
            </a:r>
            <a:r>
              <a:rPr lang="de-DE" sz="3800" dirty="0"/>
              <a:t> </a:t>
            </a:r>
            <a:r>
              <a:rPr lang="de-DE" sz="3800" dirty="0" err="1"/>
              <a:t>minderas</a:t>
            </a:r>
            <a:r>
              <a:rPr lang="de-DE" sz="3800" dirty="0"/>
              <a:t> </a:t>
            </a:r>
            <a:r>
              <a:rPr lang="de-DE" sz="3800" dirty="0" err="1"/>
              <a:t>orum</a:t>
            </a:r>
            <a:r>
              <a:rPr lang="de-DE" sz="3800" dirty="0"/>
              <a:t> </a:t>
            </a:r>
            <a:r>
              <a:rPr lang="de-DE" sz="3800" dirty="0" err="1"/>
              <a:t>sers</a:t>
            </a:r>
            <a:r>
              <a:rPr lang="de-DE" sz="3800" dirty="0"/>
              <a:t> </a:t>
            </a:r>
            <a:r>
              <a:rPr lang="de-DE" sz="3800" dirty="0" err="1"/>
              <a:t>usumdodet</a:t>
            </a:r>
            <a:r>
              <a:rPr lang="de-DE" sz="3800" dirty="0"/>
              <a:t> </a:t>
            </a:r>
            <a:r>
              <a:rPr lang="de-DE" sz="3800" dirty="0" err="1"/>
              <a:t>met</a:t>
            </a:r>
            <a:r>
              <a:rPr lang="de-DE" sz="3800" dirty="0"/>
              <a:t> </a:t>
            </a:r>
            <a:r>
              <a:rPr lang="de-DE" sz="3800" dirty="0" err="1"/>
              <a:t>isui</a:t>
            </a:r>
            <a:r>
              <a:rPr lang="de-DE" sz="3800" dirty="0"/>
              <a:t> </a:t>
            </a:r>
            <a:r>
              <a:rPr lang="de-DE" sz="3800" dirty="0" err="1"/>
              <a:t>persa</a:t>
            </a:r>
            <a:r>
              <a:rPr lang="de-DE" sz="3800" dirty="0"/>
              <a:t> </a:t>
            </a:r>
            <a:r>
              <a:rPr lang="de-DE" sz="3800" dirty="0" err="1"/>
              <a:t>lorme</a:t>
            </a:r>
            <a:r>
              <a:rPr lang="de-DE" sz="3800" dirty="0"/>
              <a:t> </a:t>
            </a:r>
            <a:r>
              <a:rPr lang="de-DE" sz="3800" dirty="0" err="1"/>
              <a:t>ipsum</a:t>
            </a:r>
            <a:r>
              <a:rPr lang="de-DE" sz="3800" dirty="0"/>
              <a:t> </a:t>
            </a:r>
            <a:r>
              <a:rPr lang="de-DE" sz="3800" dirty="0" err="1"/>
              <a:t>soderes</a:t>
            </a:r>
            <a:r>
              <a:rPr lang="de-DE" sz="3800" dirty="0"/>
              <a:t>!</a:t>
            </a:r>
          </a:p>
          <a:p>
            <a:pPr algn="l">
              <a:lnSpc>
                <a:spcPct val="100000"/>
              </a:lnSpc>
            </a:pPr>
            <a:endParaRPr lang="de-DE" dirty="0"/>
          </a:p>
          <a:p>
            <a:pPr algn="l">
              <a:lnSpc>
                <a:spcPct val="100000"/>
              </a:lnSpc>
            </a:pPr>
            <a:r>
              <a:rPr lang="de-DE" dirty="0"/>
              <a:t>Max </a:t>
            </a:r>
            <a:r>
              <a:rPr lang="de-DE" dirty="0" err="1"/>
              <a:t>Maximus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028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39750" y="440668"/>
            <a:ext cx="8064500" cy="5436257"/>
          </a:xfrm>
          <a:prstGeom prst="rect">
            <a:avLst/>
          </a:prstGeom>
          <a:solidFill>
            <a:schemeClr val="accent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84176" y="1520788"/>
            <a:ext cx="6300192" cy="3039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3800" dirty="0" err="1"/>
              <a:t>Lorem</a:t>
            </a:r>
            <a:r>
              <a:rPr lang="de-DE" sz="3800" dirty="0"/>
              <a:t> </a:t>
            </a:r>
            <a:r>
              <a:rPr lang="de-DE" sz="3800" dirty="0" err="1"/>
              <a:t>deram</a:t>
            </a:r>
            <a:r>
              <a:rPr lang="de-DE" sz="3800" dirty="0"/>
              <a:t> </a:t>
            </a:r>
            <a:r>
              <a:rPr lang="de-DE" sz="3800" dirty="0" err="1"/>
              <a:t>oster</a:t>
            </a:r>
            <a:r>
              <a:rPr lang="de-DE" sz="3800" dirty="0"/>
              <a:t> </a:t>
            </a:r>
            <a:r>
              <a:rPr lang="de-DE" sz="3800" dirty="0" err="1"/>
              <a:t>medu</a:t>
            </a:r>
            <a:r>
              <a:rPr lang="de-DE" sz="3800" dirty="0"/>
              <a:t> </a:t>
            </a:r>
          </a:p>
          <a:p>
            <a:pPr algn="l">
              <a:lnSpc>
                <a:spcPct val="100000"/>
              </a:lnSpc>
            </a:pPr>
            <a:r>
              <a:rPr lang="de-DE" sz="3800" dirty="0" err="1"/>
              <a:t>bidere</a:t>
            </a:r>
            <a:r>
              <a:rPr lang="de-DE" sz="3800" dirty="0"/>
              <a:t> </a:t>
            </a:r>
            <a:r>
              <a:rPr lang="de-DE" sz="3800" dirty="0" err="1"/>
              <a:t>orem</a:t>
            </a:r>
            <a:r>
              <a:rPr lang="de-DE" sz="3800" dirty="0"/>
              <a:t> </a:t>
            </a:r>
            <a:r>
              <a:rPr lang="de-DE" sz="3800" dirty="0" err="1"/>
              <a:t>minderas</a:t>
            </a:r>
            <a:r>
              <a:rPr lang="de-DE" sz="3800" dirty="0"/>
              <a:t> </a:t>
            </a:r>
            <a:r>
              <a:rPr lang="de-DE" sz="3800" dirty="0" err="1"/>
              <a:t>orum</a:t>
            </a:r>
            <a:r>
              <a:rPr lang="de-DE" sz="3800" dirty="0"/>
              <a:t> </a:t>
            </a:r>
            <a:r>
              <a:rPr lang="de-DE" sz="3800" dirty="0" err="1"/>
              <a:t>sers</a:t>
            </a:r>
            <a:r>
              <a:rPr lang="de-DE" sz="3800" dirty="0"/>
              <a:t> </a:t>
            </a:r>
            <a:r>
              <a:rPr lang="de-DE" sz="3800" dirty="0" err="1"/>
              <a:t>usumdodet</a:t>
            </a:r>
            <a:r>
              <a:rPr lang="de-DE" sz="3800" dirty="0"/>
              <a:t> </a:t>
            </a:r>
            <a:r>
              <a:rPr lang="de-DE" sz="3800" dirty="0" err="1"/>
              <a:t>met</a:t>
            </a:r>
            <a:r>
              <a:rPr lang="de-DE" sz="3800" dirty="0"/>
              <a:t> </a:t>
            </a:r>
            <a:r>
              <a:rPr lang="de-DE" sz="3800" dirty="0" err="1"/>
              <a:t>isui</a:t>
            </a:r>
            <a:r>
              <a:rPr lang="de-DE" sz="3800" dirty="0"/>
              <a:t> </a:t>
            </a:r>
            <a:r>
              <a:rPr lang="de-DE" sz="3800" dirty="0" err="1"/>
              <a:t>persa</a:t>
            </a:r>
            <a:r>
              <a:rPr lang="de-DE" sz="3800" dirty="0"/>
              <a:t> </a:t>
            </a:r>
            <a:r>
              <a:rPr lang="de-DE" sz="3800" dirty="0" err="1"/>
              <a:t>lorme</a:t>
            </a:r>
            <a:r>
              <a:rPr lang="de-DE" sz="3800" dirty="0"/>
              <a:t> </a:t>
            </a:r>
            <a:r>
              <a:rPr lang="de-DE" sz="3800" dirty="0" err="1"/>
              <a:t>ipsum</a:t>
            </a:r>
            <a:r>
              <a:rPr lang="de-DE" sz="3800" dirty="0"/>
              <a:t> </a:t>
            </a:r>
            <a:r>
              <a:rPr lang="de-DE" sz="3800" dirty="0" err="1"/>
              <a:t>soderes</a:t>
            </a:r>
            <a:r>
              <a:rPr lang="de-DE" sz="3800" dirty="0"/>
              <a:t>!</a:t>
            </a:r>
          </a:p>
          <a:p>
            <a:pPr algn="l">
              <a:lnSpc>
                <a:spcPct val="100000"/>
              </a:lnSpc>
            </a:pPr>
            <a:endParaRPr lang="de-DE" dirty="0"/>
          </a:p>
          <a:p>
            <a:pPr algn="l">
              <a:lnSpc>
                <a:spcPct val="100000"/>
              </a:lnSpc>
            </a:pPr>
            <a:r>
              <a:rPr lang="de-DE" dirty="0"/>
              <a:t>Max </a:t>
            </a:r>
            <a:r>
              <a:rPr lang="de-DE" dirty="0" err="1"/>
              <a:t>Maximus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112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Zeitstrahl ganzes Jahr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2014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4" name="Textfeld 33"/>
          <p:cNvSpPr txBox="1"/>
          <p:nvPr/>
        </p:nvSpPr>
        <p:spPr>
          <a:xfrm>
            <a:off x="755576" y="1894388"/>
            <a:ext cx="307777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Jan.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124582" y="1894388"/>
            <a:ext cx="317395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Feb.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514936" y="1894388"/>
            <a:ext cx="307328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Mär.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896036" y="1894388"/>
            <a:ext cx="299313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Apr.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264188" y="1894388"/>
            <a:ext cx="256480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Mai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638981" y="1894388"/>
            <a:ext cx="317395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Jun.</a:t>
            </a: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539749" y="2127573"/>
            <a:ext cx="1401021" cy="905383"/>
          </a:xfrm>
          <a:prstGeom prst="homePlate">
            <a:avLst>
              <a:gd name="adj" fmla="val 26075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1699347" y="2127573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3073930" y="2127573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448513" y="2127573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823096" y="2127573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4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>
                <a:solidFill>
                  <a:schemeClr val="bg1"/>
                </a:solidFill>
              </a:rPr>
              <a:t>Marginal-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 err="1">
                <a:solidFill>
                  <a:schemeClr val="bg1"/>
                </a:solidFill>
              </a:rPr>
              <a:t>text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lorem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 err="1">
                <a:solidFill>
                  <a:schemeClr val="bg1"/>
                </a:solidFill>
              </a:rPr>
              <a:t>eliquos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197680" y="2127573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539749" y="3691511"/>
            <a:ext cx="1401021" cy="905383"/>
          </a:xfrm>
          <a:prstGeom prst="homePlate">
            <a:avLst>
              <a:gd name="adj" fmla="val 26075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1699347" y="3691511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3073930" y="3691511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448513" y="3691511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5823096" y="3691511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197680" y="3691511"/>
            <a:ext cx="1622470" cy="905383"/>
          </a:xfrm>
          <a:prstGeom prst="chevron">
            <a:avLst>
              <a:gd name="adj" fmla="val 26423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45714" rIns="91427" bIns="45714" anchor="ctr"/>
          <a:lstStyle/>
          <a:p>
            <a:pPr marL="184125" algn="l"/>
            <a:r>
              <a:rPr lang="de-DE" sz="1200" dirty="0"/>
              <a:t>Marginal-</a:t>
            </a:r>
            <a:br>
              <a:rPr lang="de-DE" sz="1200" dirty="0"/>
            </a:br>
            <a:r>
              <a:rPr lang="de-DE" sz="1200" dirty="0" err="1"/>
              <a:t>text</a:t>
            </a:r>
            <a:r>
              <a:rPr lang="de-DE" sz="1200" dirty="0"/>
              <a:t> </a:t>
            </a:r>
            <a:r>
              <a:rPr lang="de-DE" sz="1200" dirty="0" err="1"/>
              <a:t>lorem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eliquos</a:t>
            </a:r>
            <a:r>
              <a:rPr lang="de-DE" sz="1200" dirty="0"/>
              <a:t> 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55576" y="3458326"/>
            <a:ext cx="266098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Jul.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24582" y="3458326"/>
            <a:ext cx="343043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Aug.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514936" y="3458326"/>
            <a:ext cx="325410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Sep.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896036" y="3458326"/>
            <a:ext cx="299762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Okt.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264188" y="3458326"/>
            <a:ext cx="322011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Nov.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7638981" y="3458326"/>
            <a:ext cx="315792" cy="18742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de-DE" sz="1200" b="1" dirty="0">
                <a:solidFill>
                  <a:schemeClr val="accent1"/>
                </a:solidFill>
              </a:rPr>
              <a:t>Dez.</a:t>
            </a:r>
          </a:p>
        </p:txBody>
      </p:sp>
    </p:spTree>
    <p:extLst>
      <p:ext uri="{BB962C8B-B14F-4D97-AF65-F5344CB8AC3E}">
        <p14:creationId xmlns:p14="http://schemas.microsoft.com/office/powerpoint/2010/main" val="1459793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Stufenplan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gray">
          <a:xfrm>
            <a:off x="553397" y="1376363"/>
            <a:ext cx="1822359" cy="5404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44000" tIns="72000" rIns="144000" bIns="72000" anchor="ctr"/>
          <a:lstStyle/>
          <a:p>
            <a:pPr algn="l" eaLnBrk="0" hangingPunct="0"/>
            <a:r>
              <a:rPr lang="de-DE" b="1" dirty="0"/>
              <a:t>Rückblick</a:t>
            </a:r>
          </a:p>
          <a:p>
            <a:pPr algn="l" eaLnBrk="0" hangingPunct="0"/>
            <a:r>
              <a:rPr lang="de-DE" dirty="0"/>
              <a:t>2012–2013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gray">
          <a:xfrm>
            <a:off x="2629628" y="1376363"/>
            <a:ext cx="1822359" cy="5404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44000" tIns="72000" rIns="144000" bIns="72000" anchor="ctr"/>
          <a:lstStyle/>
          <a:p>
            <a:pPr algn="l" eaLnBrk="0" hangingPunct="0"/>
            <a:r>
              <a:rPr lang="de-DE" b="1" dirty="0"/>
              <a:t>1. Phase</a:t>
            </a:r>
          </a:p>
          <a:p>
            <a:pPr algn="l" eaLnBrk="0" hangingPunct="0"/>
            <a:r>
              <a:rPr lang="de-DE" dirty="0"/>
              <a:t>Q1 2014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gray">
          <a:xfrm>
            <a:off x="4705859" y="1376363"/>
            <a:ext cx="1822359" cy="5404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44000" tIns="72000" rIns="144000" bIns="72000" anchor="ctr"/>
          <a:lstStyle/>
          <a:p>
            <a:pPr algn="l" eaLnBrk="0" hangingPunct="0"/>
            <a:r>
              <a:rPr lang="de-DE" b="1" dirty="0"/>
              <a:t>2. Phase</a:t>
            </a:r>
          </a:p>
          <a:p>
            <a:pPr algn="l" eaLnBrk="0" hangingPunct="0"/>
            <a:r>
              <a:rPr lang="de-DE" dirty="0"/>
              <a:t>Q2/Q3 2014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gray">
          <a:xfrm>
            <a:off x="6782089" y="1376363"/>
            <a:ext cx="1822359" cy="540469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44000" tIns="72000" rIns="144000" bIns="72000" anchor="ctr"/>
          <a:lstStyle/>
          <a:p>
            <a:pPr algn="l" eaLnBrk="0" hangingPunct="0"/>
            <a:r>
              <a:rPr lang="en-US" b="1" dirty="0"/>
              <a:t>3. Phase</a:t>
            </a:r>
          </a:p>
          <a:p>
            <a:pPr algn="l" eaLnBrk="0" hangingPunct="0"/>
            <a:r>
              <a:rPr lang="en-US" dirty="0"/>
              <a:t>Q4 2014 / Q1 2015</a:t>
            </a:r>
            <a:endParaRPr lang="de-DE" dirty="0"/>
          </a:p>
        </p:txBody>
      </p:sp>
      <p:sp>
        <p:nvSpPr>
          <p:cNvPr id="38" name="Rechteck 15"/>
          <p:cNvSpPr/>
          <p:nvPr/>
        </p:nvSpPr>
        <p:spPr bwMode="auto">
          <a:xfrm>
            <a:off x="539750" y="2683208"/>
            <a:ext cx="8071815" cy="3428225"/>
          </a:xfrm>
          <a:custGeom>
            <a:avLst/>
            <a:gdLst/>
            <a:ahLst/>
            <a:cxnLst/>
            <a:rect l="l" t="t" r="r" b="b"/>
            <a:pathLst>
              <a:path w="8071815" h="3428225">
                <a:moveTo>
                  <a:pt x="7354269" y="0"/>
                </a:moveTo>
                <a:cubicBezTo>
                  <a:pt x="7621667" y="0"/>
                  <a:pt x="7869330" y="42200"/>
                  <a:pt x="8071815" y="114564"/>
                </a:cubicBezTo>
                <a:lnTo>
                  <a:pt x="8071815" y="2510124"/>
                </a:lnTo>
                <a:lnTo>
                  <a:pt x="8064500" y="2510124"/>
                </a:lnTo>
                <a:lnTo>
                  <a:pt x="8064500" y="3428225"/>
                </a:lnTo>
                <a:lnTo>
                  <a:pt x="0" y="3428225"/>
                </a:lnTo>
                <a:lnTo>
                  <a:pt x="0" y="2257960"/>
                </a:lnTo>
                <a:lnTo>
                  <a:pt x="0" y="1952395"/>
                </a:lnTo>
                <a:lnTo>
                  <a:pt x="0" y="1538771"/>
                </a:lnTo>
                <a:cubicBezTo>
                  <a:pt x="169925" y="1297480"/>
                  <a:pt x="629645" y="1125194"/>
                  <a:pt x="1169932" y="1125194"/>
                </a:cubicBezTo>
                <a:cubicBezTo>
                  <a:pt x="1489377" y="1125194"/>
                  <a:pt x="1780658" y="1185422"/>
                  <a:pt x="2000383" y="1285171"/>
                </a:cubicBezTo>
                <a:cubicBezTo>
                  <a:pt x="2090289" y="987082"/>
                  <a:pt x="2605174" y="759116"/>
                  <a:pt x="3226665" y="759116"/>
                </a:cubicBezTo>
                <a:cubicBezTo>
                  <a:pt x="3547214" y="759116"/>
                  <a:pt x="3839403" y="819760"/>
                  <a:pt x="4059389" y="920124"/>
                </a:cubicBezTo>
                <a:cubicBezTo>
                  <a:pt x="4132336" y="612482"/>
                  <a:pt x="4656322" y="374178"/>
                  <a:pt x="5291749" y="374178"/>
                </a:cubicBezTo>
                <a:cubicBezTo>
                  <a:pt x="5612606" y="374178"/>
                  <a:pt x="5905050" y="434939"/>
                  <a:pt x="6125109" y="535475"/>
                </a:cubicBezTo>
                <a:cubicBezTo>
                  <a:pt x="6206979" y="232829"/>
                  <a:pt x="6726184" y="0"/>
                  <a:pt x="7354269" y="0"/>
                </a:cubicBezTo>
                <a:close/>
              </a:path>
            </a:pathLst>
          </a:cu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15"/>
          <p:cNvSpPr/>
          <p:nvPr/>
        </p:nvSpPr>
        <p:spPr bwMode="auto">
          <a:xfrm>
            <a:off x="539750" y="2683207"/>
            <a:ext cx="8071815" cy="1538771"/>
          </a:xfrm>
          <a:custGeom>
            <a:avLst/>
            <a:gdLst>
              <a:gd name="connsiteX0" fmla="*/ 0 w 8071815"/>
              <a:gd name="connsiteY0" fmla="*/ 1952395 h 3428225"/>
              <a:gd name="connsiteX1" fmla="*/ 0 w 8071815"/>
              <a:gd name="connsiteY1" fmla="*/ 1538771 h 3428225"/>
              <a:gd name="connsiteX2" fmla="*/ 1169932 w 8071815"/>
              <a:gd name="connsiteY2" fmla="*/ 1125194 h 3428225"/>
              <a:gd name="connsiteX3" fmla="*/ 2000383 w 8071815"/>
              <a:gd name="connsiteY3" fmla="*/ 1285171 h 3428225"/>
              <a:gd name="connsiteX4" fmla="*/ 3226665 w 8071815"/>
              <a:gd name="connsiteY4" fmla="*/ 759116 h 3428225"/>
              <a:gd name="connsiteX5" fmla="*/ 4059389 w 8071815"/>
              <a:gd name="connsiteY5" fmla="*/ 920124 h 3428225"/>
              <a:gd name="connsiteX6" fmla="*/ 5291749 w 8071815"/>
              <a:gd name="connsiteY6" fmla="*/ 374178 h 3428225"/>
              <a:gd name="connsiteX7" fmla="*/ 6125109 w 8071815"/>
              <a:gd name="connsiteY7" fmla="*/ 535475 h 3428225"/>
              <a:gd name="connsiteX8" fmla="*/ 7354269 w 8071815"/>
              <a:gd name="connsiteY8" fmla="*/ 0 h 3428225"/>
              <a:gd name="connsiteX9" fmla="*/ 8071815 w 8071815"/>
              <a:gd name="connsiteY9" fmla="*/ 114564 h 3428225"/>
              <a:gd name="connsiteX10" fmla="*/ 8071815 w 8071815"/>
              <a:gd name="connsiteY10" fmla="*/ 2510124 h 3428225"/>
              <a:gd name="connsiteX11" fmla="*/ 8064500 w 8071815"/>
              <a:gd name="connsiteY11" fmla="*/ 2510124 h 3428225"/>
              <a:gd name="connsiteX12" fmla="*/ 8064500 w 8071815"/>
              <a:gd name="connsiteY12" fmla="*/ 3428225 h 3428225"/>
              <a:gd name="connsiteX13" fmla="*/ 0 w 8071815"/>
              <a:gd name="connsiteY13" fmla="*/ 3428225 h 3428225"/>
              <a:gd name="connsiteX14" fmla="*/ 0 w 8071815"/>
              <a:gd name="connsiteY14" fmla="*/ 2257960 h 3428225"/>
              <a:gd name="connsiteX15" fmla="*/ 91440 w 8071815"/>
              <a:gd name="connsiteY15" fmla="*/ 2043835 h 3428225"/>
              <a:gd name="connsiteX0" fmla="*/ 0 w 8071815"/>
              <a:gd name="connsiteY0" fmla="*/ 1538771 h 3428225"/>
              <a:gd name="connsiteX1" fmla="*/ 1169932 w 8071815"/>
              <a:gd name="connsiteY1" fmla="*/ 1125194 h 3428225"/>
              <a:gd name="connsiteX2" fmla="*/ 2000383 w 8071815"/>
              <a:gd name="connsiteY2" fmla="*/ 1285171 h 3428225"/>
              <a:gd name="connsiteX3" fmla="*/ 3226665 w 8071815"/>
              <a:gd name="connsiteY3" fmla="*/ 759116 h 3428225"/>
              <a:gd name="connsiteX4" fmla="*/ 4059389 w 8071815"/>
              <a:gd name="connsiteY4" fmla="*/ 920124 h 3428225"/>
              <a:gd name="connsiteX5" fmla="*/ 5291749 w 8071815"/>
              <a:gd name="connsiteY5" fmla="*/ 374178 h 3428225"/>
              <a:gd name="connsiteX6" fmla="*/ 6125109 w 8071815"/>
              <a:gd name="connsiteY6" fmla="*/ 535475 h 3428225"/>
              <a:gd name="connsiteX7" fmla="*/ 7354269 w 8071815"/>
              <a:gd name="connsiteY7" fmla="*/ 0 h 3428225"/>
              <a:gd name="connsiteX8" fmla="*/ 8071815 w 8071815"/>
              <a:gd name="connsiteY8" fmla="*/ 114564 h 3428225"/>
              <a:gd name="connsiteX9" fmla="*/ 8071815 w 8071815"/>
              <a:gd name="connsiteY9" fmla="*/ 2510124 h 3428225"/>
              <a:gd name="connsiteX10" fmla="*/ 8064500 w 8071815"/>
              <a:gd name="connsiteY10" fmla="*/ 2510124 h 3428225"/>
              <a:gd name="connsiteX11" fmla="*/ 8064500 w 8071815"/>
              <a:gd name="connsiteY11" fmla="*/ 3428225 h 3428225"/>
              <a:gd name="connsiteX12" fmla="*/ 0 w 8071815"/>
              <a:gd name="connsiteY12" fmla="*/ 3428225 h 3428225"/>
              <a:gd name="connsiteX13" fmla="*/ 0 w 8071815"/>
              <a:gd name="connsiteY13" fmla="*/ 2257960 h 3428225"/>
              <a:gd name="connsiteX14" fmla="*/ 91440 w 8071815"/>
              <a:gd name="connsiteY14" fmla="*/ 2043835 h 3428225"/>
              <a:gd name="connsiteX0" fmla="*/ 0 w 8071815"/>
              <a:gd name="connsiteY0" fmla="*/ 1538771 h 3428225"/>
              <a:gd name="connsiteX1" fmla="*/ 1169932 w 8071815"/>
              <a:gd name="connsiteY1" fmla="*/ 1125194 h 3428225"/>
              <a:gd name="connsiteX2" fmla="*/ 2000383 w 8071815"/>
              <a:gd name="connsiteY2" fmla="*/ 1285171 h 3428225"/>
              <a:gd name="connsiteX3" fmla="*/ 3226665 w 8071815"/>
              <a:gd name="connsiteY3" fmla="*/ 759116 h 3428225"/>
              <a:gd name="connsiteX4" fmla="*/ 4059389 w 8071815"/>
              <a:gd name="connsiteY4" fmla="*/ 920124 h 3428225"/>
              <a:gd name="connsiteX5" fmla="*/ 5291749 w 8071815"/>
              <a:gd name="connsiteY5" fmla="*/ 374178 h 3428225"/>
              <a:gd name="connsiteX6" fmla="*/ 6125109 w 8071815"/>
              <a:gd name="connsiteY6" fmla="*/ 535475 h 3428225"/>
              <a:gd name="connsiteX7" fmla="*/ 7354269 w 8071815"/>
              <a:gd name="connsiteY7" fmla="*/ 0 h 3428225"/>
              <a:gd name="connsiteX8" fmla="*/ 8071815 w 8071815"/>
              <a:gd name="connsiteY8" fmla="*/ 114564 h 3428225"/>
              <a:gd name="connsiteX9" fmla="*/ 8071815 w 8071815"/>
              <a:gd name="connsiteY9" fmla="*/ 2510124 h 3428225"/>
              <a:gd name="connsiteX10" fmla="*/ 8064500 w 8071815"/>
              <a:gd name="connsiteY10" fmla="*/ 2510124 h 3428225"/>
              <a:gd name="connsiteX11" fmla="*/ 8064500 w 8071815"/>
              <a:gd name="connsiteY11" fmla="*/ 3428225 h 3428225"/>
              <a:gd name="connsiteX12" fmla="*/ 0 w 8071815"/>
              <a:gd name="connsiteY12" fmla="*/ 3428225 h 3428225"/>
              <a:gd name="connsiteX13" fmla="*/ 0 w 8071815"/>
              <a:gd name="connsiteY13" fmla="*/ 2257960 h 3428225"/>
              <a:gd name="connsiteX0" fmla="*/ 0 w 8071815"/>
              <a:gd name="connsiteY0" fmla="*/ 1538771 h 3428225"/>
              <a:gd name="connsiteX1" fmla="*/ 1169932 w 8071815"/>
              <a:gd name="connsiteY1" fmla="*/ 1125194 h 3428225"/>
              <a:gd name="connsiteX2" fmla="*/ 2000383 w 8071815"/>
              <a:gd name="connsiteY2" fmla="*/ 1285171 h 3428225"/>
              <a:gd name="connsiteX3" fmla="*/ 3226665 w 8071815"/>
              <a:gd name="connsiteY3" fmla="*/ 759116 h 3428225"/>
              <a:gd name="connsiteX4" fmla="*/ 4059389 w 8071815"/>
              <a:gd name="connsiteY4" fmla="*/ 920124 h 3428225"/>
              <a:gd name="connsiteX5" fmla="*/ 5291749 w 8071815"/>
              <a:gd name="connsiteY5" fmla="*/ 374178 h 3428225"/>
              <a:gd name="connsiteX6" fmla="*/ 6125109 w 8071815"/>
              <a:gd name="connsiteY6" fmla="*/ 535475 h 3428225"/>
              <a:gd name="connsiteX7" fmla="*/ 7354269 w 8071815"/>
              <a:gd name="connsiteY7" fmla="*/ 0 h 3428225"/>
              <a:gd name="connsiteX8" fmla="*/ 8071815 w 8071815"/>
              <a:gd name="connsiteY8" fmla="*/ 114564 h 3428225"/>
              <a:gd name="connsiteX9" fmla="*/ 8071815 w 8071815"/>
              <a:gd name="connsiteY9" fmla="*/ 2510124 h 3428225"/>
              <a:gd name="connsiteX10" fmla="*/ 8064500 w 8071815"/>
              <a:gd name="connsiteY10" fmla="*/ 2510124 h 3428225"/>
              <a:gd name="connsiteX11" fmla="*/ 8064500 w 8071815"/>
              <a:gd name="connsiteY11" fmla="*/ 3428225 h 3428225"/>
              <a:gd name="connsiteX12" fmla="*/ 0 w 8071815"/>
              <a:gd name="connsiteY12" fmla="*/ 3428225 h 3428225"/>
              <a:gd name="connsiteX0" fmla="*/ 0 w 8071815"/>
              <a:gd name="connsiteY0" fmla="*/ 1538771 h 3428225"/>
              <a:gd name="connsiteX1" fmla="*/ 1169932 w 8071815"/>
              <a:gd name="connsiteY1" fmla="*/ 1125194 h 3428225"/>
              <a:gd name="connsiteX2" fmla="*/ 2000383 w 8071815"/>
              <a:gd name="connsiteY2" fmla="*/ 1285171 h 3428225"/>
              <a:gd name="connsiteX3" fmla="*/ 3226665 w 8071815"/>
              <a:gd name="connsiteY3" fmla="*/ 759116 h 3428225"/>
              <a:gd name="connsiteX4" fmla="*/ 4059389 w 8071815"/>
              <a:gd name="connsiteY4" fmla="*/ 920124 h 3428225"/>
              <a:gd name="connsiteX5" fmla="*/ 5291749 w 8071815"/>
              <a:gd name="connsiteY5" fmla="*/ 374178 h 3428225"/>
              <a:gd name="connsiteX6" fmla="*/ 6125109 w 8071815"/>
              <a:gd name="connsiteY6" fmla="*/ 535475 h 3428225"/>
              <a:gd name="connsiteX7" fmla="*/ 7354269 w 8071815"/>
              <a:gd name="connsiteY7" fmla="*/ 0 h 3428225"/>
              <a:gd name="connsiteX8" fmla="*/ 8071815 w 8071815"/>
              <a:gd name="connsiteY8" fmla="*/ 114564 h 3428225"/>
              <a:gd name="connsiteX9" fmla="*/ 8071815 w 8071815"/>
              <a:gd name="connsiteY9" fmla="*/ 2510124 h 3428225"/>
              <a:gd name="connsiteX10" fmla="*/ 8064500 w 8071815"/>
              <a:gd name="connsiteY10" fmla="*/ 2510124 h 3428225"/>
              <a:gd name="connsiteX11" fmla="*/ 8064500 w 8071815"/>
              <a:gd name="connsiteY11" fmla="*/ 3428225 h 3428225"/>
              <a:gd name="connsiteX0" fmla="*/ 0 w 8071815"/>
              <a:gd name="connsiteY0" fmla="*/ 1538771 h 2510124"/>
              <a:gd name="connsiteX1" fmla="*/ 1169932 w 8071815"/>
              <a:gd name="connsiteY1" fmla="*/ 1125194 h 2510124"/>
              <a:gd name="connsiteX2" fmla="*/ 2000383 w 8071815"/>
              <a:gd name="connsiteY2" fmla="*/ 1285171 h 2510124"/>
              <a:gd name="connsiteX3" fmla="*/ 3226665 w 8071815"/>
              <a:gd name="connsiteY3" fmla="*/ 759116 h 2510124"/>
              <a:gd name="connsiteX4" fmla="*/ 4059389 w 8071815"/>
              <a:gd name="connsiteY4" fmla="*/ 920124 h 2510124"/>
              <a:gd name="connsiteX5" fmla="*/ 5291749 w 8071815"/>
              <a:gd name="connsiteY5" fmla="*/ 374178 h 2510124"/>
              <a:gd name="connsiteX6" fmla="*/ 6125109 w 8071815"/>
              <a:gd name="connsiteY6" fmla="*/ 535475 h 2510124"/>
              <a:gd name="connsiteX7" fmla="*/ 7354269 w 8071815"/>
              <a:gd name="connsiteY7" fmla="*/ 0 h 2510124"/>
              <a:gd name="connsiteX8" fmla="*/ 8071815 w 8071815"/>
              <a:gd name="connsiteY8" fmla="*/ 114564 h 2510124"/>
              <a:gd name="connsiteX9" fmla="*/ 8071815 w 8071815"/>
              <a:gd name="connsiteY9" fmla="*/ 2510124 h 2510124"/>
              <a:gd name="connsiteX10" fmla="*/ 8064500 w 8071815"/>
              <a:gd name="connsiteY10" fmla="*/ 2510124 h 2510124"/>
              <a:gd name="connsiteX0" fmla="*/ 0 w 8071815"/>
              <a:gd name="connsiteY0" fmla="*/ 1538771 h 2510124"/>
              <a:gd name="connsiteX1" fmla="*/ 1169932 w 8071815"/>
              <a:gd name="connsiteY1" fmla="*/ 1125194 h 2510124"/>
              <a:gd name="connsiteX2" fmla="*/ 2000383 w 8071815"/>
              <a:gd name="connsiteY2" fmla="*/ 1285171 h 2510124"/>
              <a:gd name="connsiteX3" fmla="*/ 3226665 w 8071815"/>
              <a:gd name="connsiteY3" fmla="*/ 759116 h 2510124"/>
              <a:gd name="connsiteX4" fmla="*/ 4059389 w 8071815"/>
              <a:gd name="connsiteY4" fmla="*/ 920124 h 2510124"/>
              <a:gd name="connsiteX5" fmla="*/ 5291749 w 8071815"/>
              <a:gd name="connsiteY5" fmla="*/ 374178 h 2510124"/>
              <a:gd name="connsiteX6" fmla="*/ 6125109 w 8071815"/>
              <a:gd name="connsiteY6" fmla="*/ 535475 h 2510124"/>
              <a:gd name="connsiteX7" fmla="*/ 7354269 w 8071815"/>
              <a:gd name="connsiteY7" fmla="*/ 0 h 2510124"/>
              <a:gd name="connsiteX8" fmla="*/ 8071815 w 8071815"/>
              <a:gd name="connsiteY8" fmla="*/ 114564 h 2510124"/>
              <a:gd name="connsiteX9" fmla="*/ 8071815 w 8071815"/>
              <a:gd name="connsiteY9" fmla="*/ 2510124 h 2510124"/>
              <a:gd name="connsiteX0" fmla="*/ 0 w 8071815"/>
              <a:gd name="connsiteY0" fmla="*/ 1538771 h 1538771"/>
              <a:gd name="connsiteX1" fmla="*/ 1169932 w 8071815"/>
              <a:gd name="connsiteY1" fmla="*/ 1125194 h 1538771"/>
              <a:gd name="connsiteX2" fmla="*/ 2000383 w 8071815"/>
              <a:gd name="connsiteY2" fmla="*/ 1285171 h 1538771"/>
              <a:gd name="connsiteX3" fmla="*/ 3226665 w 8071815"/>
              <a:gd name="connsiteY3" fmla="*/ 759116 h 1538771"/>
              <a:gd name="connsiteX4" fmla="*/ 4059389 w 8071815"/>
              <a:gd name="connsiteY4" fmla="*/ 920124 h 1538771"/>
              <a:gd name="connsiteX5" fmla="*/ 5291749 w 8071815"/>
              <a:gd name="connsiteY5" fmla="*/ 374178 h 1538771"/>
              <a:gd name="connsiteX6" fmla="*/ 6125109 w 8071815"/>
              <a:gd name="connsiteY6" fmla="*/ 535475 h 1538771"/>
              <a:gd name="connsiteX7" fmla="*/ 7354269 w 8071815"/>
              <a:gd name="connsiteY7" fmla="*/ 0 h 1538771"/>
              <a:gd name="connsiteX8" fmla="*/ 8071815 w 8071815"/>
              <a:gd name="connsiteY8" fmla="*/ 114564 h 15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815" h="1538771">
                <a:moveTo>
                  <a:pt x="0" y="1538771"/>
                </a:moveTo>
                <a:cubicBezTo>
                  <a:pt x="169925" y="1297480"/>
                  <a:pt x="629645" y="1125194"/>
                  <a:pt x="1169932" y="1125194"/>
                </a:cubicBezTo>
                <a:cubicBezTo>
                  <a:pt x="1489377" y="1125194"/>
                  <a:pt x="1780658" y="1185422"/>
                  <a:pt x="2000383" y="1285171"/>
                </a:cubicBezTo>
                <a:cubicBezTo>
                  <a:pt x="2090289" y="987082"/>
                  <a:pt x="2605174" y="759116"/>
                  <a:pt x="3226665" y="759116"/>
                </a:cubicBezTo>
                <a:cubicBezTo>
                  <a:pt x="3547214" y="759116"/>
                  <a:pt x="3839403" y="819760"/>
                  <a:pt x="4059389" y="920124"/>
                </a:cubicBezTo>
                <a:cubicBezTo>
                  <a:pt x="4132336" y="612482"/>
                  <a:pt x="4656322" y="374178"/>
                  <a:pt x="5291749" y="374178"/>
                </a:cubicBezTo>
                <a:cubicBezTo>
                  <a:pt x="5612606" y="374178"/>
                  <a:pt x="5905050" y="434939"/>
                  <a:pt x="6125109" y="535475"/>
                </a:cubicBezTo>
                <a:cubicBezTo>
                  <a:pt x="6206979" y="232829"/>
                  <a:pt x="6726184" y="0"/>
                  <a:pt x="7354269" y="0"/>
                </a:cubicBezTo>
                <a:cubicBezTo>
                  <a:pt x="7621667" y="0"/>
                  <a:pt x="7869330" y="42200"/>
                  <a:pt x="8071815" y="114564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Freihandform 39"/>
          <p:cNvSpPr/>
          <p:nvPr/>
        </p:nvSpPr>
        <p:spPr bwMode="auto">
          <a:xfrm>
            <a:off x="532435" y="1990846"/>
            <a:ext cx="8079130" cy="4120587"/>
          </a:xfrm>
          <a:custGeom>
            <a:avLst/>
            <a:gdLst>
              <a:gd name="connsiteX0" fmla="*/ 0 w 8079130"/>
              <a:gd name="connsiteY0" fmla="*/ 0 h 4120587"/>
              <a:gd name="connsiteX1" fmla="*/ 0 w 8079130"/>
              <a:gd name="connsiteY1" fmla="*/ 4120587 h 4120587"/>
              <a:gd name="connsiteX2" fmla="*/ 8079130 w 8079130"/>
              <a:gd name="connsiteY2" fmla="*/ 4120587 h 412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9130" h="4120587">
                <a:moveTo>
                  <a:pt x="0" y="0"/>
                </a:moveTo>
                <a:lnTo>
                  <a:pt x="0" y="4120587"/>
                </a:lnTo>
                <a:lnTo>
                  <a:pt x="8079130" y="412058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/>
          <p:nvPr/>
        </p:nvCxnSpPr>
        <p:spPr bwMode="auto">
          <a:xfrm flipV="1">
            <a:off x="2537774" y="2312876"/>
            <a:ext cx="0" cy="379855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ichtungspfeil 41"/>
          <p:cNvSpPr/>
          <p:nvPr/>
        </p:nvSpPr>
        <p:spPr bwMode="auto">
          <a:xfrm rot="5400000">
            <a:off x="2371486" y="1840553"/>
            <a:ext cx="332577" cy="612068"/>
          </a:xfrm>
          <a:prstGeom prst="homePlat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46006" y="1952836"/>
            <a:ext cx="593432" cy="279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Heute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gray">
          <a:xfrm>
            <a:off x="612078" y="4365104"/>
            <a:ext cx="1835686" cy="11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ts val="0"/>
              </a:spcBef>
              <a:buSzPct val="100000"/>
            </a:pPr>
            <a:r>
              <a:rPr lang="pt-BR" b="1" dirty="0"/>
              <a:t>Wirnam este lor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Eliquos sequas 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Wliquos sequasse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Sequasnone se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gray">
          <a:xfrm>
            <a:off x="2681149" y="3997995"/>
            <a:ext cx="1835686" cy="11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ts val="0"/>
              </a:spcBef>
              <a:buSzPct val="100000"/>
            </a:pPr>
            <a:r>
              <a:rPr lang="pt-BR" b="1" dirty="0"/>
              <a:t>Wirnam este lor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Eliquos sequas 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Wliquos sequasse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Sequasnone se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gray">
          <a:xfrm>
            <a:off x="4752020" y="3621876"/>
            <a:ext cx="1835686" cy="11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ts val="0"/>
              </a:spcBef>
              <a:buSzPct val="100000"/>
            </a:pPr>
            <a:r>
              <a:rPr lang="pt-BR" b="1" dirty="0"/>
              <a:t>Wirnam este lor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Eliquos sequas 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Wliquos sequasse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Sequasnone se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gray">
          <a:xfrm>
            <a:off x="6834983" y="3260554"/>
            <a:ext cx="1697457" cy="11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ts val="0"/>
              </a:spcBef>
              <a:buSzPct val="100000"/>
            </a:pPr>
            <a:r>
              <a:rPr lang="pt-BR" b="1" dirty="0"/>
              <a:t>Wirnam este lor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Eliquos sequas 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Wliquos sequasse</a:t>
            </a:r>
          </a:p>
          <a:p>
            <a:pPr marL="177800" indent="-177800" algn="l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pt-BR" dirty="0"/>
              <a:t>Sequasnone se</a:t>
            </a:r>
          </a:p>
        </p:txBody>
      </p:sp>
    </p:spTree>
    <p:extLst>
      <p:ext uri="{BB962C8B-B14F-4D97-AF65-F5344CB8AC3E}">
        <p14:creationId xmlns:p14="http://schemas.microsoft.com/office/powerpoint/2010/main" val="4160673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nde Klammer rechts 2"/>
          <p:cNvSpPr/>
          <p:nvPr/>
        </p:nvSpPr>
        <p:spPr bwMode="auto">
          <a:xfrm rot="16200000">
            <a:off x="7029272" y="1745814"/>
            <a:ext cx="1206135" cy="936104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Stufendiagramm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1" name="Textfeld 20"/>
          <p:cNvSpPr txBox="1"/>
          <p:nvPr/>
        </p:nvSpPr>
        <p:spPr>
          <a:xfrm>
            <a:off x="539750" y="1520788"/>
            <a:ext cx="468077" cy="1874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>
                <a:solidFill>
                  <a:schemeClr val="accent1"/>
                </a:solidFill>
              </a:rPr>
              <a:t>Einheit</a:t>
            </a:r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669000028"/>
              </p:ext>
            </p:extLst>
          </p:nvPr>
        </p:nvGraphicFramePr>
        <p:xfrm>
          <a:off x="525336" y="1809166"/>
          <a:ext cx="8078914" cy="3456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Ellipse 22"/>
          <p:cNvSpPr/>
          <p:nvPr/>
        </p:nvSpPr>
        <p:spPr bwMode="auto">
          <a:xfrm>
            <a:off x="7326305" y="1441160"/>
            <a:ext cx="612068" cy="324036"/>
          </a:xfrm>
          <a:prstGeom prst="ellipse">
            <a:avLst/>
          </a:prstGeom>
          <a:solidFill>
            <a:srgbClr val="2C8E27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34704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funnel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9" name="Trapezoid 8"/>
          <p:cNvSpPr/>
          <p:nvPr/>
        </p:nvSpPr>
        <p:spPr bwMode="auto">
          <a:xfrm rot="10800000">
            <a:off x="2627784" y="1945032"/>
            <a:ext cx="2880320" cy="2744107"/>
          </a:xfrm>
          <a:prstGeom prst="trapezoid">
            <a:avLst>
              <a:gd name="adj" fmla="val 34442"/>
            </a:avLst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627784" y="1700808"/>
            <a:ext cx="2880320" cy="504056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Lorem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dernam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944763" y="2612909"/>
            <a:ext cx="2246362" cy="504056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Lorem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dernam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3273375" y="3525010"/>
            <a:ext cx="1589138" cy="504056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Lorem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3582938" y="4437112"/>
            <a:ext cx="970012" cy="504056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Lorem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5385" y="2256108"/>
            <a:ext cx="425117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XX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55385" y="3161732"/>
            <a:ext cx="425117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XX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855385" y="4074949"/>
            <a:ext cx="425117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XX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39750" y="2243641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39750" y="3155929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39750" y="4068217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39750" y="1787497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39750" y="2699785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39750" y="3612073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9750" y="4524360"/>
            <a:ext cx="1162178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9750" y="1317881"/>
            <a:ext cx="1245534" cy="3109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Lorem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dernam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746846" y="2243640"/>
            <a:ext cx="1649491" cy="3293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mens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746846" y="2996952"/>
            <a:ext cx="1649491" cy="3293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mens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46846" y="4068216"/>
            <a:ext cx="1649491" cy="3293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Lorem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dernam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mens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746846" y="3298101"/>
            <a:ext cx="1779333" cy="3293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dirty="0" err="1">
                <a:solidFill>
                  <a:schemeClr val="accent1"/>
                </a:solidFill>
              </a:rPr>
              <a:t>Mirap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dern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aosten</a:t>
            </a:r>
            <a:r>
              <a:rPr lang="de-DE" dirty="0">
                <a:solidFill>
                  <a:schemeClr val="accent1"/>
                </a:solidFill>
              </a:rPr>
              <a:t> des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6318192" y="2292136"/>
            <a:ext cx="216000" cy="2160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6318192" y="3052031"/>
            <a:ext cx="216000" cy="2160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6318192" y="3353180"/>
            <a:ext cx="216000" cy="2160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6" name="Rechteck 35"/>
          <p:cNvSpPr/>
          <p:nvPr/>
        </p:nvSpPr>
        <p:spPr bwMode="auto">
          <a:xfrm>
            <a:off x="6318192" y="4123295"/>
            <a:ext cx="216000" cy="2160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7" name="Runde Klammer rechts 36"/>
          <p:cNvSpPr/>
          <p:nvPr/>
        </p:nvSpPr>
        <p:spPr bwMode="auto">
          <a:xfrm>
            <a:off x="5724129" y="1988840"/>
            <a:ext cx="396044" cy="828092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unde Klammer rechts 37"/>
          <p:cNvSpPr/>
          <p:nvPr/>
        </p:nvSpPr>
        <p:spPr bwMode="auto">
          <a:xfrm>
            <a:off x="5725442" y="2909704"/>
            <a:ext cx="396044" cy="828092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unde Klammer rechts 38"/>
          <p:cNvSpPr/>
          <p:nvPr/>
        </p:nvSpPr>
        <p:spPr bwMode="auto">
          <a:xfrm>
            <a:off x="5733042" y="3825044"/>
            <a:ext cx="396044" cy="828092"/>
          </a:xfrm>
          <a:prstGeom prst="rightBracke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6746846" y="1317881"/>
            <a:ext cx="1763303" cy="3293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de-DE" b="1" dirty="0" err="1">
                <a:solidFill>
                  <a:schemeClr val="accent1"/>
                </a:solidFill>
              </a:rPr>
              <a:t>Lorem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dernam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mens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gray">
          <a:xfrm>
            <a:off x="2591780" y="5229200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gray">
          <a:xfrm>
            <a:off x="4139952" y="5229200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gray">
          <a:xfrm>
            <a:off x="2591780" y="5517232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gray">
          <a:xfrm>
            <a:off x="4139952" y="5517232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gray">
          <a:xfrm>
            <a:off x="2591780" y="5805264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gray">
          <a:xfrm>
            <a:off x="4139952" y="5805264"/>
            <a:ext cx="1368152" cy="28803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lIns="100884" tIns="50443" rIns="100884" bIns="50443" anchor="ctr"/>
          <a:lstStyle/>
          <a:p>
            <a:pPr eaLnBrk="0" hangingPunct="0"/>
            <a:r>
              <a:rPr lang="de-DE" sz="1200" dirty="0" err="1">
                <a:solidFill>
                  <a:schemeClr val="accent1"/>
                </a:solidFill>
              </a:rPr>
              <a:t>Lorem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err="1">
                <a:solidFill>
                  <a:schemeClr val="accent1"/>
                </a:solidFill>
              </a:rPr>
              <a:t>dernam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09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Gestaltungselemente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Pfeile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/>
              <a:t>Linien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21" name="Inhaltsplatzhalter 2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noProof="0" dirty="0"/>
              <a:t>Flächen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pPr>
              <a:tabLst>
                <a:tab pos="2514600" algn="l"/>
              </a:tabLst>
            </a:pPr>
            <a:r>
              <a:rPr lang="de-DE" noProof="0" dirty="0"/>
              <a:t>Rahmen 	Elemente</a:t>
            </a:r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539750" y="1779811"/>
            <a:ext cx="2879725" cy="0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43"/>
          <p:cNvSpPr>
            <a:spLocks noChangeArrowheads="1"/>
          </p:cNvSpPr>
          <p:nvPr/>
        </p:nvSpPr>
        <p:spPr bwMode="gray">
          <a:xfrm>
            <a:off x="539750" y="2707551"/>
            <a:ext cx="1143000" cy="609600"/>
          </a:xfrm>
          <a:prstGeom prst="homePlate">
            <a:avLst>
              <a:gd name="adj" fmla="val 4974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gray">
          <a:xfrm>
            <a:off x="1835696" y="2718383"/>
            <a:ext cx="1066800" cy="609600"/>
          </a:xfrm>
          <a:prstGeom prst="chevron">
            <a:avLst>
              <a:gd name="adj" fmla="val 4723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gray">
          <a:xfrm>
            <a:off x="3115816" y="2718383"/>
            <a:ext cx="304056" cy="609600"/>
          </a:xfrm>
          <a:prstGeom prst="chevron">
            <a:avLst>
              <a:gd name="adj" fmla="val 4973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gray">
          <a:xfrm>
            <a:off x="546273" y="2319412"/>
            <a:ext cx="2873201" cy="144475"/>
          </a:xfrm>
          <a:prstGeom prst="homePlate">
            <a:avLst>
              <a:gd name="adj" fmla="val 4974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39" name="Gerade Verbindung mit Pfeil 38"/>
          <p:cNvCxnSpPr/>
          <p:nvPr/>
        </p:nvCxnSpPr>
        <p:spPr bwMode="gray">
          <a:xfrm>
            <a:off x="539750" y="2067843"/>
            <a:ext cx="2879725" cy="0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gray">
          <a:xfrm>
            <a:off x="546273" y="4509120"/>
            <a:ext cx="2873201" cy="0"/>
          </a:xfrm>
          <a:prstGeom prst="straightConnector1">
            <a:avLst/>
          </a:prstGeom>
          <a:ln w="9525" cmpd="sng">
            <a:solidFill>
              <a:schemeClr val="accent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 bwMode="gray">
          <a:xfrm>
            <a:off x="546273" y="4833156"/>
            <a:ext cx="2873201" cy="0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 bwMode="gray">
          <a:xfrm>
            <a:off x="546273" y="5157192"/>
            <a:ext cx="2873201" cy="0"/>
          </a:xfrm>
          <a:prstGeom prst="straightConnector1">
            <a:avLst/>
          </a:prstGeom>
          <a:ln w="9525" cmpd="sng">
            <a:solidFill>
              <a:schemeClr val="accent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 bwMode="gray">
          <a:xfrm>
            <a:off x="546273" y="5481228"/>
            <a:ext cx="2873201" cy="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"/>
          <p:cNvSpPr>
            <a:spLocks noChangeArrowheads="1"/>
          </p:cNvSpPr>
          <p:nvPr/>
        </p:nvSpPr>
        <p:spPr bwMode="gray">
          <a:xfrm>
            <a:off x="4680012" y="1772816"/>
            <a:ext cx="540060" cy="727075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gray">
          <a:xfrm>
            <a:off x="5356887" y="1772816"/>
            <a:ext cx="540060" cy="727075"/>
          </a:xfrm>
          <a:prstGeom prst="rect">
            <a:avLst/>
          </a:prstGeom>
          <a:solidFill>
            <a:schemeClr val="accent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gray">
          <a:xfrm>
            <a:off x="6033762" y="1772816"/>
            <a:ext cx="540060" cy="727075"/>
          </a:xfrm>
          <a:prstGeom prst="rect">
            <a:avLst/>
          </a:prstGeom>
          <a:solidFill>
            <a:schemeClr val="accent3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gray">
          <a:xfrm>
            <a:off x="6710637" y="1772816"/>
            <a:ext cx="540060" cy="727075"/>
          </a:xfrm>
          <a:prstGeom prst="rect">
            <a:avLst/>
          </a:prstGeom>
          <a:solidFill>
            <a:schemeClr val="accent4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gray">
          <a:xfrm>
            <a:off x="7387512" y="1772816"/>
            <a:ext cx="540060" cy="727075"/>
          </a:xfrm>
          <a:prstGeom prst="rect">
            <a:avLst/>
          </a:prstGeom>
          <a:solidFill>
            <a:schemeClr val="accent5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gray">
          <a:xfrm>
            <a:off x="8064388" y="1772816"/>
            <a:ext cx="540060" cy="727075"/>
          </a:xfrm>
          <a:prstGeom prst="rect">
            <a:avLst/>
          </a:prstGeom>
          <a:solidFill>
            <a:schemeClr val="accent6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gray">
          <a:xfrm>
            <a:off x="4688768" y="4509120"/>
            <a:ext cx="540060" cy="72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gray">
          <a:xfrm>
            <a:off x="5365643" y="4509120"/>
            <a:ext cx="540060" cy="727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gray">
          <a:xfrm>
            <a:off x="6042518" y="4509120"/>
            <a:ext cx="540060" cy="72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>
              <a:spcBef>
                <a:spcPct val="0"/>
              </a:spcBef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293775" y="4509179"/>
            <a:ext cx="190413" cy="191003"/>
            <a:chOff x="10210801" y="2574925"/>
            <a:chExt cx="512763" cy="514350"/>
          </a:xfrm>
          <a:solidFill>
            <a:schemeClr val="accent1"/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210801" y="2574925"/>
              <a:ext cx="512763" cy="514350"/>
            </a:xfrm>
            <a:custGeom>
              <a:avLst/>
              <a:gdLst>
                <a:gd name="T0" fmla="*/ 94 w 537"/>
                <a:gd name="T1" fmla="*/ 443 h 538"/>
                <a:gd name="T2" fmla="*/ 94 w 537"/>
                <a:gd name="T3" fmla="*/ 443 h 538"/>
                <a:gd name="T4" fmla="*/ 443 w 537"/>
                <a:gd name="T5" fmla="*/ 443 h 538"/>
                <a:gd name="T6" fmla="*/ 443 w 537"/>
                <a:gd name="T7" fmla="*/ 95 h 538"/>
                <a:gd name="T8" fmla="*/ 94 w 537"/>
                <a:gd name="T9" fmla="*/ 95 h 538"/>
                <a:gd name="T10" fmla="*/ 94 w 537"/>
                <a:gd name="T11" fmla="*/ 443 h 538"/>
                <a:gd name="T12" fmla="*/ 537 w 537"/>
                <a:gd name="T13" fmla="*/ 538 h 538"/>
                <a:gd name="T14" fmla="*/ 537 w 537"/>
                <a:gd name="T15" fmla="*/ 538 h 538"/>
                <a:gd name="T16" fmla="*/ 0 w 537"/>
                <a:gd name="T17" fmla="*/ 538 h 538"/>
                <a:gd name="T18" fmla="*/ 0 w 537"/>
                <a:gd name="T19" fmla="*/ 0 h 538"/>
                <a:gd name="T20" fmla="*/ 537 w 537"/>
                <a:gd name="T21" fmla="*/ 0 h 538"/>
                <a:gd name="T22" fmla="*/ 537 w 537"/>
                <a:gd name="T2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38">
                  <a:moveTo>
                    <a:pt x="94" y="443"/>
                  </a:moveTo>
                  <a:lnTo>
                    <a:pt x="94" y="443"/>
                  </a:lnTo>
                  <a:lnTo>
                    <a:pt x="443" y="443"/>
                  </a:lnTo>
                  <a:lnTo>
                    <a:pt x="443" y="95"/>
                  </a:lnTo>
                  <a:lnTo>
                    <a:pt x="94" y="95"/>
                  </a:lnTo>
                  <a:lnTo>
                    <a:pt x="94" y="443"/>
                  </a:lnTo>
                  <a:close/>
                  <a:moveTo>
                    <a:pt x="537" y="538"/>
                  </a:moveTo>
                  <a:lnTo>
                    <a:pt x="537" y="538"/>
                  </a:lnTo>
                  <a:lnTo>
                    <a:pt x="0" y="538"/>
                  </a:lnTo>
                  <a:lnTo>
                    <a:pt x="0" y="0"/>
                  </a:lnTo>
                  <a:lnTo>
                    <a:pt x="537" y="0"/>
                  </a:lnTo>
                  <a:lnTo>
                    <a:pt x="537" y="5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328276" y="2692400"/>
              <a:ext cx="277813" cy="274638"/>
            </a:xfrm>
            <a:custGeom>
              <a:avLst/>
              <a:gdLst>
                <a:gd name="T0" fmla="*/ 185 w 290"/>
                <a:gd name="T1" fmla="*/ 145 h 287"/>
                <a:gd name="T2" fmla="*/ 185 w 290"/>
                <a:gd name="T3" fmla="*/ 145 h 287"/>
                <a:gd name="T4" fmla="*/ 278 w 290"/>
                <a:gd name="T5" fmla="*/ 51 h 287"/>
                <a:gd name="T6" fmla="*/ 278 w 290"/>
                <a:gd name="T7" fmla="*/ 11 h 287"/>
                <a:gd name="T8" fmla="*/ 238 w 290"/>
                <a:gd name="T9" fmla="*/ 11 h 287"/>
                <a:gd name="T10" fmla="*/ 145 w 290"/>
                <a:gd name="T11" fmla="*/ 105 h 287"/>
                <a:gd name="T12" fmla="*/ 51 w 290"/>
                <a:gd name="T13" fmla="*/ 11 h 287"/>
                <a:gd name="T14" fmla="*/ 11 w 290"/>
                <a:gd name="T15" fmla="*/ 11 h 287"/>
                <a:gd name="T16" fmla="*/ 11 w 290"/>
                <a:gd name="T17" fmla="*/ 51 h 287"/>
                <a:gd name="T18" fmla="*/ 104 w 290"/>
                <a:gd name="T19" fmla="*/ 145 h 287"/>
                <a:gd name="T20" fmla="*/ 11 w 290"/>
                <a:gd name="T21" fmla="*/ 238 h 287"/>
                <a:gd name="T22" fmla="*/ 11 w 290"/>
                <a:gd name="T23" fmla="*/ 279 h 287"/>
                <a:gd name="T24" fmla="*/ 31 w 290"/>
                <a:gd name="T25" fmla="*/ 287 h 287"/>
                <a:gd name="T26" fmla="*/ 51 w 290"/>
                <a:gd name="T27" fmla="*/ 279 h 287"/>
                <a:gd name="T28" fmla="*/ 145 w 290"/>
                <a:gd name="T29" fmla="*/ 185 h 287"/>
                <a:gd name="T30" fmla="*/ 238 w 290"/>
                <a:gd name="T31" fmla="*/ 279 h 287"/>
                <a:gd name="T32" fmla="*/ 258 w 290"/>
                <a:gd name="T33" fmla="*/ 287 h 287"/>
                <a:gd name="T34" fmla="*/ 278 w 290"/>
                <a:gd name="T35" fmla="*/ 279 h 287"/>
                <a:gd name="T36" fmla="*/ 278 w 290"/>
                <a:gd name="T37" fmla="*/ 238 h 287"/>
                <a:gd name="T38" fmla="*/ 185 w 290"/>
                <a:gd name="T39" fmla="*/ 14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7">
                  <a:moveTo>
                    <a:pt x="185" y="145"/>
                  </a:moveTo>
                  <a:lnTo>
                    <a:pt x="185" y="145"/>
                  </a:lnTo>
                  <a:lnTo>
                    <a:pt x="278" y="51"/>
                  </a:lnTo>
                  <a:cubicBezTo>
                    <a:pt x="290" y="40"/>
                    <a:pt x="290" y="22"/>
                    <a:pt x="278" y="11"/>
                  </a:cubicBezTo>
                  <a:cubicBezTo>
                    <a:pt x="267" y="0"/>
                    <a:pt x="249" y="0"/>
                    <a:pt x="238" y="11"/>
                  </a:cubicBezTo>
                  <a:lnTo>
                    <a:pt x="145" y="105"/>
                  </a:lnTo>
                  <a:lnTo>
                    <a:pt x="51" y="11"/>
                  </a:lnTo>
                  <a:cubicBezTo>
                    <a:pt x="40" y="0"/>
                    <a:pt x="22" y="0"/>
                    <a:pt x="11" y="11"/>
                  </a:cubicBezTo>
                  <a:cubicBezTo>
                    <a:pt x="0" y="22"/>
                    <a:pt x="0" y="40"/>
                    <a:pt x="11" y="51"/>
                  </a:cubicBezTo>
                  <a:lnTo>
                    <a:pt x="104" y="145"/>
                  </a:lnTo>
                  <a:lnTo>
                    <a:pt x="11" y="238"/>
                  </a:lnTo>
                  <a:cubicBezTo>
                    <a:pt x="0" y="250"/>
                    <a:pt x="0" y="268"/>
                    <a:pt x="11" y="279"/>
                  </a:cubicBezTo>
                  <a:cubicBezTo>
                    <a:pt x="16" y="284"/>
                    <a:pt x="24" y="287"/>
                    <a:pt x="31" y="287"/>
                  </a:cubicBezTo>
                  <a:cubicBezTo>
                    <a:pt x="38" y="287"/>
                    <a:pt x="45" y="284"/>
                    <a:pt x="51" y="279"/>
                  </a:cubicBezTo>
                  <a:lnTo>
                    <a:pt x="145" y="185"/>
                  </a:lnTo>
                  <a:lnTo>
                    <a:pt x="238" y="279"/>
                  </a:lnTo>
                  <a:cubicBezTo>
                    <a:pt x="244" y="284"/>
                    <a:pt x="251" y="287"/>
                    <a:pt x="258" y="287"/>
                  </a:cubicBezTo>
                  <a:cubicBezTo>
                    <a:pt x="266" y="287"/>
                    <a:pt x="273" y="284"/>
                    <a:pt x="278" y="279"/>
                  </a:cubicBezTo>
                  <a:cubicBezTo>
                    <a:pt x="290" y="268"/>
                    <a:pt x="290" y="250"/>
                    <a:pt x="278" y="238"/>
                  </a:cubicBezTo>
                  <a:lnTo>
                    <a:pt x="185" y="1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236296" y="4945884"/>
            <a:ext cx="305369" cy="305369"/>
            <a:chOff x="10055226" y="3886200"/>
            <a:chExt cx="822325" cy="822325"/>
          </a:xfrm>
          <a:solidFill>
            <a:schemeClr val="accent1"/>
          </a:solidFill>
        </p:grpSpPr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10055226" y="3886200"/>
              <a:ext cx="822325" cy="822325"/>
            </a:xfrm>
            <a:custGeom>
              <a:avLst/>
              <a:gdLst>
                <a:gd name="T0" fmla="*/ 143 w 861"/>
                <a:gd name="T1" fmla="*/ 718 h 860"/>
                <a:gd name="T2" fmla="*/ 143 w 861"/>
                <a:gd name="T3" fmla="*/ 718 h 860"/>
                <a:gd name="T4" fmla="*/ 719 w 861"/>
                <a:gd name="T5" fmla="*/ 718 h 860"/>
                <a:gd name="T6" fmla="*/ 719 w 861"/>
                <a:gd name="T7" fmla="*/ 142 h 860"/>
                <a:gd name="T8" fmla="*/ 143 w 861"/>
                <a:gd name="T9" fmla="*/ 142 h 860"/>
                <a:gd name="T10" fmla="*/ 143 w 861"/>
                <a:gd name="T11" fmla="*/ 718 h 860"/>
                <a:gd name="T12" fmla="*/ 861 w 861"/>
                <a:gd name="T13" fmla="*/ 860 h 860"/>
                <a:gd name="T14" fmla="*/ 861 w 861"/>
                <a:gd name="T15" fmla="*/ 860 h 860"/>
                <a:gd name="T16" fmla="*/ 0 w 861"/>
                <a:gd name="T17" fmla="*/ 860 h 860"/>
                <a:gd name="T18" fmla="*/ 0 w 861"/>
                <a:gd name="T19" fmla="*/ 0 h 860"/>
                <a:gd name="T20" fmla="*/ 861 w 861"/>
                <a:gd name="T21" fmla="*/ 0 h 860"/>
                <a:gd name="T22" fmla="*/ 861 w 861"/>
                <a:gd name="T23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0">
                  <a:moveTo>
                    <a:pt x="143" y="718"/>
                  </a:moveTo>
                  <a:lnTo>
                    <a:pt x="143" y="718"/>
                  </a:lnTo>
                  <a:lnTo>
                    <a:pt x="719" y="718"/>
                  </a:lnTo>
                  <a:lnTo>
                    <a:pt x="719" y="142"/>
                  </a:lnTo>
                  <a:lnTo>
                    <a:pt x="143" y="142"/>
                  </a:lnTo>
                  <a:lnTo>
                    <a:pt x="143" y="718"/>
                  </a:lnTo>
                  <a:close/>
                  <a:moveTo>
                    <a:pt x="861" y="860"/>
                  </a:moveTo>
                  <a:lnTo>
                    <a:pt x="861" y="860"/>
                  </a:lnTo>
                  <a:lnTo>
                    <a:pt x="0" y="860"/>
                  </a:lnTo>
                  <a:lnTo>
                    <a:pt x="0" y="0"/>
                  </a:lnTo>
                  <a:lnTo>
                    <a:pt x="861" y="0"/>
                  </a:lnTo>
                  <a:lnTo>
                    <a:pt x="861" y="86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0245726" y="4075113"/>
              <a:ext cx="442913" cy="438150"/>
            </a:xfrm>
            <a:custGeom>
              <a:avLst/>
              <a:gdLst>
                <a:gd name="T0" fmla="*/ 447 w 463"/>
                <a:gd name="T1" fmla="*/ 387 h 459"/>
                <a:gd name="T2" fmla="*/ 447 w 463"/>
                <a:gd name="T3" fmla="*/ 387 h 459"/>
                <a:gd name="T4" fmla="*/ 292 w 463"/>
                <a:gd name="T5" fmla="*/ 232 h 459"/>
                <a:gd name="T6" fmla="*/ 446 w 463"/>
                <a:gd name="T7" fmla="*/ 77 h 459"/>
                <a:gd name="T8" fmla="*/ 446 w 463"/>
                <a:gd name="T9" fmla="*/ 17 h 459"/>
                <a:gd name="T10" fmla="*/ 386 w 463"/>
                <a:gd name="T11" fmla="*/ 17 h 459"/>
                <a:gd name="T12" fmla="*/ 232 w 463"/>
                <a:gd name="T13" fmla="*/ 171 h 459"/>
                <a:gd name="T14" fmla="*/ 77 w 463"/>
                <a:gd name="T15" fmla="*/ 17 h 459"/>
                <a:gd name="T16" fmla="*/ 16 w 463"/>
                <a:gd name="T17" fmla="*/ 17 h 459"/>
                <a:gd name="T18" fmla="*/ 16 w 463"/>
                <a:gd name="T19" fmla="*/ 77 h 459"/>
                <a:gd name="T20" fmla="*/ 171 w 463"/>
                <a:gd name="T21" fmla="*/ 232 h 459"/>
                <a:gd name="T22" fmla="*/ 16 w 463"/>
                <a:gd name="T23" fmla="*/ 387 h 459"/>
                <a:gd name="T24" fmla="*/ 16 w 463"/>
                <a:gd name="T25" fmla="*/ 447 h 459"/>
                <a:gd name="T26" fmla="*/ 47 w 463"/>
                <a:gd name="T27" fmla="*/ 459 h 459"/>
                <a:gd name="T28" fmla="*/ 77 w 463"/>
                <a:gd name="T29" fmla="*/ 447 h 459"/>
                <a:gd name="T30" fmla="*/ 231 w 463"/>
                <a:gd name="T31" fmla="*/ 292 h 459"/>
                <a:gd name="T32" fmla="*/ 386 w 463"/>
                <a:gd name="T33" fmla="*/ 447 h 459"/>
                <a:gd name="T34" fmla="*/ 416 w 463"/>
                <a:gd name="T35" fmla="*/ 459 h 459"/>
                <a:gd name="T36" fmla="*/ 447 w 463"/>
                <a:gd name="T37" fmla="*/ 447 h 459"/>
                <a:gd name="T38" fmla="*/ 447 w 463"/>
                <a:gd name="T39" fmla="*/ 38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3" h="459">
                  <a:moveTo>
                    <a:pt x="447" y="387"/>
                  </a:moveTo>
                  <a:lnTo>
                    <a:pt x="447" y="387"/>
                  </a:lnTo>
                  <a:lnTo>
                    <a:pt x="292" y="232"/>
                  </a:lnTo>
                  <a:lnTo>
                    <a:pt x="446" y="77"/>
                  </a:lnTo>
                  <a:cubicBezTo>
                    <a:pt x="463" y="61"/>
                    <a:pt x="463" y="34"/>
                    <a:pt x="446" y="17"/>
                  </a:cubicBezTo>
                  <a:cubicBezTo>
                    <a:pt x="430" y="0"/>
                    <a:pt x="403" y="0"/>
                    <a:pt x="386" y="17"/>
                  </a:cubicBezTo>
                  <a:lnTo>
                    <a:pt x="232" y="171"/>
                  </a:lnTo>
                  <a:lnTo>
                    <a:pt x="77" y="17"/>
                  </a:lnTo>
                  <a:cubicBezTo>
                    <a:pt x="60" y="0"/>
                    <a:pt x="33" y="0"/>
                    <a:pt x="16" y="17"/>
                  </a:cubicBezTo>
                  <a:cubicBezTo>
                    <a:pt x="0" y="33"/>
                    <a:pt x="0" y="61"/>
                    <a:pt x="16" y="77"/>
                  </a:cubicBezTo>
                  <a:lnTo>
                    <a:pt x="171" y="232"/>
                  </a:lnTo>
                  <a:lnTo>
                    <a:pt x="16" y="387"/>
                  </a:lnTo>
                  <a:cubicBezTo>
                    <a:pt x="0" y="403"/>
                    <a:pt x="0" y="430"/>
                    <a:pt x="16" y="447"/>
                  </a:cubicBezTo>
                  <a:cubicBezTo>
                    <a:pt x="25" y="455"/>
                    <a:pt x="36" y="459"/>
                    <a:pt x="47" y="459"/>
                  </a:cubicBezTo>
                  <a:cubicBezTo>
                    <a:pt x="57" y="459"/>
                    <a:pt x="68" y="455"/>
                    <a:pt x="77" y="447"/>
                  </a:cubicBezTo>
                  <a:lnTo>
                    <a:pt x="231" y="292"/>
                  </a:lnTo>
                  <a:lnTo>
                    <a:pt x="386" y="447"/>
                  </a:lnTo>
                  <a:cubicBezTo>
                    <a:pt x="395" y="455"/>
                    <a:pt x="405" y="459"/>
                    <a:pt x="416" y="459"/>
                  </a:cubicBezTo>
                  <a:cubicBezTo>
                    <a:pt x="427" y="459"/>
                    <a:pt x="438" y="455"/>
                    <a:pt x="447" y="447"/>
                  </a:cubicBezTo>
                  <a:cubicBezTo>
                    <a:pt x="463" y="430"/>
                    <a:pt x="463" y="403"/>
                    <a:pt x="4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7848780" y="4501686"/>
            <a:ext cx="191003" cy="191003"/>
            <a:chOff x="11642726" y="2544763"/>
            <a:chExt cx="514350" cy="514350"/>
          </a:xfrm>
          <a:solidFill>
            <a:schemeClr val="accent1"/>
          </a:solidFill>
        </p:grpSpPr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1642726" y="2544763"/>
              <a:ext cx="514350" cy="514350"/>
            </a:xfrm>
            <a:custGeom>
              <a:avLst/>
              <a:gdLst>
                <a:gd name="T0" fmla="*/ 95 w 538"/>
                <a:gd name="T1" fmla="*/ 443 h 538"/>
                <a:gd name="T2" fmla="*/ 95 w 538"/>
                <a:gd name="T3" fmla="*/ 443 h 538"/>
                <a:gd name="T4" fmla="*/ 443 w 538"/>
                <a:gd name="T5" fmla="*/ 443 h 538"/>
                <a:gd name="T6" fmla="*/ 443 w 538"/>
                <a:gd name="T7" fmla="*/ 95 h 538"/>
                <a:gd name="T8" fmla="*/ 95 w 538"/>
                <a:gd name="T9" fmla="*/ 95 h 538"/>
                <a:gd name="T10" fmla="*/ 95 w 538"/>
                <a:gd name="T11" fmla="*/ 443 h 538"/>
                <a:gd name="T12" fmla="*/ 538 w 538"/>
                <a:gd name="T13" fmla="*/ 538 h 538"/>
                <a:gd name="T14" fmla="*/ 538 w 538"/>
                <a:gd name="T15" fmla="*/ 538 h 538"/>
                <a:gd name="T16" fmla="*/ 0 w 538"/>
                <a:gd name="T17" fmla="*/ 538 h 538"/>
                <a:gd name="T18" fmla="*/ 0 w 538"/>
                <a:gd name="T19" fmla="*/ 0 h 538"/>
                <a:gd name="T20" fmla="*/ 538 w 538"/>
                <a:gd name="T21" fmla="*/ 0 h 538"/>
                <a:gd name="T22" fmla="*/ 538 w 538"/>
                <a:gd name="T2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538">
                  <a:moveTo>
                    <a:pt x="95" y="443"/>
                  </a:moveTo>
                  <a:lnTo>
                    <a:pt x="95" y="443"/>
                  </a:lnTo>
                  <a:lnTo>
                    <a:pt x="443" y="443"/>
                  </a:lnTo>
                  <a:lnTo>
                    <a:pt x="443" y="95"/>
                  </a:lnTo>
                  <a:lnTo>
                    <a:pt x="95" y="95"/>
                  </a:lnTo>
                  <a:lnTo>
                    <a:pt x="95" y="443"/>
                  </a:lnTo>
                  <a:close/>
                  <a:moveTo>
                    <a:pt x="538" y="538"/>
                  </a:moveTo>
                  <a:lnTo>
                    <a:pt x="538" y="538"/>
                  </a:lnTo>
                  <a:lnTo>
                    <a:pt x="0" y="538"/>
                  </a:lnTo>
                  <a:lnTo>
                    <a:pt x="0" y="0"/>
                  </a:lnTo>
                  <a:lnTo>
                    <a:pt x="538" y="0"/>
                  </a:lnTo>
                  <a:lnTo>
                    <a:pt x="538" y="5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11769726" y="2663825"/>
              <a:ext cx="260350" cy="273050"/>
            </a:xfrm>
            <a:custGeom>
              <a:avLst/>
              <a:gdLst>
                <a:gd name="T0" fmla="*/ 119 w 273"/>
                <a:gd name="T1" fmla="*/ 286 h 286"/>
                <a:gd name="T2" fmla="*/ 119 w 273"/>
                <a:gd name="T3" fmla="*/ 286 h 286"/>
                <a:gd name="T4" fmla="*/ 98 w 273"/>
                <a:gd name="T5" fmla="*/ 277 h 286"/>
                <a:gd name="T6" fmla="*/ 11 w 273"/>
                <a:gd name="T7" fmla="*/ 181 h 286"/>
                <a:gd name="T8" fmla="*/ 13 w 273"/>
                <a:gd name="T9" fmla="*/ 141 h 286"/>
                <a:gd name="T10" fmla="*/ 53 w 273"/>
                <a:gd name="T11" fmla="*/ 143 h 286"/>
                <a:gd name="T12" fmla="*/ 113 w 273"/>
                <a:gd name="T13" fmla="*/ 209 h 286"/>
                <a:gd name="T14" fmla="*/ 215 w 273"/>
                <a:gd name="T15" fmla="*/ 19 h 286"/>
                <a:gd name="T16" fmla="*/ 254 w 273"/>
                <a:gd name="T17" fmla="*/ 7 h 286"/>
                <a:gd name="T18" fmla="*/ 266 w 273"/>
                <a:gd name="T19" fmla="*/ 46 h 286"/>
                <a:gd name="T20" fmla="*/ 144 w 273"/>
                <a:gd name="T21" fmla="*/ 271 h 286"/>
                <a:gd name="T22" fmla="*/ 122 w 273"/>
                <a:gd name="T23" fmla="*/ 286 h 286"/>
                <a:gd name="T24" fmla="*/ 119 w 273"/>
                <a:gd name="T25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286">
                  <a:moveTo>
                    <a:pt x="119" y="286"/>
                  </a:moveTo>
                  <a:lnTo>
                    <a:pt x="119" y="286"/>
                  </a:lnTo>
                  <a:cubicBezTo>
                    <a:pt x="111" y="286"/>
                    <a:pt x="103" y="283"/>
                    <a:pt x="98" y="277"/>
                  </a:cubicBezTo>
                  <a:lnTo>
                    <a:pt x="11" y="181"/>
                  </a:lnTo>
                  <a:cubicBezTo>
                    <a:pt x="0" y="170"/>
                    <a:pt x="1" y="152"/>
                    <a:pt x="13" y="141"/>
                  </a:cubicBezTo>
                  <a:cubicBezTo>
                    <a:pt x="24" y="131"/>
                    <a:pt x="42" y="131"/>
                    <a:pt x="53" y="143"/>
                  </a:cubicBezTo>
                  <a:lnTo>
                    <a:pt x="113" y="209"/>
                  </a:lnTo>
                  <a:lnTo>
                    <a:pt x="215" y="19"/>
                  </a:lnTo>
                  <a:cubicBezTo>
                    <a:pt x="223" y="5"/>
                    <a:pt x="240" y="0"/>
                    <a:pt x="254" y="7"/>
                  </a:cubicBezTo>
                  <a:cubicBezTo>
                    <a:pt x="268" y="15"/>
                    <a:pt x="273" y="32"/>
                    <a:pt x="266" y="46"/>
                  </a:cubicBezTo>
                  <a:lnTo>
                    <a:pt x="144" y="271"/>
                  </a:lnTo>
                  <a:cubicBezTo>
                    <a:pt x="140" y="280"/>
                    <a:pt x="131" y="285"/>
                    <a:pt x="122" y="286"/>
                  </a:cubicBezTo>
                  <a:cubicBezTo>
                    <a:pt x="121" y="286"/>
                    <a:pt x="120" y="286"/>
                    <a:pt x="119" y="2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791596" y="4944705"/>
            <a:ext cx="305369" cy="305369"/>
            <a:chOff x="11488738" y="3856038"/>
            <a:chExt cx="822325" cy="822325"/>
          </a:xfrm>
          <a:solidFill>
            <a:schemeClr val="accent1"/>
          </a:solidFill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11488738" y="3856038"/>
              <a:ext cx="822325" cy="822325"/>
            </a:xfrm>
            <a:custGeom>
              <a:avLst/>
              <a:gdLst>
                <a:gd name="T0" fmla="*/ 142 w 861"/>
                <a:gd name="T1" fmla="*/ 718 h 861"/>
                <a:gd name="T2" fmla="*/ 142 w 861"/>
                <a:gd name="T3" fmla="*/ 718 h 861"/>
                <a:gd name="T4" fmla="*/ 718 w 861"/>
                <a:gd name="T5" fmla="*/ 718 h 861"/>
                <a:gd name="T6" fmla="*/ 718 w 861"/>
                <a:gd name="T7" fmla="*/ 142 h 861"/>
                <a:gd name="T8" fmla="*/ 142 w 861"/>
                <a:gd name="T9" fmla="*/ 142 h 861"/>
                <a:gd name="T10" fmla="*/ 142 w 861"/>
                <a:gd name="T11" fmla="*/ 718 h 861"/>
                <a:gd name="T12" fmla="*/ 861 w 861"/>
                <a:gd name="T13" fmla="*/ 861 h 861"/>
                <a:gd name="T14" fmla="*/ 861 w 861"/>
                <a:gd name="T15" fmla="*/ 861 h 861"/>
                <a:gd name="T16" fmla="*/ 0 w 861"/>
                <a:gd name="T17" fmla="*/ 861 h 861"/>
                <a:gd name="T18" fmla="*/ 0 w 861"/>
                <a:gd name="T19" fmla="*/ 0 h 861"/>
                <a:gd name="T20" fmla="*/ 861 w 861"/>
                <a:gd name="T21" fmla="*/ 0 h 861"/>
                <a:gd name="T22" fmla="*/ 861 w 861"/>
                <a:gd name="T23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142" y="718"/>
                  </a:moveTo>
                  <a:lnTo>
                    <a:pt x="142" y="718"/>
                  </a:lnTo>
                  <a:lnTo>
                    <a:pt x="718" y="718"/>
                  </a:lnTo>
                  <a:lnTo>
                    <a:pt x="718" y="142"/>
                  </a:lnTo>
                  <a:lnTo>
                    <a:pt x="142" y="142"/>
                  </a:lnTo>
                  <a:lnTo>
                    <a:pt x="142" y="718"/>
                  </a:lnTo>
                  <a:close/>
                  <a:moveTo>
                    <a:pt x="861" y="861"/>
                  </a:moveTo>
                  <a:lnTo>
                    <a:pt x="861" y="861"/>
                  </a:lnTo>
                  <a:lnTo>
                    <a:pt x="0" y="861"/>
                  </a:lnTo>
                  <a:lnTo>
                    <a:pt x="0" y="0"/>
                  </a:lnTo>
                  <a:lnTo>
                    <a:pt x="861" y="0"/>
                  </a:lnTo>
                  <a:lnTo>
                    <a:pt x="861" y="86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1691938" y="4044950"/>
              <a:ext cx="415925" cy="438150"/>
            </a:xfrm>
            <a:custGeom>
              <a:avLst/>
              <a:gdLst>
                <a:gd name="T0" fmla="*/ 189 w 436"/>
                <a:gd name="T1" fmla="*/ 458 h 458"/>
                <a:gd name="T2" fmla="*/ 189 w 436"/>
                <a:gd name="T3" fmla="*/ 458 h 458"/>
                <a:gd name="T4" fmla="*/ 157 w 436"/>
                <a:gd name="T5" fmla="*/ 444 h 458"/>
                <a:gd name="T6" fmla="*/ 16 w 436"/>
                <a:gd name="T7" fmla="*/ 289 h 458"/>
                <a:gd name="T8" fmla="*/ 19 w 436"/>
                <a:gd name="T9" fmla="*/ 228 h 458"/>
                <a:gd name="T10" fmla="*/ 79 w 436"/>
                <a:gd name="T11" fmla="*/ 231 h 458"/>
                <a:gd name="T12" fmla="*/ 180 w 436"/>
                <a:gd name="T13" fmla="*/ 342 h 458"/>
                <a:gd name="T14" fmla="*/ 349 w 436"/>
                <a:gd name="T15" fmla="*/ 29 h 458"/>
                <a:gd name="T16" fmla="*/ 407 w 436"/>
                <a:gd name="T17" fmla="*/ 11 h 458"/>
                <a:gd name="T18" fmla="*/ 425 w 436"/>
                <a:gd name="T19" fmla="*/ 69 h 458"/>
                <a:gd name="T20" fmla="*/ 226 w 436"/>
                <a:gd name="T21" fmla="*/ 436 h 458"/>
                <a:gd name="T22" fmla="*/ 194 w 436"/>
                <a:gd name="T23" fmla="*/ 458 h 458"/>
                <a:gd name="T24" fmla="*/ 189 w 436"/>
                <a:gd name="T25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458">
                  <a:moveTo>
                    <a:pt x="189" y="458"/>
                  </a:moveTo>
                  <a:lnTo>
                    <a:pt x="189" y="458"/>
                  </a:lnTo>
                  <a:cubicBezTo>
                    <a:pt x="177" y="458"/>
                    <a:pt x="165" y="453"/>
                    <a:pt x="157" y="444"/>
                  </a:cubicBezTo>
                  <a:lnTo>
                    <a:pt x="16" y="289"/>
                  </a:lnTo>
                  <a:cubicBezTo>
                    <a:pt x="0" y="271"/>
                    <a:pt x="1" y="244"/>
                    <a:pt x="19" y="228"/>
                  </a:cubicBezTo>
                  <a:cubicBezTo>
                    <a:pt x="36" y="212"/>
                    <a:pt x="63" y="214"/>
                    <a:pt x="79" y="231"/>
                  </a:cubicBezTo>
                  <a:lnTo>
                    <a:pt x="180" y="342"/>
                  </a:lnTo>
                  <a:lnTo>
                    <a:pt x="349" y="29"/>
                  </a:lnTo>
                  <a:cubicBezTo>
                    <a:pt x="361" y="8"/>
                    <a:pt x="386" y="0"/>
                    <a:pt x="407" y="11"/>
                  </a:cubicBezTo>
                  <a:cubicBezTo>
                    <a:pt x="428" y="23"/>
                    <a:pt x="436" y="49"/>
                    <a:pt x="425" y="69"/>
                  </a:cubicBezTo>
                  <a:lnTo>
                    <a:pt x="226" y="436"/>
                  </a:lnTo>
                  <a:cubicBezTo>
                    <a:pt x="220" y="448"/>
                    <a:pt x="208" y="456"/>
                    <a:pt x="194" y="458"/>
                  </a:cubicBezTo>
                  <a:cubicBezTo>
                    <a:pt x="192" y="458"/>
                    <a:pt x="191" y="458"/>
                    <a:pt x="189" y="4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8353829" y="4941168"/>
            <a:ext cx="295347" cy="308906"/>
          </a:xfrm>
          <a:custGeom>
            <a:avLst/>
            <a:gdLst>
              <a:gd name="T0" fmla="*/ 360 w 832"/>
              <a:gd name="T1" fmla="*/ 872 h 872"/>
              <a:gd name="T2" fmla="*/ 360 w 832"/>
              <a:gd name="T3" fmla="*/ 872 h 872"/>
              <a:gd name="T4" fmla="*/ 304 w 832"/>
              <a:gd name="T5" fmla="*/ 847 h 872"/>
              <a:gd name="T6" fmla="*/ 29 w 832"/>
              <a:gd name="T7" fmla="*/ 546 h 872"/>
              <a:gd name="T8" fmla="*/ 33 w 832"/>
              <a:gd name="T9" fmla="*/ 439 h 872"/>
              <a:gd name="T10" fmla="*/ 141 w 832"/>
              <a:gd name="T11" fmla="*/ 444 h 872"/>
              <a:gd name="T12" fmla="*/ 344 w 832"/>
              <a:gd name="T13" fmla="*/ 666 h 872"/>
              <a:gd name="T14" fmla="*/ 679 w 832"/>
              <a:gd name="T15" fmla="*/ 51 h 872"/>
              <a:gd name="T16" fmla="*/ 782 w 832"/>
              <a:gd name="T17" fmla="*/ 20 h 872"/>
              <a:gd name="T18" fmla="*/ 812 w 832"/>
              <a:gd name="T19" fmla="*/ 123 h 872"/>
              <a:gd name="T20" fmla="*/ 427 w 832"/>
              <a:gd name="T21" fmla="*/ 832 h 872"/>
              <a:gd name="T22" fmla="*/ 369 w 832"/>
              <a:gd name="T23" fmla="*/ 871 h 872"/>
              <a:gd name="T24" fmla="*/ 360 w 832"/>
              <a:gd name="T25" fmla="*/ 872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2" h="872">
                <a:moveTo>
                  <a:pt x="360" y="872"/>
                </a:moveTo>
                <a:lnTo>
                  <a:pt x="360" y="872"/>
                </a:lnTo>
                <a:cubicBezTo>
                  <a:pt x="339" y="872"/>
                  <a:pt x="318" y="863"/>
                  <a:pt x="304" y="847"/>
                </a:cubicBezTo>
                <a:lnTo>
                  <a:pt x="29" y="546"/>
                </a:lnTo>
                <a:cubicBezTo>
                  <a:pt x="0" y="515"/>
                  <a:pt x="2" y="467"/>
                  <a:pt x="33" y="439"/>
                </a:cubicBezTo>
                <a:cubicBezTo>
                  <a:pt x="64" y="410"/>
                  <a:pt x="112" y="413"/>
                  <a:pt x="141" y="444"/>
                </a:cubicBezTo>
                <a:lnTo>
                  <a:pt x="344" y="666"/>
                </a:lnTo>
                <a:lnTo>
                  <a:pt x="679" y="51"/>
                </a:lnTo>
                <a:cubicBezTo>
                  <a:pt x="699" y="14"/>
                  <a:pt x="745" y="0"/>
                  <a:pt x="782" y="20"/>
                </a:cubicBezTo>
                <a:cubicBezTo>
                  <a:pt x="819" y="40"/>
                  <a:pt x="832" y="87"/>
                  <a:pt x="812" y="123"/>
                </a:cubicBezTo>
                <a:lnTo>
                  <a:pt x="427" y="832"/>
                </a:lnTo>
                <a:cubicBezTo>
                  <a:pt x="415" y="854"/>
                  <a:pt x="394" y="868"/>
                  <a:pt x="369" y="871"/>
                </a:cubicBezTo>
                <a:cubicBezTo>
                  <a:pt x="366" y="872"/>
                  <a:pt x="363" y="872"/>
                  <a:pt x="360" y="87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Freeform 14"/>
          <p:cNvSpPr>
            <a:spLocks/>
          </p:cNvSpPr>
          <p:nvPr/>
        </p:nvSpPr>
        <p:spPr bwMode="auto">
          <a:xfrm>
            <a:off x="8427519" y="4509179"/>
            <a:ext cx="147968" cy="155043"/>
          </a:xfrm>
          <a:custGeom>
            <a:avLst/>
            <a:gdLst>
              <a:gd name="T0" fmla="*/ 180 w 417"/>
              <a:gd name="T1" fmla="*/ 437 h 437"/>
              <a:gd name="T2" fmla="*/ 180 w 417"/>
              <a:gd name="T3" fmla="*/ 437 h 437"/>
              <a:gd name="T4" fmla="*/ 152 w 417"/>
              <a:gd name="T5" fmla="*/ 425 h 437"/>
              <a:gd name="T6" fmla="*/ 14 w 417"/>
              <a:gd name="T7" fmla="*/ 274 h 437"/>
              <a:gd name="T8" fmla="*/ 17 w 417"/>
              <a:gd name="T9" fmla="*/ 220 h 437"/>
              <a:gd name="T10" fmla="*/ 70 w 417"/>
              <a:gd name="T11" fmla="*/ 223 h 437"/>
              <a:gd name="T12" fmla="*/ 173 w 417"/>
              <a:gd name="T13" fmla="*/ 334 h 437"/>
              <a:gd name="T14" fmla="*/ 340 w 417"/>
              <a:gd name="T15" fmla="*/ 26 h 437"/>
              <a:gd name="T16" fmla="*/ 392 w 417"/>
              <a:gd name="T17" fmla="*/ 10 h 437"/>
              <a:gd name="T18" fmla="*/ 407 w 417"/>
              <a:gd name="T19" fmla="*/ 62 h 437"/>
              <a:gd name="T20" fmla="*/ 214 w 417"/>
              <a:gd name="T21" fmla="*/ 417 h 437"/>
              <a:gd name="T22" fmla="*/ 185 w 417"/>
              <a:gd name="T23" fmla="*/ 437 h 437"/>
              <a:gd name="T24" fmla="*/ 180 w 417"/>
              <a:gd name="T25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7" h="437">
                <a:moveTo>
                  <a:pt x="180" y="437"/>
                </a:moveTo>
                <a:lnTo>
                  <a:pt x="180" y="437"/>
                </a:lnTo>
                <a:cubicBezTo>
                  <a:pt x="170" y="437"/>
                  <a:pt x="160" y="433"/>
                  <a:pt x="152" y="425"/>
                </a:cubicBezTo>
                <a:lnTo>
                  <a:pt x="14" y="274"/>
                </a:lnTo>
                <a:cubicBezTo>
                  <a:pt x="0" y="258"/>
                  <a:pt x="1" y="234"/>
                  <a:pt x="17" y="220"/>
                </a:cubicBezTo>
                <a:cubicBezTo>
                  <a:pt x="32" y="206"/>
                  <a:pt x="56" y="207"/>
                  <a:pt x="70" y="223"/>
                </a:cubicBezTo>
                <a:lnTo>
                  <a:pt x="173" y="334"/>
                </a:lnTo>
                <a:lnTo>
                  <a:pt x="340" y="26"/>
                </a:lnTo>
                <a:cubicBezTo>
                  <a:pt x="350" y="7"/>
                  <a:pt x="373" y="0"/>
                  <a:pt x="392" y="10"/>
                </a:cubicBezTo>
                <a:cubicBezTo>
                  <a:pt x="410" y="21"/>
                  <a:pt x="417" y="44"/>
                  <a:pt x="407" y="62"/>
                </a:cubicBezTo>
                <a:lnTo>
                  <a:pt x="214" y="417"/>
                </a:lnTo>
                <a:cubicBezTo>
                  <a:pt x="208" y="428"/>
                  <a:pt x="197" y="435"/>
                  <a:pt x="185" y="437"/>
                </a:cubicBezTo>
                <a:cubicBezTo>
                  <a:pt x="184" y="437"/>
                  <a:pt x="182" y="437"/>
                  <a:pt x="180" y="43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96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Titel der Präsentation (ohne Bild)</a:t>
            </a:r>
            <a:br>
              <a:rPr lang="de-DE" noProof="0"/>
            </a:br>
            <a:r>
              <a:rPr lang="de-DE" noProof="0"/>
              <a:t>Lorem dernam siternum derwas mido.</a:t>
            </a:r>
            <a:endParaRPr lang="de-DE" noProof="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/>
              <a:t>Untertitel minderas orum sersn usumdodet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Ort, Datum, Abteilung, Name</a:t>
            </a:r>
          </a:p>
        </p:txBody>
      </p:sp>
    </p:spTree>
    <p:extLst>
      <p:ext uri="{BB962C8B-B14F-4D97-AF65-F5344CB8AC3E}">
        <p14:creationId xmlns:p14="http://schemas.microsoft.com/office/powerpoint/2010/main" val="40245183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/>
              <a:t>Vielen Dank.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Ort, Datum, Abteilung, Name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786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Farbskala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Standard Farbskala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/>
              <a:t>Ergänzende Farbskala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1762324" y="2986945"/>
            <a:ext cx="1084575" cy="4078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Schwarz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100%</a:t>
            </a:r>
          </a:p>
        </p:txBody>
      </p:sp>
      <p:grpSp>
        <p:nvGrpSpPr>
          <p:cNvPr id="54" name="Group 34"/>
          <p:cNvGrpSpPr>
            <a:grpSpLocks/>
          </p:cNvGrpSpPr>
          <p:nvPr/>
        </p:nvGrpSpPr>
        <p:grpSpPr bwMode="gray">
          <a:xfrm>
            <a:off x="5434244" y="1808820"/>
            <a:ext cx="1084574" cy="1049944"/>
            <a:chOff x="5202" y="1603"/>
            <a:chExt cx="689" cy="816"/>
          </a:xfrm>
        </p:grpSpPr>
        <p:sp>
          <p:nvSpPr>
            <p:cNvPr id="91" name="Rectangle 35"/>
            <p:cNvSpPr>
              <a:spLocks noChangeArrowheads="1"/>
            </p:cNvSpPr>
            <p:nvPr/>
          </p:nvSpPr>
          <p:spPr bwMode="gray">
            <a:xfrm>
              <a:off x="5202" y="1603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40%</a:t>
              </a:r>
            </a:p>
          </p:txBody>
        </p:sp>
        <p:sp>
          <p:nvSpPr>
            <p:cNvPr id="92" name="Rectangle 38"/>
            <p:cNvSpPr>
              <a:spLocks noChangeArrowheads="1"/>
            </p:cNvSpPr>
            <p:nvPr/>
          </p:nvSpPr>
          <p:spPr bwMode="gray">
            <a:xfrm>
              <a:off x="5202" y="1920"/>
              <a:ext cx="689" cy="499"/>
            </a:xfrm>
            <a:prstGeom prst="rect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R 157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G 174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B 201</a:t>
              </a:r>
            </a:p>
          </p:txBody>
        </p:sp>
      </p:grpSp>
      <p:grpSp>
        <p:nvGrpSpPr>
          <p:cNvPr id="55" name="Group 40"/>
          <p:cNvGrpSpPr>
            <a:grpSpLocks/>
          </p:cNvGrpSpPr>
          <p:nvPr/>
        </p:nvGrpSpPr>
        <p:grpSpPr bwMode="gray">
          <a:xfrm>
            <a:off x="539750" y="1808820"/>
            <a:ext cx="1087724" cy="1049944"/>
            <a:chOff x="295" y="1621"/>
            <a:chExt cx="691" cy="816"/>
          </a:xfrm>
        </p:grpSpPr>
        <p:sp>
          <p:nvSpPr>
            <p:cNvPr id="89" name="Rectangle 4"/>
            <p:cNvSpPr>
              <a:spLocks noChangeArrowheads="1"/>
            </p:cNvSpPr>
            <p:nvPr/>
          </p:nvSpPr>
          <p:spPr bwMode="gray">
            <a:xfrm>
              <a:off x="295" y="1621"/>
              <a:ext cx="691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 err="1">
                  <a:cs typeface="Arial" charset="0"/>
                </a:rPr>
                <a:t>Postyellow</a:t>
              </a:r>
              <a:endParaRPr lang="de-DE" sz="1100" dirty="0">
                <a:cs typeface="Arial" charset="0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gray">
            <a:xfrm>
              <a:off x="295" y="1938"/>
              <a:ext cx="691" cy="499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R 255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G 204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B 000</a:t>
              </a:r>
            </a:p>
          </p:txBody>
        </p:sp>
      </p:grpSp>
      <p:grpSp>
        <p:nvGrpSpPr>
          <p:cNvPr id="56" name="Group 37"/>
          <p:cNvGrpSpPr>
            <a:grpSpLocks/>
          </p:cNvGrpSpPr>
          <p:nvPr/>
        </p:nvGrpSpPr>
        <p:grpSpPr bwMode="gray">
          <a:xfrm>
            <a:off x="4211408" y="1808820"/>
            <a:ext cx="1084574" cy="1049944"/>
            <a:chOff x="2719" y="1618"/>
            <a:chExt cx="689" cy="816"/>
          </a:xfrm>
        </p:grpSpPr>
        <p:sp>
          <p:nvSpPr>
            <p:cNvPr id="87" name="Rectangle 8"/>
            <p:cNvSpPr>
              <a:spLocks noChangeArrowheads="1"/>
            </p:cNvSpPr>
            <p:nvPr/>
          </p:nvSpPr>
          <p:spPr bwMode="gray">
            <a:xfrm>
              <a:off x="2719" y="1618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 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60%</a:t>
              </a: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>
              <a:off x="2719" y="1935"/>
              <a:ext cx="689" cy="499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R 108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G 133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B 174</a:t>
              </a:r>
            </a:p>
          </p:txBody>
        </p:sp>
      </p:grpSp>
      <p:grpSp>
        <p:nvGrpSpPr>
          <p:cNvPr id="57" name="Group 39"/>
          <p:cNvGrpSpPr>
            <a:grpSpLocks/>
          </p:cNvGrpSpPr>
          <p:nvPr/>
        </p:nvGrpSpPr>
        <p:grpSpPr bwMode="gray">
          <a:xfrm>
            <a:off x="1765735" y="1808820"/>
            <a:ext cx="1084574" cy="1049944"/>
            <a:chOff x="1102" y="1616"/>
            <a:chExt cx="689" cy="816"/>
          </a:xfrm>
        </p:grpSpPr>
        <p:sp>
          <p:nvSpPr>
            <p:cNvPr id="85" name="Rectangle 10"/>
            <p:cNvSpPr>
              <a:spLocks noChangeArrowheads="1"/>
            </p:cNvSpPr>
            <p:nvPr/>
          </p:nvSpPr>
          <p:spPr bwMode="gray">
            <a:xfrm>
              <a:off x="1102" y="1933"/>
              <a:ext cx="689" cy="499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R 010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G 052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B 120</a:t>
              </a:r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gray">
            <a:xfrm>
              <a:off x="1102" y="1616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100%</a:t>
              </a:r>
            </a:p>
          </p:txBody>
        </p:sp>
      </p:grpSp>
      <p:grpSp>
        <p:nvGrpSpPr>
          <p:cNvPr id="58" name="Group 38"/>
          <p:cNvGrpSpPr>
            <a:grpSpLocks/>
          </p:cNvGrpSpPr>
          <p:nvPr/>
        </p:nvGrpSpPr>
        <p:grpSpPr bwMode="gray">
          <a:xfrm>
            <a:off x="2988571" y="1808820"/>
            <a:ext cx="1084575" cy="1049944"/>
            <a:chOff x="1919" y="1616"/>
            <a:chExt cx="689" cy="816"/>
          </a:xfrm>
        </p:grpSpPr>
        <p:sp>
          <p:nvSpPr>
            <p:cNvPr id="83" name="Rectangle 12"/>
            <p:cNvSpPr>
              <a:spLocks noChangeArrowheads="1"/>
            </p:cNvSpPr>
            <p:nvPr/>
          </p:nvSpPr>
          <p:spPr bwMode="gray">
            <a:xfrm>
              <a:off x="1919" y="1933"/>
              <a:ext cx="689" cy="499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R 059	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G 093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solidFill>
                    <a:schemeClr val="bg1"/>
                  </a:solidFill>
                  <a:cs typeface="Arial" charset="0"/>
                </a:rPr>
                <a:t>B 147</a:t>
              </a:r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gray">
            <a:xfrm>
              <a:off x="1919" y="1616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80%</a:t>
              </a:r>
            </a:p>
          </p:txBody>
        </p:sp>
      </p:grpSp>
      <p:sp>
        <p:nvSpPr>
          <p:cNvPr id="81" name="Rectangle 18"/>
          <p:cNvSpPr>
            <a:spLocks noChangeArrowheads="1"/>
          </p:cNvSpPr>
          <p:nvPr/>
        </p:nvSpPr>
        <p:spPr bwMode="gray">
          <a:xfrm>
            <a:off x="2984899" y="2986945"/>
            <a:ext cx="1087723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Schwarz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80%</a:t>
            </a: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gray">
          <a:xfrm>
            <a:off x="4210620" y="2986945"/>
            <a:ext cx="1084575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Schwarz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60%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gray">
          <a:xfrm>
            <a:off x="5433194" y="2986945"/>
            <a:ext cx="1086149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Schwarz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>
                <a:cs typeface="Arial" charset="0"/>
              </a:rPr>
              <a:t>40%</a:t>
            </a: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gray">
          <a:xfrm>
            <a:off x="6657342" y="2986945"/>
            <a:ext cx="1084575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Schwarz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20%</a:t>
            </a: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gray">
          <a:xfrm>
            <a:off x="7879914" y="2986945"/>
            <a:ext cx="1084574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Weiß</a:t>
            </a:r>
          </a:p>
        </p:txBody>
      </p:sp>
      <p:grpSp>
        <p:nvGrpSpPr>
          <p:cNvPr id="64" name="Group 35"/>
          <p:cNvGrpSpPr>
            <a:grpSpLocks/>
          </p:cNvGrpSpPr>
          <p:nvPr/>
        </p:nvGrpSpPr>
        <p:grpSpPr bwMode="gray">
          <a:xfrm>
            <a:off x="6657080" y="1808820"/>
            <a:ext cx="1084574" cy="1049944"/>
            <a:chOff x="4383" y="1617"/>
            <a:chExt cx="689" cy="816"/>
          </a:xfrm>
        </p:grpSpPr>
        <p:sp>
          <p:nvSpPr>
            <p:cNvPr id="71" name="Rectangle 32"/>
            <p:cNvSpPr>
              <a:spLocks noChangeArrowheads="1"/>
            </p:cNvSpPr>
            <p:nvPr/>
          </p:nvSpPr>
          <p:spPr bwMode="gray">
            <a:xfrm>
              <a:off x="4383" y="1934"/>
              <a:ext cx="689" cy="499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R 206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G 214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B 228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gray">
            <a:xfrm>
              <a:off x="4383" y="1617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20%</a:t>
              </a:r>
            </a:p>
          </p:txBody>
        </p:sp>
      </p:grpSp>
      <p:sp>
        <p:nvSpPr>
          <p:cNvPr id="70" name="Rectangle 28"/>
          <p:cNvSpPr>
            <a:spLocks noChangeArrowheads="1"/>
          </p:cNvSpPr>
          <p:nvPr/>
        </p:nvSpPr>
        <p:spPr bwMode="gray">
          <a:xfrm>
            <a:off x="539750" y="2986945"/>
            <a:ext cx="1084575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Postbank Red</a:t>
            </a:r>
          </a:p>
        </p:txBody>
      </p:sp>
      <p:grpSp>
        <p:nvGrpSpPr>
          <p:cNvPr id="66" name="Group 35"/>
          <p:cNvGrpSpPr>
            <a:grpSpLocks/>
          </p:cNvGrpSpPr>
          <p:nvPr/>
        </p:nvGrpSpPr>
        <p:grpSpPr bwMode="gray">
          <a:xfrm>
            <a:off x="7879914" y="1808820"/>
            <a:ext cx="1084574" cy="1049944"/>
            <a:chOff x="4383" y="1617"/>
            <a:chExt cx="689" cy="816"/>
          </a:xfrm>
        </p:grpSpPr>
        <p:sp>
          <p:nvSpPr>
            <p:cNvPr id="67" name="Rectangle 32"/>
            <p:cNvSpPr>
              <a:spLocks noChangeArrowheads="1"/>
            </p:cNvSpPr>
            <p:nvPr/>
          </p:nvSpPr>
          <p:spPr bwMode="gray">
            <a:xfrm>
              <a:off x="4383" y="1934"/>
              <a:ext cx="689" cy="49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anchor="b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R 231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G 235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B 242</a:t>
              </a:r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gray">
            <a:xfrm>
              <a:off x="4383" y="1617"/>
              <a:ext cx="689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tIns="46800" rIns="54000"/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Postbank Blue</a:t>
              </a:r>
            </a:p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sz="1100" dirty="0">
                  <a:cs typeface="Arial" charset="0"/>
                </a:rPr>
                <a:t>10%</a:t>
              </a:r>
            </a:p>
          </p:txBody>
        </p:sp>
      </p:grpSp>
      <p:sp>
        <p:nvSpPr>
          <p:cNvPr id="96" name="Rectangle 5"/>
          <p:cNvSpPr>
            <a:spLocks noChangeArrowheads="1"/>
          </p:cNvSpPr>
          <p:nvPr/>
        </p:nvSpPr>
        <p:spPr bwMode="gray">
          <a:xfrm>
            <a:off x="1762324" y="4825891"/>
            <a:ext cx="1084575" cy="4078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Dunkelgrün</a:t>
            </a: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gray">
          <a:xfrm>
            <a:off x="1762324" y="5233774"/>
            <a:ext cx="1084575" cy="642061"/>
          </a:xfrm>
          <a:prstGeom prst="rect">
            <a:avLst/>
          </a:prstGeom>
          <a:solidFill>
            <a:srgbClr val="2C8E27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044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142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039</a:t>
            </a: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gray">
          <a:xfrm>
            <a:off x="2984899" y="4825891"/>
            <a:ext cx="1087723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Orange</a:t>
            </a:r>
          </a:p>
        </p:txBody>
      </p:sp>
      <p:sp>
        <p:nvSpPr>
          <p:cNvPr id="100" name="Rectangle 22"/>
          <p:cNvSpPr>
            <a:spLocks noChangeArrowheads="1"/>
          </p:cNvSpPr>
          <p:nvPr/>
        </p:nvSpPr>
        <p:spPr bwMode="gray">
          <a:xfrm>
            <a:off x="2984899" y="5233774"/>
            <a:ext cx="1087723" cy="642061"/>
          </a:xfrm>
          <a:prstGeom prst="rect">
            <a:avLst/>
          </a:prstGeom>
          <a:solidFill>
            <a:srgbClr val="F37A08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243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122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008</a:t>
            </a:r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gray">
          <a:xfrm>
            <a:off x="539750" y="5233774"/>
            <a:ext cx="1084575" cy="642061"/>
          </a:xfrm>
          <a:prstGeom prst="rect">
            <a:avLst/>
          </a:prstGeom>
          <a:solidFill>
            <a:srgbClr val="9F000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159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000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002</a:t>
            </a:r>
          </a:p>
        </p:txBody>
      </p:sp>
      <p:sp>
        <p:nvSpPr>
          <p:cNvPr id="103" name="Rectangle 28"/>
          <p:cNvSpPr>
            <a:spLocks noChangeArrowheads="1"/>
          </p:cNvSpPr>
          <p:nvPr/>
        </p:nvSpPr>
        <p:spPr bwMode="gray">
          <a:xfrm>
            <a:off x="539750" y="4825891"/>
            <a:ext cx="1084575" cy="4078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Dunkelrot</a:t>
            </a:r>
          </a:p>
        </p:txBody>
      </p:sp>
      <p:sp>
        <p:nvSpPr>
          <p:cNvPr id="94" name="Rectangle 7"/>
          <p:cNvSpPr>
            <a:spLocks noChangeArrowheads="1"/>
          </p:cNvSpPr>
          <p:nvPr/>
        </p:nvSpPr>
        <p:spPr bwMode="gray">
          <a:xfrm>
            <a:off x="1762324" y="3394828"/>
            <a:ext cx="1084575" cy="642061"/>
          </a:xfrm>
          <a:prstGeom prst="rect">
            <a:avLst/>
          </a:prstGeom>
          <a:solidFill>
            <a:srgbClr val="00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000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000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000</a:t>
            </a: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gray">
          <a:xfrm>
            <a:off x="2984899" y="3394828"/>
            <a:ext cx="1087723" cy="642061"/>
          </a:xfrm>
          <a:prstGeom prst="rect">
            <a:avLst/>
          </a:prstGeom>
          <a:solidFill>
            <a:srgbClr val="33333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051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051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051</a:t>
            </a:r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gray">
          <a:xfrm>
            <a:off x="4210620" y="3394828"/>
            <a:ext cx="1084575" cy="642061"/>
          </a:xfrm>
          <a:prstGeom prst="rect">
            <a:avLst/>
          </a:prstGeom>
          <a:solidFill>
            <a:srgbClr val="6666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102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102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102</a:t>
            </a:r>
          </a:p>
        </p:txBody>
      </p:sp>
      <p:sp>
        <p:nvSpPr>
          <p:cNvPr id="78" name="Rectangle 24"/>
          <p:cNvSpPr>
            <a:spLocks noChangeArrowheads="1"/>
          </p:cNvSpPr>
          <p:nvPr/>
        </p:nvSpPr>
        <p:spPr bwMode="gray">
          <a:xfrm>
            <a:off x="5433194" y="3394828"/>
            <a:ext cx="1086149" cy="642061"/>
          </a:xfrm>
          <a:prstGeom prst="rect">
            <a:avLst/>
          </a:prstGeom>
          <a:solidFill>
            <a:srgbClr val="9999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R 153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G 153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B 153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gray">
          <a:xfrm>
            <a:off x="6657342" y="3394828"/>
            <a:ext cx="1084575" cy="642061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R 204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G 204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B 204</a:t>
            </a: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gray">
          <a:xfrm>
            <a:off x="7879914" y="3394828"/>
            <a:ext cx="1084574" cy="6420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 anchorCtr="0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R 255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G 255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cs typeface="Arial" charset="0"/>
              </a:rPr>
              <a:t>B 255</a:t>
            </a:r>
          </a:p>
        </p:txBody>
      </p:sp>
      <p:sp>
        <p:nvSpPr>
          <p:cNvPr id="69" name="Rectangle 26"/>
          <p:cNvSpPr>
            <a:spLocks noChangeArrowheads="1"/>
          </p:cNvSpPr>
          <p:nvPr/>
        </p:nvSpPr>
        <p:spPr bwMode="gray">
          <a:xfrm>
            <a:off x="539750" y="3394828"/>
            <a:ext cx="1084575" cy="642061"/>
          </a:xfrm>
          <a:prstGeom prst="rect">
            <a:avLst/>
          </a:prstGeom>
          <a:solidFill>
            <a:srgbClr val="E10014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anchor="b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R 225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G 000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de-DE" sz="1100" dirty="0">
                <a:solidFill>
                  <a:schemeClr val="bg1"/>
                </a:solidFill>
                <a:cs typeface="Arial" charset="0"/>
              </a:rPr>
              <a:t>B 020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9216516" y="0"/>
            <a:ext cx="2232248" cy="3816429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Bitte verwenden Sie ausschließ-</a:t>
            </a:r>
            <a:r>
              <a:rPr lang="de-DE" sz="1000" b="1" dirty="0" err="1">
                <a:solidFill>
                  <a:srgbClr val="F37A08"/>
                </a:solidFill>
              </a:rPr>
              <a:t>lich</a:t>
            </a:r>
            <a:r>
              <a:rPr lang="de-DE" sz="1000" b="1" dirty="0">
                <a:solidFill>
                  <a:srgbClr val="F37A08"/>
                </a:solidFill>
              </a:rPr>
              <a:t> die definierten Designfarben und die unter „Benutzerdefinierte Farben“ abgelegten Töne.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Bitte verzichten Sie auf den Ein-satz der System-Standardfarben und die automatischen </a:t>
            </a:r>
            <a:r>
              <a:rPr lang="de-DE" sz="1000" b="1" dirty="0" err="1">
                <a:solidFill>
                  <a:srgbClr val="F37A08"/>
                </a:solidFill>
              </a:rPr>
              <a:t>Abstufun</a:t>
            </a:r>
            <a:r>
              <a:rPr lang="de-DE" sz="1000" b="1" dirty="0">
                <a:solidFill>
                  <a:srgbClr val="F37A08"/>
                </a:solidFill>
              </a:rPr>
              <a:t>-gen der Designfarben.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9324528" y="1640841"/>
            <a:ext cx="1657143" cy="2076191"/>
            <a:chOff x="9324528" y="2152790"/>
            <a:chExt cx="1657143" cy="2076191"/>
          </a:xfrm>
        </p:grpSpPr>
        <p:grpSp>
          <p:nvGrpSpPr>
            <p:cNvPr id="9" name="Gruppieren 8"/>
            <p:cNvGrpSpPr/>
            <p:nvPr/>
          </p:nvGrpSpPr>
          <p:grpSpPr>
            <a:xfrm>
              <a:off x="9324528" y="2152790"/>
              <a:ext cx="1657143" cy="2076191"/>
              <a:chOff x="9324528" y="2152790"/>
              <a:chExt cx="1657143" cy="2076191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4528" y="2152790"/>
                <a:ext cx="1657143" cy="2076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Gerade Verbindung 2"/>
              <p:cNvCxnSpPr/>
              <p:nvPr/>
            </p:nvCxnSpPr>
            <p:spPr bwMode="auto">
              <a:xfrm>
                <a:off x="9324528" y="3897052"/>
                <a:ext cx="1657143" cy="331929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Gerade Verbindung 48"/>
              <p:cNvCxnSpPr/>
              <p:nvPr/>
            </p:nvCxnSpPr>
            <p:spPr bwMode="auto">
              <a:xfrm flipV="1">
                <a:off x="9324528" y="3897052"/>
                <a:ext cx="1657143" cy="331929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 Verbindung 64"/>
              <p:cNvCxnSpPr/>
              <p:nvPr/>
            </p:nvCxnSpPr>
            <p:spPr bwMode="auto">
              <a:xfrm>
                <a:off x="9324528" y="2718445"/>
                <a:ext cx="1657143" cy="602543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Gerade Verbindung 94"/>
              <p:cNvCxnSpPr/>
              <p:nvPr/>
            </p:nvCxnSpPr>
            <p:spPr bwMode="auto">
              <a:xfrm flipV="1">
                <a:off x="9324528" y="2718446"/>
                <a:ext cx="1657143" cy="602542"/>
              </a:xfrm>
              <a:prstGeom prst="lin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hteck 9"/>
            <p:cNvSpPr/>
            <p:nvPr/>
          </p:nvSpPr>
          <p:spPr bwMode="auto">
            <a:xfrm>
              <a:off x="9324528" y="2547258"/>
              <a:ext cx="1657143" cy="1711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hteck 62"/>
            <p:cNvSpPr/>
            <p:nvPr/>
          </p:nvSpPr>
          <p:spPr bwMode="auto">
            <a:xfrm>
              <a:off x="9324528" y="3555370"/>
              <a:ext cx="1657143" cy="34168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charset="0"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37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9552" y="1304764"/>
            <a:ext cx="3924498" cy="4572161"/>
          </a:xfrm>
        </p:spPr>
        <p:txBody>
          <a:bodyPr/>
          <a:lstStyle/>
          <a:p>
            <a:r>
              <a:rPr lang="de-DE" dirty="0"/>
              <a:t>Die Fußzeile wird zentral im Folienmaster angepasst.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Wechseln Sie über „Ansicht &gt; Folienmaster“ in die Masteransicht.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Wählen Sie am linken Bildschirm-rand den etwas vergrößert dargestellten Hauptmaster aus.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Tragen Sie in der Fußzeile die gewünschten Informationen ein </a:t>
            </a:r>
            <a:br>
              <a:rPr lang="de-DE" dirty="0"/>
            </a:br>
            <a:r>
              <a:rPr lang="de-DE" dirty="0"/>
              <a:t>und verlassen Sie den Master </a:t>
            </a:r>
            <a:br>
              <a:rPr lang="de-DE" dirty="0"/>
            </a:br>
            <a:r>
              <a:rPr lang="de-DE" dirty="0"/>
              <a:t>über „Masteransicht schließen“.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30"/>
          <a:stretch/>
        </p:blipFill>
        <p:spPr bwMode="gray">
          <a:xfrm>
            <a:off x="4679950" y="1376363"/>
            <a:ext cx="3924300" cy="57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8424428" y="1160748"/>
            <a:ext cx="0" cy="215615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rgbClr val="F37A08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reihandform 17"/>
          <p:cNvSpPr/>
          <p:nvPr/>
        </p:nvSpPr>
        <p:spPr bwMode="auto">
          <a:xfrm>
            <a:off x="6588224" y="1497912"/>
            <a:ext cx="1836204" cy="140388"/>
          </a:xfrm>
          <a:custGeom>
            <a:avLst/>
            <a:gdLst>
              <a:gd name="connsiteX0" fmla="*/ 628650 w 628650"/>
              <a:gd name="connsiteY0" fmla="*/ 0 h 333375"/>
              <a:gd name="connsiteX1" fmla="*/ 628650 w 628650"/>
              <a:gd name="connsiteY1" fmla="*/ 333375 h 333375"/>
              <a:gd name="connsiteX2" fmla="*/ 0 w 628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333375">
                <a:moveTo>
                  <a:pt x="628650" y="0"/>
                </a:moveTo>
                <a:lnTo>
                  <a:pt x="628650" y="333375"/>
                </a:lnTo>
                <a:lnTo>
                  <a:pt x="0" y="333375"/>
                </a:lnTo>
              </a:path>
            </a:pathLst>
          </a:custGeom>
          <a:noFill/>
          <a:ln w="19050" cap="flat" cmpd="sng" algn="ctr">
            <a:solidFill>
              <a:srgbClr val="F37A08"/>
            </a:solidFill>
            <a:prstDash val="solid"/>
            <a:round/>
            <a:headEnd type="none" w="med" len="med"/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09"/>
          <a:stretch/>
        </p:blipFill>
        <p:spPr>
          <a:xfrm>
            <a:off x="5988403" y="2212479"/>
            <a:ext cx="635825" cy="172057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93" y="4185084"/>
            <a:ext cx="3919257" cy="407484"/>
          </a:xfrm>
          <a:prstGeom prst="rect">
            <a:avLst/>
          </a:prstGeom>
        </p:spPr>
      </p:pic>
      <p:cxnSp>
        <p:nvCxnSpPr>
          <p:cNvPr id="21" name="Gerade Verbindung mit Pfeil 20"/>
          <p:cNvCxnSpPr/>
          <p:nvPr/>
        </p:nvCxnSpPr>
        <p:spPr bwMode="auto">
          <a:xfrm>
            <a:off x="6358268" y="1854553"/>
            <a:ext cx="0" cy="602339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rgbClr val="F37A08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reihandform 23"/>
          <p:cNvSpPr/>
          <p:nvPr/>
        </p:nvSpPr>
        <p:spPr bwMode="auto">
          <a:xfrm rot="16200000">
            <a:off x="6708129" y="2396778"/>
            <a:ext cx="1656183" cy="1776414"/>
          </a:xfrm>
          <a:custGeom>
            <a:avLst/>
            <a:gdLst>
              <a:gd name="connsiteX0" fmla="*/ 628650 w 628650"/>
              <a:gd name="connsiteY0" fmla="*/ 0 h 333375"/>
              <a:gd name="connsiteX1" fmla="*/ 628650 w 628650"/>
              <a:gd name="connsiteY1" fmla="*/ 333375 h 333375"/>
              <a:gd name="connsiteX2" fmla="*/ 0 w 628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333375">
                <a:moveTo>
                  <a:pt x="628650" y="0"/>
                </a:moveTo>
                <a:lnTo>
                  <a:pt x="628650" y="333375"/>
                </a:lnTo>
                <a:lnTo>
                  <a:pt x="0" y="333375"/>
                </a:lnTo>
              </a:path>
            </a:pathLst>
          </a:custGeom>
          <a:noFill/>
          <a:ln w="19050" cap="flat" cmpd="sng" algn="ctr">
            <a:solidFill>
              <a:srgbClr val="F37A08"/>
            </a:solidFill>
            <a:prstDash val="solid"/>
            <a:round/>
            <a:headEnd type="none" w="med" len="med"/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21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 Kurzversion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Name des ersten Kapitels</a:t>
            </a:r>
          </a:p>
          <a:p>
            <a:endParaRPr lang="de-DE" noProof="0" dirty="0"/>
          </a:p>
          <a:p>
            <a:r>
              <a:rPr lang="de-DE" noProof="0" dirty="0"/>
              <a:t>Name des zweiten Kapitels</a:t>
            </a:r>
          </a:p>
          <a:p>
            <a:endParaRPr lang="de-DE" noProof="0" dirty="0"/>
          </a:p>
          <a:p>
            <a:r>
              <a:rPr lang="de-DE" noProof="0" dirty="0"/>
              <a:t>Name des dritten Kapitels</a:t>
            </a:r>
          </a:p>
          <a:p>
            <a:endParaRPr lang="de-DE" noProof="0" dirty="0"/>
          </a:p>
          <a:p>
            <a:r>
              <a:rPr lang="de-DE" noProof="0" dirty="0"/>
              <a:t>Name des vierten Kapitels</a:t>
            </a:r>
          </a:p>
          <a:p>
            <a:endParaRPr lang="de-DE" noProof="0" dirty="0"/>
          </a:p>
          <a:p>
            <a:r>
              <a:rPr lang="de-DE" noProof="0" dirty="0"/>
              <a:t>Name des fünften Kapitels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noProof="0" dirty="0"/>
              <a:t>Subline </a:t>
            </a:r>
            <a:r>
              <a:rPr lang="de-DE" noProof="0" dirty="0" err="1"/>
              <a:t>minderas</a:t>
            </a:r>
            <a:r>
              <a:rPr lang="de-DE" noProof="0" dirty="0"/>
              <a:t> </a:t>
            </a:r>
            <a:r>
              <a:rPr lang="de-DE" noProof="0" dirty="0" err="1"/>
              <a:t>orum</a:t>
            </a:r>
            <a:r>
              <a:rPr lang="de-DE" noProof="0" dirty="0"/>
              <a:t> </a:t>
            </a:r>
            <a:r>
              <a:rPr lang="de-DE" noProof="0" dirty="0" err="1"/>
              <a:t>sersn</a:t>
            </a:r>
            <a:r>
              <a:rPr lang="de-DE" noProof="0" dirty="0"/>
              <a:t> </a:t>
            </a:r>
            <a:r>
              <a:rPr lang="de-DE" noProof="0" dirty="0" err="1"/>
              <a:t>usumdodet</a:t>
            </a:r>
            <a:endParaRPr lang="de-DE" noProof="0" dirty="0"/>
          </a:p>
        </p:txBody>
      </p:sp>
      <p:sp>
        <p:nvSpPr>
          <p:cNvPr id="5" name="Textfeld 4"/>
          <p:cNvSpPr txBox="1"/>
          <p:nvPr/>
        </p:nvSpPr>
        <p:spPr>
          <a:xfrm>
            <a:off x="9216516" y="0"/>
            <a:ext cx="2232248" cy="1954381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>
                <a:solidFill>
                  <a:srgbClr val="F37A08"/>
                </a:solidFill>
              </a:rPr>
              <a:t>Das Layout „Agenda“ wird zur Erstellung von </a:t>
            </a:r>
            <a:r>
              <a:rPr lang="de-DE" sz="1000" b="1" dirty="0" err="1">
                <a:solidFill>
                  <a:srgbClr val="F37A08"/>
                </a:solidFill>
              </a:rPr>
              <a:t>Inhaltsverzeich</a:t>
            </a:r>
            <a:r>
              <a:rPr lang="de-DE" sz="1000" b="1" dirty="0">
                <a:solidFill>
                  <a:srgbClr val="F37A08"/>
                </a:solidFill>
              </a:rPr>
              <a:t>-nissen verwendet.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Die Kapitel werden automatisch nummeriert. 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Bei kurzen Verzeichnissen können die einzelnen Kapitel durch Leerzeilen voneinander getrennt werden.</a:t>
            </a:r>
          </a:p>
        </p:txBody>
      </p:sp>
    </p:spTree>
    <p:extLst>
      <p:ext uri="{BB962C8B-B14F-4D97-AF65-F5344CB8AC3E}">
        <p14:creationId xmlns:p14="http://schemas.microsoft.com/office/powerpoint/2010/main" val="361702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	</a:t>
            </a:r>
            <a:r>
              <a:rPr lang="de-DE" noProof="0" dirty="0" err="1"/>
              <a:t>Kapiteltrenner</a:t>
            </a:r>
            <a:r>
              <a:rPr lang="de-DE" noProof="0" dirty="0"/>
              <a:t> Name des Kapitels</a:t>
            </a:r>
            <a:br>
              <a:rPr lang="de-DE" noProof="0" dirty="0"/>
            </a:br>
            <a:r>
              <a:rPr lang="de-DE" noProof="0" dirty="0"/>
              <a:t>optionale zweite Zeile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9216516" y="0"/>
            <a:ext cx="2232248" cy="1277273"/>
          </a:xfrm>
          <a:prstGeom prst="rect">
            <a:avLst/>
          </a:prstGeom>
          <a:solidFill>
            <a:schemeClr val="bg1"/>
          </a:solidFill>
          <a:ln>
            <a:solidFill>
              <a:srgbClr val="F37A0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 err="1">
                <a:solidFill>
                  <a:srgbClr val="F37A08"/>
                </a:solidFill>
              </a:rPr>
              <a:t>Kapiteltrenner</a:t>
            </a:r>
            <a:r>
              <a:rPr lang="de-DE" sz="1000" b="1" dirty="0">
                <a:solidFill>
                  <a:srgbClr val="F37A08"/>
                </a:solidFill>
              </a:rPr>
              <a:t> werden zur Strukturierung langer Präsentationen verwendet.</a:t>
            </a:r>
          </a:p>
          <a:p>
            <a:pPr algn="l"/>
            <a:endParaRPr lang="de-DE" sz="1000" b="1" dirty="0">
              <a:solidFill>
                <a:srgbClr val="F37A08"/>
              </a:solidFill>
            </a:endParaRPr>
          </a:p>
          <a:p>
            <a:pPr algn="l"/>
            <a:r>
              <a:rPr lang="de-DE" sz="1000" b="1" dirty="0">
                <a:solidFill>
                  <a:srgbClr val="F37A08"/>
                </a:solidFill>
              </a:rPr>
              <a:t>Kapitelnummer und -name müssen manuell eingetragen werden.</a:t>
            </a:r>
          </a:p>
        </p:txBody>
      </p:sp>
    </p:spTree>
    <p:extLst>
      <p:ext uri="{BB962C8B-B14F-4D97-AF65-F5344CB8AC3E}">
        <p14:creationId xmlns:p14="http://schemas.microsoft.com/office/powerpoint/2010/main" val="668349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heme/theme1.xml><?xml version="1.0" encoding="utf-8"?>
<a:theme xmlns:a="http://schemas.openxmlformats.org/drawingml/2006/main" name="PB_PowerPoint2010_4x3">
  <a:themeElements>
    <a:clrScheme name="Benutzerdefiniert 87">
      <a:dk1>
        <a:srgbClr val="0A3478"/>
      </a:dk1>
      <a:lt1>
        <a:srgbClr val="FFFFFF"/>
      </a:lt1>
      <a:dk2>
        <a:srgbClr val="666666"/>
      </a:dk2>
      <a:lt2>
        <a:srgbClr val="CCCCCC"/>
      </a:lt2>
      <a:accent1>
        <a:srgbClr val="0A3478"/>
      </a:accent1>
      <a:accent2>
        <a:srgbClr val="3B5D93"/>
      </a:accent2>
      <a:accent3>
        <a:srgbClr val="6C85AE"/>
      </a:accent3>
      <a:accent4>
        <a:srgbClr val="9DAEC9"/>
      </a:accent4>
      <a:accent5>
        <a:srgbClr val="CED6E4"/>
      </a:accent5>
      <a:accent6>
        <a:srgbClr val="E7EBF2"/>
      </a:accent6>
      <a:hlink>
        <a:srgbClr val="000000"/>
      </a:hlink>
      <a:folHlink>
        <a:srgbClr val="000000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charset="0"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accent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solidFill>
          <a:schemeClr val="tx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ostbank Blue 100%">
      <a:srgbClr val="0A3478"/>
    </a:custClr>
    <a:custClr name="Postbank Blue 80%">
      <a:srgbClr val="3B5D93"/>
    </a:custClr>
    <a:custClr name="Postbank Blue 60%">
      <a:srgbClr val="6C85AE"/>
    </a:custClr>
    <a:custClr name="Postbank Blue 40%">
      <a:srgbClr val="9DAEC9"/>
    </a:custClr>
    <a:custClr name="Postbank Blue 20%">
      <a:srgbClr val="CED6E4"/>
    </a:custClr>
    <a:custClr name="Postbank Blue 10%">
      <a:srgbClr val="E7EBF2"/>
    </a:custClr>
    <a:custClr name="Postyellow">
      <a:srgbClr val="FFCC00"/>
    </a:custClr>
    <a:custClr name="Postred">
      <a:srgbClr val="E10014"/>
    </a:custClr>
    <a:custClr name="Schwarz 100%">
      <a:srgbClr val="000000"/>
    </a:custClr>
    <a:custClr name="Schwarz 80%">
      <a:srgbClr val="333333"/>
    </a:custClr>
    <a:custClr name="Schwarz 60%">
      <a:srgbClr val="666666"/>
    </a:custClr>
    <a:custClr name="Schwarz 40%">
      <a:srgbClr val="999999"/>
    </a:custClr>
    <a:custClr name="Schwarz 20%">
      <a:srgbClr val="CCCCCC"/>
    </a:custClr>
    <a:custClr name="Dunkelrot">
      <a:srgbClr val="9F0002"/>
    </a:custClr>
    <a:custClr name="Dunkelgrün">
      <a:srgbClr val="2C8E27"/>
    </a:custClr>
    <a:custClr name="Orange">
      <a:srgbClr val="F37A08"/>
    </a:custClr>
  </a:custClrLst>
</a:theme>
</file>

<file path=ppt/theme/theme2.xml><?xml version="1.0" encoding="utf-8"?>
<a:theme xmlns:a="http://schemas.openxmlformats.org/drawingml/2006/main" name="Office-Design">
  <a:themeElements>
    <a:clrScheme name="PB Immobilien 2014-01-20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A3478"/>
      </a:accent1>
      <a:accent2>
        <a:srgbClr val="3B5D93"/>
      </a:accent2>
      <a:accent3>
        <a:srgbClr val="6C85AE"/>
      </a:accent3>
      <a:accent4>
        <a:srgbClr val="9DAEC9"/>
      </a:accent4>
      <a:accent5>
        <a:srgbClr val="CED6E4"/>
      </a:accent5>
      <a:accent6>
        <a:srgbClr val="E7EBF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PB Immobilien 2014-01-20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A3478"/>
      </a:accent1>
      <a:accent2>
        <a:srgbClr val="3B5D93"/>
      </a:accent2>
      <a:accent3>
        <a:srgbClr val="6C85AE"/>
      </a:accent3>
      <a:accent4>
        <a:srgbClr val="9DAEC9"/>
      </a:accent4>
      <a:accent5>
        <a:srgbClr val="CED6E4"/>
      </a:accent5>
      <a:accent6>
        <a:srgbClr val="E7EBF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B Screenshow White">
    <a:dk1>
      <a:srgbClr val="B4D2F0"/>
    </a:dk1>
    <a:lt1>
      <a:srgbClr val="000000"/>
    </a:lt1>
    <a:dk2>
      <a:srgbClr val="FFFFFF"/>
    </a:dk2>
    <a:lt2>
      <a:srgbClr val="8296AA"/>
    </a:lt2>
    <a:accent1>
      <a:srgbClr val="193296"/>
    </a:accent1>
    <a:accent2>
      <a:srgbClr val="0092D0"/>
    </a:accent2>
    <a:accent3>
      <a:srgbClr val="FFA005"/>
    </a:accent3>
    <a:accent4>
      <a:srgbClr val="D70032"/>
    </a:accent4>
    <a:accent5>
      <a:srgbClr val="2D962D"/>
    </a:accent5>
    <a:accent6>
      <a:srgbClr val="0055AA"/>
    </a:accent6>
    <a:hlink>
      <a:srgbClr val="961414"/>
    </a:hlink>
    <a:folHlink>
      <a:srgbClr val="379B6E"/>
    </a:folHlink>
  </a:clrScheme>
  <a:fontScheme name="DB Screenshow">
    <a:majorFont>
      <a:latin typeface="Arial"/>
      <a:ea typeface="MS PGothic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B Screenshow White">
    <a:dk1>
      <a:srgbClr val="B4D2F0"/>
    </a:dk1>
    <a:lt1>
      <a:srgbClr val="000000"/>
    </a:lt1>
    <a:dk2>
      <a:srgbClr val="FFFFFF"/>
    </a:dk2>
    <a:lt2>
      <a:srgbClr val="8296AA"/>
    </a:lt2>
    <a:accent1>
      <a:srgbClr val="193296"/>
    </a:accent1>
    <a:accent2>
      <a:srgbClr val="0092D0"/>
    </a:accent2>
    <a:accent3>
      <a:srgbClr val="FFA005"/>
    </a:accent3>
    <a:accent4>
      <a:srgbClr val="D70032"/>
    </a:accent4>
    <a:accent5>
      <a:srgbClr val="2D962D"/>
    </a:accent5>
    <a:accent6>
      <a:srgbClr val="0055AA"/>
    </a:accent6>
    <a:hlink>
      <a:srgbClr val="961414"/>
    </a:hlink>
    <a:folHlink>
      <a:srgbClr val="379B6E"/>
    </a:folHlink>
  </a:clrScheme>
  <a:fontScheme name="DB Screenshow">
    <a:majorFont>
      <a:latin typeface="Arial"/>
      <a:ea typeface="MS PGothic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B Screenshow White">
    <a:dk1>
      <a:srgbClr val="B4D2F0"/>
    </a:dk1>
    <a:lt1>
      <a:srgbClr val="000000"/>
    </a:lt1>
    <a:dk2>
      <a:srgbClr val="FFFFFF"/>
    </a:dk2>
    <a:lt2>
      <a:srgbClr val="8296AA"/>
    </a:lt2>
    <a:accent1>
      <a:srgbClr val="193296"/>
    </a:accent1>
    <a:accent2>
      <a:srgbClr val="0092D0"/>
    </a:accent2>
    <a:accent3>
      <a:srgbClr val="FFA005"/>
    </a:accent3>
    <a:accent4>
      <a:srgbClr val="D70032"/>
    </a:accent4>
    <a:accent5>
      <a:srgbClr val="2D962D"/>
    </a:accent5>
    <a:accent6>
      <a:srgbClr val="0055AA"/>
    </a:accent6>
    <a:hlink>
      <a:srgbClr val="961414"/>
    </a:hlink>
    <a:folHlink>
      <a:srgbClr val="379B6E"/>
    </a:folHlink>
  </a:clrScheme>
  <a:fontScheme name="DB Screenshow">
    <a:majorFont>
      <a:latin typeface="Arial"/>
      <a:ea typeface="MS PGothic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intranet_fuer_klinik-it</Template>
  <TotalTime>0</TotalTime>
  <Words>4167</Words>
  <Application>Microsoft Office PowerPoint</Application>
  <PresentationFormat>Bildschirmpräsentation (4:3)</PresentationFormat>
  <Paragraphs>1364</Paragraphs>
  <Slides>72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6" baseType="lpstr">
      <vt:lpstr>Arial</vt:lpstr>
      <vt:lpstr>Arial Black</vt:lpstr>
      <vt:lpstr>Wingdings</vt:lpstr>
      <vt:lpstr>PB_PowerPoint2010_4x3</vt:lpstr>
      <vt:lpstr>Neues Intranet für die KlinikIT</vt:lpstr>
      <vt:lpstr>Titel der Präsentation (Filiale) Lorem dernam siternum derwas mido.</vt:lpstr>
      <vt:lpstr>Titel der Präsentation (Firmen- und Geschäfts-kunden) Lorem dernam siternum derwas mido.</vt:lpstr>
      <vt:lpstr>Titel der Präsentation (Direktbank) Lorem dernam siternum derwas mido.</vt:lpstr>
      <vt:lpstr>Titel der Präsentation (Immobilienfinanzierung) Lorem dernam siternum derwas mido.</vt:lpstr>
      <vt:lpstr>Titel der Präsentation (Finanzberatung) Lorem dernam siternum derwas mido.</vt:lpstr>
      <vt:lpstr>Titel der Präsentation (ohne Bild) Lorem dernam siternum derwas mido.</vt:lpstr>
      <vt:lpstr>Agenda Kurzversion</vt:lpstr>
      <vt:lpstr>1. Kapiteltrenner Name des Kapitels optionale zweite Zeile</vt:lpstr>
      <vt:lpstr>Agenda Langversion</vt:lpstr>
      <vt:lpstr>Agenda Langversion Kapiteltrenner</vt:lpstr>
      <vt:lpstr>Seitenheadline lorem dernam osternum</vt:lpstr>
      <vt:lpstr>Seitenheadline lorem dernam osternum</vt:lpstr>
      <vt:lpstr>Seitenheadline Text zweispaltig</vt:lpstr>
      <vt:lpstr>Text mit Bild</vt:lpstr>
      <vt:lpstr>Bild</vt:lpstr>
      <vt:lpstr>Bild mit Beschreibung</vt:lpstr>
      <vt:lpstr>Bilder mit Beschreibung</vt:lpstr>
      <vt:lpstr>Bilder mit Beschreibung</vt:lpstr>
      <vt:lpstr>Bilder mit Text</vt:lpstr>
      <vt:lpstr>Tabelle mit Text</vt:lpstr>
      <vt:lpstr>Tabelle mit 2 Texten</vt:lpstr>
      <vt:lpstr>Überschrift Seite mit Tabelle</vt:lpstr>
      <vt:lpstr>Überschrift Seite mit Tabelle</vt:lpstr>
      <vt:lpstr>Grafiken (weißer Fond)</vt:lpstr>
      <vt:lpstr>Grafiken (weißer Fond)</vt:lpstr>
      <vt:lpstr>Überschrift Seite mit Kreisdiagramm </vt:lpstr>
      <vt:lpstr>Überschrift Seite mit Kreisdiagramm </vt:lpstr>
      <vt:lpstr>Überschrift Seite mit Kreisdiagramm </vt:lpstr>
      <vt:lpstr>Grafiken (weißer Fond)</vt:lpstr>
      <vt:lpstr>Grafiken (weißer Fond)</vt:lpstr>
      <vt:lpstr>Überschrift Seite mit Ursache/Wirkung</vt:lpstr>
      <vt:lpstr>Überschrift Seite mit Schaubild</vt:lpstr>
      <vt:lpstr>Überschrift Seite mit Schaubild</vt:lpstr>
      <vt:lpstr>Überschrift Seite Nächste Schritte</vt:lpstr>
      <vt:lpstr>Überschrift Seite mit Schaubild</vt:lpstr>
      <vt:lpstr>Überschrift Seite mit 3 Phasen</vt:lpstr>
      <vt:lpstr>Überschrift Seite Kreislauf klein</vt:lpstr>
      <vt:lpstr>Überschrift Seite Prozessfluss</vt:lpstr>
      <vt:lpstr>Überschrift Seite Prozessfluss</vt:lpstr>
      <vt:lpstr>Schaubild Trichter</vt:lpstr>
      <vt:lpstr>Schaubild Trichter</vt:lpstr>
      <vt:lpstr>Zeitstrahl mit Schaubild</vt:lpstr>
      <vt:lpstr>Überschrift Seite Prozessfluss</vt:lpstr>
      <vt:lpstr>Ablauf mit Entwicklung/Kommentierung</vt:lpstr>
      <vt:lpstr>Überschrift Seite mit Deutschlandkarte</vt:lpstr>
      <vt:lpstr>Anwendungsbeispiele</vt:lpstr>
      <vt:lpstr>Überschrift Seite mit Schaubild</vt:lpstr>
      <vt:lpstr>Anwendungsbeispiele</vt:lpstr>
      <vt:lpstr>Überschrift Seite Schaubild</vt:lpstr>
      <vt:lpstr>Überschrift Seite Prozessfluss</vt:lpstr>
      <vt:lpstr>Schaubild Milestones</vt:lpstr>
      <vt:lpstr>Überschrift Seite mit Prozessfluss</vt:lpstr>
      <vt:lpstr>Überschrift Seite mit Organigramm</vt:lpstr>
      <vt:lpstr>Überschrift Seite mit Organigramm</vt:lpstr>
      <vt:lpstr>Überschrift Seite mit Organigramm</vt:lpstr>
      <vt:lpstr>Zeitstrahl</vt:lpstr>
      <vt:lpstr>Zeitstrahl mit Bildern</vt:lpstr>
      <vt:lpstr>Überschrift Seite mit Flussdiagramm</vt:lpstr>
      <vt:lpstr>Überschrift Seite mit Schaubild</vt:lpstr>
      <vt:lpstr>Überschrift Seite mit Prozessablauf mehrzeilig</vt:lpstr>
      <vt:lpstr>Überschrift Seite mit Prozessfluss</vt:lpstr>
      <vt:lpstr>Zitatseite/Highlightseite</vt:lpstr>
      <vt:lpstr>PowerPoint-Präsentation</vt:lpstr>
      <vt:lpstr>Zeitstrahl ganzes Jahr</vt:lpstr>
      <vt:lpstr>Stufenplan</vt:lpstr>
      <vt:lpstr>Stufendiagramm</vt:lpstr>
      <vt:lpstr>Sales funnel</vt:lpstr>
      <vt:lpstr>Gestaltungselemente</vt:lpstr>
      <vt:lpstr>Vielen Dank.</vt:lpstr>
      <vt:lpstr>Farbskala</vt:lpstr>
      <vt:lpstr>Fußzeile</vt:lpstr>
    </vt:vector>
  </TitlesOfParts>
  <Company>Postbank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Neues Intranet für die KlinikIT</dc:title>
  <dc:subject>Thema</dc:subject>
  <dc:creator>Robin Behrendt</dc:creator>
  <cp:lastModifiedBy>Robin Behrendt</cp:lastModifiedBy>
  <cp:revision>1</cp:revision>
  <cp:lastPrinted>2013-09-26T09:56:14Z</cp:lastPrinted>
  <dcterms:created xsi:type="dcterms:W3CDTF">2019-04-26T09:51:21Z</dcterms:created>
  <dcterms:modified xsi:type="dcterms:W3CDTF">2019-04-26T09:56:04Z</dcterms:modified>
</cp:coreProperties>
</file>