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82378-E9A4-46FD-AECA-D4529BDAE796}" v="8" dt="2024-11-25T18:08:02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2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9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9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2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8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B62AE7-6673-4405-8C25-2AFA90EE8EF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2C35-6079-6B44-CA01-DC7E25196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8448"/>
            <a:ext cx="10058400" cy="3456263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Automobile Using Salesforce CRM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Subtitle: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Streamlining Automotive Sales through Technology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Visuals  :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Relevant automobile or CRM-themed image.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Salesforce logo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3C4D6-A201-FED8-B910-D4230FE52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X.George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technology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</a:t>
            </a:r>
          </a:p>
        </p:txBody>
      </p:sp>
    </p:spTree>
    <p:extLst>
      <p:ext uri="{BB962C8B-B14F-4D97-AF65-F5344CB8AC3E}">
        <p14:creationId xmlns:p14="http://schemas.microsoft.com/office/powerpoint/2010/main" val="226417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A4F5-20FF-4182-72BA-605ACCE0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5911"/>
          </a:xfrm>
        </p:spPr>
        <p:txBody>
          <a:bodyPr>
            <a:norm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C9-1B3B-04B1-6743-6F645BCA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Focus: Streamline the automobile sales process.</a:t>
            </a:r>
          </a:p>
          <a:p>
            <a:pPr marL="578358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Goal: Enhance efficiency, customer satisfaction, and revenue growth.</a:t>
            </a:r>
          </a:p>
          <a:p>
            <a:pPr marL="578358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Approach: Leverage Salesforce CRM capabilities for lead management, inventory tracking, and data-driven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1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49DA-3900-8212-603F-C95DB2A5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1412"/>
          </a:xfrm>
        </p:spPr>
        <p:txBody>
          <a:bodyPr>
            <a:norm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412F-05D3-4BCA-F2A7-8EEDEF3E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Goals: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sales productivity and lead conversion.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inventory management for real-time updates.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decision-making through analytics.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Specific Outcomes: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lead and customer management.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follow-ups for sales teams.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inventory tracking.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2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CCC-8D2C-B1BC-B9E6-9FCAA819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82199" cy="980135"/>
          </a:xfrm>
        </p:spPr>
        <p:txBody>
          <a:bodyPr>
            <a:normAutofit fontScale="90000"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OF SALESFORCE CRM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9E-81D7-5DF6-DF9D-34446B9DA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Goals: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sales productivity and lead conversion.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inventory management for real-time updates.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decision-making through analytics.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 Outcomes: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lead and customer management.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follow-ups for sales teams.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inventory tracking.</a:t>
            </a:r>
          </a:p>
        </p:txBody>
      </p:sp>
    </p:spTree>
    <p:extLst>
      <p:ext uri="{BB962C8B-B14F-4D97-AF65-F5344CB8AC3E}">
        <p14:creationId xmlns:p14="http://schemas.microsoft.com/office/powerpoint/2010/main" val="48917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55D7-5035-8FB5-26AA-121E0A04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0"/>
            <a:ext cx="10058400" cy="887855"/>
          </a:xfrm>
        </p:spPr>
        <p:txBody>
          <a:bodyPr>
            <a:normAutofit/>
          </a:bodyPr>
          <a:lstStyle/>
          <a:p>
            <a:r>
              <a:rPr lang="en-IN" b="1" kern="1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 DESIGN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B9CA-8B70-B012-3D10-0837A63B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86" y="2003747"/>
            <a:ext cx="10058400" cy="4023360"/>
          </a:xfrm>
        </p:spPr>
        <p:txBody>
          <a:bodyPr>
            <a:noAutofit/>
          </a:bodyPr>
          <a:lstStyle/>
          <a:p>
            <a:pPr marL="635508" lvl="1" indent="-34290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Gathering: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Stakeholder interviews to understand pain points.</a:t>
            </a:r>
          </a:p>
          <a:p>
            <a:pPr marL="635508" lvl="1" indent="-34290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Entity relationships for leads, accounts, and inventory.</a:t>
            </a:r>
          </a:p>
          <a:p>
            <a:pPr marL="635508" lvl="1" indent="-34290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Design: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Customized pages using Salesforce Lightning.</a:t>
            </a:r>
          </a:p>
          <a:p>
            <a:pPr marL="635508" lvl="1" indent="-34290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Logic: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with workflows, triggers, and process builder.</a:t>
            </a:r>
          </a:p>
        </p:txBody>
      </p:sp>
    </p:spTree>
    <p:extLst>
      <p:ext uri="{BB962C8B-B14F-4D97-AF65-F5344CB8AC3E}">
        <p14:creationId xmlns:p14="http://schemas.microsoft.com/office/powerpoint/2010/main" val="182945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79CC-744E-448C-1563-8C71111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VALIDATION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C725-DA5A-AE2C-0963-B733BE86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3140"/>
            <a:ext cx="10058400" cy="338595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95000"/>
                  <a:lumOff val="5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Testing: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Apex classes and triggers.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95000"/>
                  <a:lumOff val="5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Testing: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Cross-device compatibility.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95000"/>
                  <a:lumOff val="5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Testing: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Integration validation.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95000"/>
                  <a:lumOff val="5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Acceptance Testing: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Real-world scenario testing with sales teams.</a:t>
            </a:r>
          </a:p>
        </p:txBody>
      </p:sp>
    </p:spTree>
    <p:extLst>
      <p:ext uri="{BB962C8B-B14F-4D97-AF65-F5344CB8AC3E}">
        <p14:creationId xmlns:p14="http://schemas.microsoft.com/office/powerpoint/2010/main" val="330188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5425-D254-022A-CD38-EDAD612E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3081"/>
          </a:xfrm>
        </p:spPr>
        <p:txBody>
          <a:bodyPr>
            <a:norm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Scenarios Addressed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6886-097B-4BE9-51C3-46427309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6914"/>
            <a:ext cx="10058400" cy="3733101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 capture, qualification, and tracking.</a:t>
            </a:r>
          </a:p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Automating follow-ups and customer interactions.</a:t>
            </a:r>
          </a:p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inventory management.</a:t>
            </a:r>
          </a:p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for sales trends and forecasting.</a:t>
            </a:r>
          </a:p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Targeted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362837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384B-6965-B045-DB13-8C5FDA84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Achievements and Conclusion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F389-D496-015A-F096-7CE939DB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Streamlined lead and inventory management.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customer satisfaction through personalized interactions.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routine tasks for higher productivity.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Delivered actionable insights for better decision-making.</a:t>
            </a:r>
          </a:p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Salesforce CRM transformed the sales process, driving efficiency and revenue growth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4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3F750-D5E1-5DF5-BE33-1D99C3743BBD}"/>
              </a:ext>
            </a:extLst>
          </p:cNvPr>
          <p:cNvSpPr txBox="1"/>
          <p:nvPr/>
        </p:nvSpPr>
        <p:spPr>
          <a:xfrm>
            <a:off x="838898" y="1868648"/>
            <a:ext cx="113531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545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331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Retrospect</vt:lpstr>
      <vt:lpstr>Sales Automobile Using Salesforce CRM    Subtitle:  Streamlining Automotive Sales through Technology Visuals  :  Relevant automobile or CRM-themed image.       Salesforce logo </vt:lpstr>
      <vt:lpstr>PROJECT OVERVIEW</vt:lpstr>
      <vt:lpstr>OBJECTIVES</vt:lpstr>
      <vt:lpstr>KEY FEATURES OF SALESFORCE CRM</vt:lpstr>
      <vt:lpstr>SOLUTION DESIGN</vt:lpstr>
      <vt:lpstr>TESTING AND VALIDATION</vt:lpstr>
      <vt:lpstr>Key Scenarios Addressed</vt:lpstr>
      <vt:lpstr>Achievements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DARTHI YJ</dc:creator>
  <cp:lastModifiedBy>Kavin Kumar</cp:lastModifiedBy>
  <cp:revision>2</cp:revision>
  <dcterms:created xsi:type="dcterms:W3CDTF">2024-11-25T17:32:48Z</dcterms:created>
  <dcterms:modified xsi:type="dcterms:W3CDTF">2024-12-05T14:08:56Z</dcterms:modified>
</cp:coreProperties>
</file>