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8" r:id="rId16"/>
    <p:sldId id="270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35200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Milk Quality Prediction And Start-Up Company Problem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using Machine Learning Algorithm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Comparison Of Applied Algorithms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F523A5-90FC-4040-96F7-5CF2F86DC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2212"/>
              </p:ext>
            </p:extLst>
          </p:nvPr>
        </p:nvGraphicFramePr>
        <p:xfrm>
          <a:off x="1141412" y="1514796"/>
          <a:ext cx="10109682" cy="472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47">
                  <a:extLst>
                    <a:ext uri="{9D8B030D-6E8A-4147-A177-3AD203B41FA5}">
                      <a16:colId xmlns:a16="http://schemas.microsoft.com/office/drawing/2014/main" val="4245144999"/>
                    </a:ext>
                  </a:extLst>
                </a:gridCol>
                <a:gridCol w="1684947">
                  <a:extLst>
                    <a:ext uri="{9D8B030D-6E8A-4147-A177-3AD203B41FA5}">
                      <a16:colId xmlns:a16="http://schemas.microsoft.com/office/drawing/2014/main" val="1954385841"/>
                    </a:ext>
                  </a:extLst>
                </a:gridCol>
                <a:gridCol w="1684947">
                  <a:extLst>
                    <a:ext uri="{9D8B030D-6E8A-4147-A177-3AD203B41FA5}">
                      <a16:colId xmlns:a16="http://schemas.microsoft.com/office/drawing/2014/main" val="4130688568"/>
                    </a:ext>
                  </a:extLst>
                </a:gridCol>
                <a:gridCol w="1684947">
                  <a:extLst>
                    <a:ext uri="{9D8B030D-6E8A-4147-A177-3AD203B41FA5}">
                      <a16:colId xmlns:a16="http://schemas.microsoft.com/office/drawing/2014/main" val="278224551"/>
                    </a:ext>
                  </a:extLst>
                </a:gridCol>
                <a:gridCol w="1684947">
                  <a:extLst>
                    <a:ext uri="{9D8B030D-6E8A-4147-A177-3AD203B41FA5}">
                      <a16:colId xmlns:a16="http://schemas.microsoft.com/office/drawing/2014/main" val="326834099"/>
                    </a:ext>
                  </a:extLst>
                </a:gridCol>
                <a:gridCol w="1684947">
                  <a:extLst>
                    <a:ext uri="{9D8B030D-6E8A-4147-A177-3AD203B41FA5}">
                      <a16:colId xmlns:a16="http://schemas.microsoft.com/office/drawing/2014/main" val="1628079899"/>
                    </a:ext>
                  </a:extLst>
                </a:gridCol>
              </a:tblGrid>
              <a:tr h="1181171">
                <a:tc>
                  <a:txBody>
                    <a:bodyPr/>
                    <a:lstStyle/>
                    <a:p>
                      <a:r>
                        <a:rPr lang="en-US" dirty="0"/>
                        <a:t>ML Algo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  <a:p>
                      <a:r>
                        <a:rPr lang="en-US" dirty="0"/>
                        <a:t>(Weight 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  <a:p>
                      <a:r>
                        <a:rPr lang="en-US" dirty="0"/>
                        <a:t>(Weight 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  <a:p>
                      <a:r>
                        <a:rPr lang="en-US" dirty="0"/>
                        <a:t>(Weight 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  <a:p>
                      <a:r>
                        <a:rPr lang="en-US" dirty="0"/>
                        <a:t>(Weight 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(Weight Avg)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814"/>
                  </a:ext>
                </a:extLst>
              </a:tr>
              <a:tr h="1181171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67172"/>
                  </a:ext>
                </a:extLst>
              </a:tr>
              <a:tr h="118117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166"/>
                  </a:ext>
                </a:extLst>
              </a:tr>
              <a:tr h="1181171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08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Applied Algorithms On Start-Up Company Profit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3788A-9E4C-4557-A79A-DE3D1BB7014E}"/>
              </a:ext>
            </a:extLst>
          </p:cNvPr>
          <p:cNvSpPr txBox="1"/>
          <p:nvPr/>
        </p:nvSpPr>
        <p:spPr>
          <a:xfrm>
            <a:off x="1141413" y="2097087"/>
            <a:ext cx="10122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Linear Regression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K- Means Algorithm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69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Set of Company Start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AACA7-02F9-4B26-B826-9BB77286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17983"/>
            <a:ext cx="9905998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631"/>
            <a:ext cx="9905998" cy="14785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A4A6E-2DF7-4559-9CF6-32809AC3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21565"/>
            <a:ext cx="10228952" cy="47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6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47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K- Means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D626-0B21-4BD9-BB02-FC2B7A6D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42040"/>
            <a:ext cx="9905998" cy="47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470"/>
            <a:ext cx="9905998" cy="1035243"/>
          </a:xfrm>
        </p:spPr>
        <p:txBody>
          <a:bodyPr>
            <a:normAutofit/>
          </a:bodyPr>
          <a:lstStyle/>
          <a:p>
            <a:r>
              <a:rPr lang="en-US" sz="3200" dirty="0"/>
              <a:t>K- Means Algo, Graph Profit/Marketing Spend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E5E15-58BD-46EE-9AF0-593FA85B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98713"/>
            <a:ext cx="9354309" cy="47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47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K- Means Algo, Graph Profit/Administration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6D5B-9C0D-4F8E-AECF-F32BF058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51722"/>
            <a:ext cx="9905998" cy="49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470"/>
            <a:ext cx="9905998" cy="1035243"/>
          </a:xfrm>
        </p:spPr>
        <p:txBody>
          <a:bodyPr>
            <a:normAutofit/>
          </a:bodyPr>
          <a:lstStyle/>
          <a:p>
            <a:r>
              <a:rPr lang="en-US" sz="3200" dirty="0"/>
              <a:t>K- Means Algo, Graph Profit/R&amp;D Spend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A3843-75C0-4DB3-8C94-F4AA1602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7232"/>
            <a:ext cx="10016917" cy="48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87" y="2911378"/>
            <a:ext cx="9905998" cy="103524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28827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Applied Algorithms On MQP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3788A-9E4C-4557-A79A-DE3D1BB7014E}"/>
              </a:ext>
            </a:extLst>
          </p:cNvPr>
          <p:cNvSpPr txBox="1"/>
          <p:nvPr/>
        </p:nvSpPr>
        <p:spPr>
          <a:xfrm>
            <a:off x="1141413" y="1696279"/>
            <a:ext cx="8943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Decision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KNN Algorithm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Set of Milk Quality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378CF-1577-4A15-91BB-7EA2629C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17983"/>
            <a:ext cx="10136187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Decision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9D4F-C1CE-4CB2-A4C7-95306BAF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83026"/>
            <a:ext cx="10083178" cy="49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Decision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486B3-7D34-4587-B5F2-88A381CD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95450"/>
            <a:ext cx="9905997" cy="4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0593D-C7B7-4A4F-9496-5107D63C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8621"/>
            <a:ext cx="10242204" cy="47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4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130304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C1C0-B90E-4D04-A735-AD68DD86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739"/>
            <a:ext cx="10246001" cy="47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K- Nearest Neighbor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21DE9-C3C5-41B1-9B0A-78EDF500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1722"/>
            <a:ext cx="1051477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K- Nearest Neighbor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58AA9-3840-4340-928F-8EC91AB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144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7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84</TotalTime>
  <Words>150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Rockwell</vt:lpstr>
      <vt:lpstr>Tw Cen MT</vt:lpstr>
      <vt:lpstr>Circuit</vt:lpstr>
      <vt:lpstr>Milk Quality Prediction And Start-Up Company Problem using Machine Learning Algorithm</vt:lpstr>
      <vt:lpstr>Applied Algorithms On MQP</vt:lpstr>
      <vt:lpstr>Data Set of Milk Quality</vt:lpstr>
      <vt:lpstr>Decision Table</vt:lpstr>
      <vt:lpstr>Decision Table</vt:lpstr>
      <vt:lpstr>Logistic Regression</vt:lpstr>
      <vt:lpstr>Logistic Regression</vt:lpstr>
      <vt:lpstr>K- Nearest Neighbor</vt:lpstr>
      <vt:lpstr>K- Nearest Neighbor</vt:lpstr>
      <vt:lpstr>Comparison Of Applied Algorithms</vt:lpstr>
      <vt:lpstr>Applied Algorithms On Start-Up Company Profit Prediction</vt:lpstr>
      <vt:lpstr>Data Set of Company Start Up</vt:lpstr>
      <vt:lpstr>Linear Regression</vt:lpstr>
      <vt:lpstr>K- Means Algorithm</vt:lpstr>
      <vt:lpstr>K- Means Algo, Graph Profit/Marketing Spend</vt:lpstr>
      <vt:lpstr>K- Means Algo, Graph Profit/Administration</vt:lpstr>
      <vt:lpstr>K- Means Algo, Graph Profit/R&amp;D Spend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Quality Prediction using Machine Learning Algorithm</dc:title>
  <dc:creator>MSM Robin</dc:creator>
  <cp:lastModifiedBy>MSM Robin</cp:lastModifiedBy>
  <cp:revision>22</cp:revision>
  <dcterms:created xsi:type="dcterms:W3CDTF">2022-08-11T07:02:14Z</dcterms:created>
  <dcterms:modified xsi:type="dcterms:W3CDTF">2022-08-11T08:26:38Z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