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84" r:id="rId2"/>
    <p:sldMasterId id="2147483675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8F8F"/>
    <a:srgbClr val="E00000"/>
    <a:srgbClr val="54545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6547" autoAdjust="0"/>
  </p:normalViewPr>
  <p:slideViewPr>
    <p:cSldViewPr>
      <p:cViewPr varScale="1">
        <p:scale>
          <a:sx n="92" d="100"/>
          <a:sy n="92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92D8B80-007E-4E5F-AB38-46B56908CD56}" type="datetimeFigureOut">
              <a:rPr lang="en-GB"/>
              <a:pPr>
                <a:defRPr/>
              </a:pPr>
              <a:t>19/07/2011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BD3BE24-1C2B-4263-BCBF-2CFE45FC1B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95F097-B38E-4C72-A190-A8C933B77704}" type="datetimeFigureOut">
              <a:rPr lang="en-GB"/>
              <a:pPr>
                <a:defRPr/>
              </a:pPr>
              <a:t>19/07/2011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B2AF1CC-9093-45D2-B6AD-99A5044A77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sz="4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sz="4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568" y="3645024"/>
            <a:ext cx="4537075" cy="792163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2087"/>
          </a:xfr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67544" y="1556792"/>
            <a:ext cx="8207375" cy="3816350"/>
          </a:xfrm>
        </p:spPr>
        <p:txBody>
          <a:bodyPr/>
          <a:lstStyle>
            <a:lvl1pPr algn="l"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568" y="3645024"/>
            <a:ext cx="4537075" cy="792163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/>
          <a:lstStyle>
            <a:lvl1pPr>
              <a:defRPr sz="2800"/>
            </a:lvl1pPr>
            <a:lvl2pPr marL="7429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19838"/>
            <a:ext cx="9144000" cy="531812"/>
          </a:xfrm>
          <a:prstGeom prst="rect">
            <a:avLst/>
          </a:prstGeom>
          <a:solidFill>
            <a:srgbClr val="E00000"/>
          </a:solidFill>
          <a:ln>
            <a:solidFill>
              <a:srgbClr val="E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5595938"/>
            <a:ext cx="9144000" cy="11763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916113"/>
            <a:ext cx="82296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 slide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605088"/>
            <a:ext cx="822960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This is why Alchemy Worx is great</a:t>
            </a:r>
          </a:p>
        </p:txBody>
      </p:sp>
      <p:pic>
        <p:nvPicPr>
          <p:cNvPr id="1030" name="Picture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5707063"/>
            <a:ext cx="23812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763" y="6411913"/>
            <a:ext cx="9144001" cy="433387"/>
          </a:xfrm>
          <a:prstGeom prst="rect">
            <a:avLst/>
          </a:prstGeom>
          <a:solidFill>
            <a:srgbClr val="E00000"/>
          </a:solidFill>
          <a:ln>
            <a:solidFill>
              <a:srgbClr val="E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5868988"/>
            <a:ext cx="9144000" cy="9032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2052" name="Picture 2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5945188"/>
            <a:ext cx="18129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Tahoma</a:t>
            </a:r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This is why Alchemy Worx is great</a:t>
            </a:r>
          </a:p>
          <a:p>
            <a:pPr lvl="1"/>
            <a:r>
              <a:rPr lang="en-GB" smtClean="0"/>
              <a:t>World leading email marketing the world over</a:t>
            </a:r>
          </a:p>
          <a:p>
            <a:pPr lvl="0"/>
            <a:r>
              <a:rPr lang="en-GB" smtClean="0"/>
              <a:t>Sometimes food is not the most important thing in life</a:t>
            </a:r>
          </a:p>
          <a:p>
            <a:pPr lvl="1"/>
            <a:r>
              <a:rPr lang="en-GB" smtClean="0"/>
              <a:t>Eggs and bacon, fish and chips means deliciousness</a:t>
            </a:r>
          </a:p>
          <a:p>
            <a:pPr lvl="1"/>
            <a:r>
              <a:rPr lang="en-GB" smtClean="0"/>
              <a:t>Chocolate cream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Tahoma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This is why Alchemy Worx is great</a:t>
            </a:r>
          </a:p>
          <a:p>
            <a:pPr lvl="1"/>
            <a:r>
              <a:rPr lang="en-GB" smtClean="0"/>
              <a:t>World leading email marketing the world over</a:t>
            </a:r>
          </a:p>
          <a:p>
            <a:pPr lvl="0"/>
            <a:r>
              <a:rPr lang="en-GB" smtClean="0"/>
              <a:t>Sometimes food is not the most important thing in life</a:t>
            </a:r>
          </a:p>
          <a:p>
            <a:pPr lvl="1"/>
            <a:r>
              <a:rPr lang="en-GB" smtClean="0"/>
              <a:t>Eggs and bacon, fish and chips means deliciousness</a:t>
            </a:r>
          </a:p>
          <a:p>
            <a:pPr lvl="1"/>
            <a:r>
              <a:rPr lang="en-GB" smtClean="0"/>
              <a:t>Chocolate cream</a:t>
            </a:r>
          </a:p>
          <a:p>
            <a:pPr lvl="0"/>
            <a:endParaRPr lang="en-GB" smtClean="0"/>
          </a:p>
          <a:p>
            <a:pPr lvl="0"/>
            <a:endParaRPr lang="en-GB" smtClean="0"/>
          </a:p>
          <a:p>
            <a:pPr lvl="0"/>
            <a:endParaRPr lang="en-GB" smtClean="0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5880100"/>
            <a:ext cx="9144000" cy="971550"/>
            <a:chOff x="-36512" y="5869182"/>
            <a:chExt cx="9217024" cy="972068"/>
          </a:xfrm>
        </p:grpSpPr>
        <p:sp>
          <p:nvSpPr>
            <p:cNvPr id="7" name="Rectangle 6"/>
            <p:cNvSpPr/>
            <p:nvPr/>
          </p:nvSpPr>
          <p:spPr>
            <a:xfrm>
              <a:off x="-36512" y="6669709"/>
              <a:ext cx="9217024" cy="171541"/>
            </a:xfrm>
            <a:prstGeom prst="rect">
              <a:avLst/>
            </a:prstGeom>
            <a:solidFill>
              <a:srgbClr val="E00000"/>
            </a:solidFill>
            <a:ln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36512" y="5869182"/>
              <a:ext cx="9217024" cy="892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pic>
        <p:nvPicPr>
          <p:cNvPr id="3077" name="Picture 9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5964238"/>
            <a:ext cx="1812925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Tahom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ahom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ahom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ahom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ahom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0"/>
          </p:nvPr>
        </p:nvSpPr>
        <p:spPr>
          <a:xfrm>
            <a:off x="468313" y="1557338"/>
            <a:ext cx="8207375" cy="3816350"/>
          </a:xfrm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 2003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 (Black footer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ck (White footer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chemyworx">
      <a:majorFont>
        <a:latin typeface="HelveticaNeue-Bold"/>
        <a:ea typeface=""/>
        <a:cs typeface=""/>
      </a:majorFont>
      <a:minorFont>
        <a:latin typeface="HelveticaNeue-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2003 template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Verdana</vt:lpstr>
      <vt:lpstr>Arial</vt:lpstr>
      <vt:lpstr>Tahoma</vt:lpstr>
      <vt:lpstr>Calibri</vt:lpstr>
      <vt:lpstr>HelveticaNeue-Light</vt:lpstr>
      <vt:lpstr>Powerpoint 2003 template</vt:lpstr>
      <vt:lpstr>White (Black footer)</vt:lpstr>
      <vt:lpstr>Black (White footer)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Claire Rollinson</dc:creator>
  <cp:lastModifiedBy>Claire Rollinson</cp:lastModifiedBy>
  <cp:revision>1</cp:revision>
  <dcterms:created xsi:type="dcterms:W3CDTF">2011-07-19T15:31:48Z</dcterms:created>
  <dcterms:modified xsi:type="dcterms:W3CDTF">2011-07-19T15:32:18Z</dcterms:modified>
</cp:coreProperties>
</file>