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133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7C0D9-2319-48CF-BA2E-34E04DC4A30C}" type="datetimeFigureOut">
              <a:rPr lang="en-GB" smtClean="0"/>
              <a:pPr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0F42-99FF-434B-9253-554F8C92AEB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4263" y="229169"/>
            <a:ext cx="6170510" cy="24622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 receives data brief  from client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4263" y="693737"/>
            <a:ext cx="6170510" cy="24622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 to check data brief and if anything changes confirm  with client for final approval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4263" y="1125424"/>
            <a:ext cx="6170510" cy="24622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 adds job to the data/reporting 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schedule/whiteboard and has kick off meeting </a:t>
            </a:r>
            <a:r>
              <a:rPr lang="en-GB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 Data Analyst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4263" y="1605721"/>
            <a:ext cx="6170510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Analyst picks up job on schedule 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4263" y="2071384"/>
            <a:ext cx="6170510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Analyst 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works through data brief updating with relevant information as they go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1877" y="4318087"/>
            <a:ext cx="6172500" cy="317195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Senior Analyst checks work before being sent to the CM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3164" y="5954795"/>
            <a:ext cx="2914649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brief and upload report sent to client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4119518" y="475390"/>
            <a:ext cx="795" cy="171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4119518" y="939958"/>
            <a:ext cx="0" cy="2006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4119518" y="1371645"/>
            <a:ext cx="795" cy="2191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4119518" y="1851942"/>
            <a:ext cx="795" cy="2194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5"/>
          <p:cNvCxnSpPr>
            <a:stCxn id="9" idx="2"/>
            <a:endCxn id="25" idx="0"/>
          </p:cNvCxnSpPr>
          <p:nvPr/>
        </p:nvCxnSpPr>
        <p:spPr>
          <a:xfrm rot="16200000" flipH="1">
            <a:off x="5068804" y="1368319"/>
            <a:ext cx="257065" cy="21556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5" idx="1"/>
            <a:endCxn id="38" idx="3"/>
          </p:cNvCxnSpPr>
          <p:nvPr/>
        </p:nvCxnSpPr>
        <p:spPr>
          <a:xfrm rot="10800000">
            <a:off x="4678912" y="3068855"/>
            <a:ext cx="66406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5342976" y="2574670"/>
            <a:ext cx="1864356" cy="988369"/>
          </a:xfrm>
          <a:prstGeom prst="flowChartDecision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Data Analyst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able to complete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everything?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09058" y="3636790"/>
            <a:ext cx="44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Yes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85711" y="310351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No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2075229" y="2574672"/>
            <a:ext cx="882982" cy="988369"/>
          </a:xfrm>
          <a:prstGeom prst="flowChartDecision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 able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clarify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issues?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4644" y="3683421"/>
            <a:ext cx="404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Yes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5766" y="310351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No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Elbow Connector 35"/>
          <p:cNvCxnSpPr>
            <a:stCxn id="33" idx="2"/>
            <a:endCxn id="43" idx="1"/>
          </p:cNvCxnSpPr>
          <p:nvPr/>
        </p:nvCxnSpPr>
        <p:spPr>
          <a:xfrm rot="16200000" flipH="1">
            <a:off x="2537953" y="3541807"/>
            <a:ext cx="319970" cy="36243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1"/>
            <a:endCxn id="41" idx="3"/>
          </p:cNvCxnSpPr>
          <p:nvPr/>
        </p:nvCxnSpPr>
        <p:spPr>
          <a:xfrm rot="10800000">
            <a:off x="1895765" y="3068853"/>
            <a:ext cx="179464" cy="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87908" y="2791855"/>
            <a:ext cx="1491004" cy="553998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Analyst asks CM for clarification from client (verbal/email/IM)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1"/>
            <a:endCxn id="33" idx="3"/>
          </p:cNvCxnSpPr>
          <p:nvPr/>
        </p:nvCxnSpPr>
        <p:spPr>
          <a:xfrm rot="10800000" flipV="1">
            <a:off x="2958212" y="3068853"/>
            <a:ext cx="229697" cy="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34262" y="2791854"/>
            <a:ext cx="861503" cy="553998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 put on hold on schedule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9157" y="3529068"/>
            <a:ext cx="860205" cy="707886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analyst completes data work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rot="5400000">
            <a:off x="4777241" y="2820173"/>
            <a:ext cx="828801" cy="21670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43" idx="3"/>
          </p:cNvCxnSpPr>
          <p:nvPr/>
        </p:nvCxnSpPr>
        <p:spPr>
          <a:xfrm flipH="1" flipV="1">
            <a:off x="3739362" y="3883011"/>
            <a:ext cx="368766" cy="2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itle 1"/>
          <p:cNvSpPr>
            <a:spLocks noGrp="1"/>
          </p:cNvSpPr>
          <p:nvPr>
            <p:ph type="title"/>
          </p:nvPr>
        </p:nvSpPr>
        <p:spPr>
          <a:xfrm rot="5400000">
            <a:off x="4286200" y="3959792"/>
            <a:ext cx="7772400" cy="864096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Data work process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4" name="Flowchart: Decision 43"/>
          <p:cNvSpPr/>
          <p:nvPr/>
        </p:nvSpPr>
        <p:spPr>
          <a:xfrm>
            <a:off x="3078631" y="4779909"/>
            <a:ext cx="2080662" cy="938159"/>
          </a:xfrm>
          <a:prstGeom prst="flowChartDecision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 any amends 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need 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be made?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8987" y="4994164"/>
            <a:ext cx="861503" cy="861774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 added back to schedule for the amends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270490" y="5252149"/>
            <a:ext cx="1812345" cy="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1311" y="5732963"/>
            <a:ext cx="1" cy="221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85238" y="577507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No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Elbow Connector 39"/>
          <p:cNvCxnSpPr>
            <a:endCxn id="7" idx="1"/>
          </p:cNvCxnSpPr>
          <p:nvPr/>
        </p:nvCxnSpPr>
        <p:spPr>
          <a:xfrm rot="5400000" flipH="1" flipV="1">
            <a:off x="-1085907" y="2873995"/>
            <a:ext cx="3745629" cy="4947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1"/>
            <a:endCxn id="7" idx="1"/>
          </p:cNvCxnSpPr>
          <p:nvPr/>
        </p:nvCxnSpPr>
        <p:spPr>
          <a:xfrm rot="10800000" flipH="1">
            <a:off x="1034261" y="1248535"/>
            <a:ext cx="1" cy="1820318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94644" y="3683421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Yes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97938" y="5061683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Yes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26554" y="5240484"/>
            <a:ext cx="1407817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 amends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Elbow Connector 54"/>
          <p:cNvCxnSpPr>
            <a:stCxn id="67" idx="3"/>
            <a:endCxn id="60" idx="1"/>
          </p:cNvCxnSpPr>
          <p:nvPr/>
        </p:nvCxnSpPr>
        <p:spPr>
          <a:xfrm flipV="1">
            <a:off x="5537812" y="5363595"/>
            <a:ext cx="288742" cy="11552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60" idx="3"/>
            <a:endCxn id="7" idx="3"/>
          </p:cNvCxnSpPr>
          <p:nvPr/>
        </p:nvCxnSpPr>
        <p:spPr>
          <a:xfrm flipH="1" flipV="1">
            <a:off x="7204773" y="1248535"/>
            <a:ext cx="29598" cy="4115060"/>
          </a:xfrm>
          <a:prstGeom prst="bentConnector3">
            <a:avLst>
              <a:gd name="adj1" fmla="val -7723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23163" y="6395766"/>
            <a:ext cx="2914649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Email and data counts signed off by client ?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115978" y="6211874"/>
            <a:ext cx="2984" cy="1959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35996" y="567301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No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>
            <a:stCxn id="10" idx="2"/>
            <a:endCxn id="44" idx="0"/>
          </p:cNvCxnSpPr>
          <p:nvPr/>
        </p:nvCxnSpPr>
        <p:spPr>
          <a:xfrm>
            <a:off x="4108127" y="4635282"/>
            <a:ext cx="10835" cy="144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6827" y="6109790"/>
            <a:ext cx="1407817" cy="400110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Deploy email with deployment team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Elbow Connector 13"/>
          <p:cNvCxnSpPr>
            <a:stCxn id="67" idx="1"/>
            <a:endCxn id="47" idx="3"/>
          </p:cNvCxnSpPr>
          <p:nvPr/>
        </p:nvCxnSpPr>
        <p:spPr>
          <a:xfrm rot="10800000">
            <a:off x="1994645" y="6309845"/>
            <a:ext cx="628519" cy="209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69852" y="6017499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Yes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 work process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work process</dc:title>
  <dc:creator>Claire Rollinson</dc:creator>
  <cp:lastModifiedBy>crollinson</cp:lastModifiedBy>
  <cp:revision>4</cp:revision>
  <dcterms:created xsi:type="dcterms:W3CDTF">2011-09-15T17:18:08Z</dcterms:created>
  <dcterms:modified xsi:type="dcterms:W3CDTF">2013-03-12T16:24:04Z</dcterms:modified>
</cp:coreProperties>
</file>