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452" y="16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51520"/>
            <a:ext cx="61722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19673"/>
            <a:ext cx="6172200" cy="223445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process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42901" y="1110098"/>
            <a:ext cx="6170510" cy="24622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CM receives instructions/assets from client and saves in relevant project folder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1" y="1697776"/>
            <a:ext cx="6170510" cy="24622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CM creates an HTML to do doc and saves in the client html to do folder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1" y="2222158"/>
            <a:ext cx="6170510" cy="24622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CM adds job to the whiteboard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1" y="2690798"/>
            <a:ext cx="6170510" cy="246221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HTMLer</a:t>
            </a:r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picks up job on whiteboard by adding initials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1" y="3161719"/>
            <a:ext cx="6170510" cy="246221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HTMLer</a:t>
            </a:r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works through the html to do doc and marks all completed points as done with a strike-through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601" y="5464453"/>
            <a:ext cx="6172500" cy="461665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HTMLer</a:t>
            </a:r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uploads completed files to the ftp preview locations and sends </a:t>
            </a:r>
            <a:r>
              <a:rPr lang="en-GB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awix</a:t>
            </a:r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preview link to CM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901" y="6428916"/>
            <a:ext cx="2914649" cy="400110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HTMLer</a:t>
            </a:r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saves, closes and moves the html to do doc to the done folder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2901" y="6975980"/>
            <a:ext cx="2914649" cy="400110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HTMLer</a:t>
            </a:r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edits whiteboard and marks job as complete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98461" y="6428916"/>
            <a:ext cx="2914950" cy="94717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CM/Client checks preview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Elbow Connector 14"/>
          <p:cNvCxnSpPr>
            <a:stCxn id="73" idx="3"/>
            <a:endCxn id="6" idx="3"/>
          </p:cNvCxnSpPr>
          <p:nvPr/>
        </p:nvCxnSpPr>
        <p:spPr>
          <a:xfrm flipV="1">
            <a:off x="5956037" y="1820887"/>
            <a:ext cx="557374" cy="6279506"/>
          </a:xfrm>
          <a:prstGeom prst="bentConnector3">
            <a:avLst>
              <a:gd name="adj1" fmla="val 14101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98461" y="8774886"/>
            <a:ext cx="2914950" cy="24622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JOB COMPLETE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13" idx="2"/>
            <a:endCxn id="73" idx="0"/>
          </p:cNvCxnSpPr>
          <p:nvPr/>
        </p:nvCxnSpPr>
        <p:spPr>
          <a:xfrm rot="16200000" flipH="1">
            <a:off x="4873805" y="7558220"/>
            <a:ext cx="364262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6" idx="0"/>
          </p:cNvCxnSpPr>
          <p:nvPr/>
        </p:nvCxnSpPr>
        <p:spPr>
          <a:xfrm rot="5400000">
            <a:off x="3257428" y="1527047"/>
            <a:ext cx="341457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7" idx="0"/>
          </p:cNvCxnSpPr>
          <p:nvPr/>
        </p:nvCxnSpPr>
        <p:spPr>
          <a:xfrm rot="5400000">
            <a:off x="3289076" y="2083077"/>
            <a:ext cx="278161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8" idx="0"/>
          </p:cNvCxnSpPr>
          <p:nvPr/>
        </p:nvCxnSpPr>
        <p:spPr>
          <a:xfrm rot="5400000">
            <a:off x="3316947" y="2579588"/>
            <a:ext cx="222419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9" idx="0"/>
          </p:cNvCxnSpPr>
          <p:nvPr/>
        </p:nvCxnSpPr>
        <p:spPr>
          <a:xfrm rot="5400000">
            <a:off x="3315806" y="3049369"/>
            <a:ext cx="2247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53" idx="0"/>
          </p:cNvCxnSpPr>
          <p:nvPr/>
        </p:nvCxnSpPr>
        <p:spPr>
          <a:xfrm rot="16200000" flipH="1">
            <a:off x="4353612" y="2482484"/>
            <a:ext cx="304725" cy="215563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  <a:endCxn id="11" idx="0"/>
          </p:cNvCxnSpPr>
          <p:nvPr/>
        </p:nvCxnSpPr>
        <p:spPr>
          <a:xfrm rot="5400000">
            <a:off x="2363140" y="5363205"/>
            <a:ext cx="502798" cy="16286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12" idx="0"/>
          </p:cNvCxnSpPr>
          <p:nvPr/>
        </p:nvCxnSpPr>
        <p:spPr>
          <a:xfrm rot="5400000">
            <a:off x="1726749" y="6902503"/>
            <a:ext cx="14695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3" idx="1"/>
            <a:endCxn id="169" idx="3"/>
          </p:cNvCxnSpPr>
          <p:nvPr/>
        </p:nvCxnSpPr>
        <p:spPr>
          <a:xfrm rot="10800000">
            <a:off x="3944316" y="4206850"/>
            <a:ext cx="707298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/>
          <p:cNvSpPr/>
          <p:nvPr/>
        </p:nvSpPr>
        <p:spPr>
          <a:xfrm>
            <a:off x="4651614" y="3712665"/>
            <a:ext cx="1864356" cy="988369"/>
          </a:xfrm>
          <a:prstGeom prst="flowChartDecision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lang="en-GB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htmler</a:t>
            </a:r>
            <a:endParaRPr lang="en-GB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able to complete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everything?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Straight Arrow Connector 55"/>
          <p:cNvCxnSpPr>
            <a:stCxn id="53" idx="2"/>
            <a:endCxn id="10" idx="0"/>
          </p:cNvCxnSpPr>
          <p:nvPr/>
        </p:nvCxnSpPr>
        <p:spPr>
          <a:xfrm rot="5400000">
            <a:off x="4124613" y="4005273"/>
            <a:ext cx="763419" cy="215494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Decision 72"/>
          <p:cNvSpPr/>
          <p:nvPr/>
        </p:nvSpPr>
        <p:spPr>
          <a:xfrm>
            <a:off x="4155837" y="7740352"/>
            <a:ext cx="1800200" cy="720081"/>
          </a:xfrm>
          <a:prstGeom prst="flowChartDecision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html job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complete?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" name="Straight Arrow Connector 76"/>
          <p:cNvCxnSpPr>
            <a:stCxn id="73" idx="2"/>
            <a:endCxn id="18" idx="0"/>
          </p:cNvCxnSpPr>
          <p:nvPr/>
        </p:nvCxnSpPr>
        <p:spPr>
          <a:xfrm rot="5400000">
            <a:off x="4898711" y="8617659"/>
            <a:ext cx="314453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38713" y="4715321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>
                <a:latin typeface="Arial" pitchFamily="34" charset="0"/>
                <a:cs typeface="Arial" pitchFamily="34" charset="0"/>
              </a:rPr>
              <a:t>Yes</a:t>
            </a:r>
            <a:endParaRPr lang="en-GB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55936" y="8413224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>
                <a:latin typeface="Arial" pitchFamily="34" charset="0"/>
                <a:cs typeface="Arial" pitchFamily="34" charset="0"/>
              </a:rPr>
              <a:t>Yes</a:t>
            </a:r>
            <a:endParaRPr lang="en-GB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39101" y="7890778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>
                <a:latin typeface="Arial" pitchFamily="34" charset="0"/>
                <a:cs typeface="Arial" pitchFamily="34" charset="0"/>
              </a:rPr>
              <a:t>No</a:t>
            </a:r>
            <a:endParaRPr lang="en-GB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94349" y="3984441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>
                <a:latin typeface="Arial" pitchFamily="34" charset="0"/>
                <a:cs typeface="Arial" pitchFamily="34" charset="0"/>
              </a:rPr>
              <a:t>No</a:t>
            </a:r>
            <a:endParaRPr lang="en-GB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1466850" y="3712665"/>
            <a:ext cx="882982" cy="988369"/>
          </a:xfrm>
          <a:prstGeom prst="flowChartDecision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CM able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clarify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issues?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552576" y="4715321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>
                <a:latin typeface="Arial" pitchFamily="34" charset="0"/>
                <a:cs typeface="Arial" pitchFamily="34" charset="0"/>
              </a:rPr>
              <a:t>Yes</a:t>
            </a:r>
            <a:endParaRPr lang="en-GB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204404" y="3984441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>
                <a:latin typeface="Arial" pitchFamily="34" charset="0"/>
                <a:cs typeface="Arial" pitchFamily="34" charset="0"/>
              </a:rPr>
              <a:t>No</a:t>
            </a:r>
            <a:endParaRPr lang="en-GB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1" name="Elbow Connector 110"/>
          <p:cNvCxnSpPr>
            <a:stCxn id="97" idx="2"/>
            <a:endCxn id="45" idx="1"/>
          </p:cNvCxnSpPr>
          <p:nvPr/>
        </p:nvCxnSpPr>
        <p:spPr>
          <a:xfrm rot="16200000" flipH="1">
            <a:off x="1854800" y="4754575"/>
            <a:ext cx="386536" cy="27945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97" idx="1"/>
            <a:endCxn id="202" idx="3"/>
          </p:cNvCxnSpPr>
          <p:nvPr/>
        </p:nvCxnSpPr>
        <p:spPr>
          <a:xfrm rot="10800000">
            <a:off x="1204404" y="4206850"/>
            <a:ext cx="262447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2533650" y="3929850"/>
            <a:ext cx="1410666" cy="553998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HTMLer</a:t>
            </a:r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asks CM for clarification (verbal/email/IM)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4" name="Elbow Connector 173"/>
          <p:cNvCxnSpPr>
            <a:stCxn id="169" idx="1"/>
            <a:endCxn id="97" idx="3"/>
          </p:cNvCxnSpPr>
          <p:nvPr/>
        </p:nvCxnSpPr>
        <p:spPr>
          <a:xfrm rot="10800000" flipV="1">
            <a:off x="2349832" y="4206848"/>
            <a:ext cx="183818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0" idx="2"/>
            <a:endCxn id="13" idx="0"/>
          </p:cNvCxnSpPr>
          <p:nvPr/>
        </p:nvCxnSpPr>
        <p:spPr>
          <a:xfrm rot="16200000" flipH="1">
            <a:off x="3990994" y="5363974"/>
            <a:ext cx="502798" cy="16270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342900" y="3929850"/>
            <a:ext cx="861503" cy="553998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Job put on hold on whiteboard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5" name="Shape 204"/>
          <p:cNvCxnSpPr>
            <a:stCxn id="202" idx="1"/>
            <a:endCxn id="6" idx="1"/>
          </p:cNvCxnSpPr>
          <p:nvPr/>
        </p:nvCxnSpPr>
        <p:spPr>
          <a:xfrm rot="10800000" flipH="1">
            <a:off x="342899" y="1820887"/>
            <a:ext cx="1" cy="2385962"/>
          </a:xfrm>
          <a:prstGeom prst="bentConnector3">
            <a:avLst>
              <a:gd name="adj1" fmla="val -2286000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187795" y="4810571"/>
            <a:ext cx="860205" cy="553998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HTMLer</a:t>
            </a:r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completes html doc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hape 47"/>
          <p:cNvCxnSpPr>
            <a:stCxn id="45" idx="3"/>
            <a:endCxn id="10" idx="0"/>
          </p:cNvCxnSpPr>
          <p:nvPr/>
        </p:nvCxnSpPr>
        <p:spPr>
          <a:xfrm>
            <a:off x="3048000" y="5087570"/>
            <a:ext cx="380851" cy="37688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dirty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148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HTML process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process</dc:title>
  <dc:creator>acraddock</dc:creator>
  <cp:lastModifiedBy>Claire Rollinson</cp:lastModifiedBy>
  <cp:revision>24</cp:revision>
  <dcterms:created xsi:type="dcterms:W3CDTF">2011-03-07T16:45:13Z</dcterms:created>
  <dcterms:modified xsi:type="dcterms:W3CDTF">2011-09-21T10:43:21Z</dcterms:modified>
</cp:coreProperties>
</file>