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2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4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3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07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5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5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25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9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DF5-067A-4891-9BDE-86E9CA5AEDE3}" type="datetimeFigureOut">
              <a:rPr lang="en-GB" smtClean="0"/>
              <a:t>09/04/2013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009A-5E92-4DCF-AD28-11182B98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3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2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crollinson</dc:creator>
  <cp:lastModifiedBy>crollinson</cp:lastModifiedBy>
  <cp:revision>1</cp:revision>
  <dcterms:created xsi:type="dcterms:W3CDTF">2013-04-09T09:01:24Z</dcterms:created>
  <dcterms:modified xsi:type="dcterms:W3CDTF">2013-04-09T09:01:47Z</dcterms:modified>
</cp:coreProperties>
</file>