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0"/>
  </p:notesMasterIdLst>
  <p:handoutMasterIdLst>
    <p:handoutMasterId r:id="rId51"/>
  </p:handoutMasterIdLst>
  <p:sldIdLst>
    <p:sldId id="320" r:id="rId3"/>
    <p:sldId id="321" r:id="rId4"/>
    <p:sldId id="390" r:id="rId5"/>
    <p:sldId id="327" r:id="rId6"/>
    <p:sldId id="397" r:id="rId7"/>
    <p:sldId id="400" r:id="rId8"/>
    <p:sldId id="398" r:id="rId9"/>
    <p:sldId id="399" r:id="rId10"/>
    <p:sldId id="394" r:id="rId11"/>
    <p:sldId id="328" r:id="rId12"/>
    <p:sldId id="329" r:id="rId13"/>
    <p:sldId id="388" r:id="rId14"/>
    <p:sldId id="396" r:id="rId15"/>
    <p:sldId id="330" r:id="rId16"/>
    <p:sldId id="375" r:id="rId17"/>
    <p:sldId id="373" r:id="rId18"/>
    <p:sldId id="360" r:id="rId19"/>
    <p:sldId id="383" r:id="rId20"/>
    <p:sldId id="331" r:id="rId21"/>
    <p:sldId id="381" r:id="rId22"/>
    <p:sldId id="332" r:id="rId23"/>
    <p:sldId id="380" r:id="rId24"/>
    <p:sldId id="376" r:id="rId25"/>
    <p:sldId id="333" r:id="rId26"/>
    <p:sldId id="389" r:id="rId27"/>
    <p:sldId id="379" r:id="rId28"/>
    <p:sldId id="382" r:id="rId29"/>
    <p:sldId id="378" r:id="rId30"/>
    <p:sldId id="334" r:id="rId31"/>
    <p:sldId id="387" r:id="rId32"/>
    <p:sldId id="393" r:id="rId33"/>
    <p:sldId id="392" r:id="rId34"/>
    <p:sldId id="374" r:id="rId35"/>
    <p:sldId id="384" r:id="rId36"/>
    <p:sldId id="385" r:id="rId37"/>
    <p:sldId id="336" r:id="rId38"/>
    <p:sldId id="337" r:id="rId39"/>
    <p:sldId id="339" r:id="rId40"/>
    <p:sldId id="342" r:id="rId41"/>
    <p:sldId id="343" r:id="rId42"/>
    <p:sldId id="344" r:id="rId43"/>
    <p:sldId id="345" r:id="rId44"/>
    <p:sldId id="346" r:id="rId45"/>
    <p:sldId id="348" r:id="rId46"/>
    <p:sldId id="349" r:id="rId47"/>
    <p:sldId id="351" r:id="rId48"/>
    <p:sldId id="352" r:id="rId49"/>
  </p:sldIdLst>
  <p:sldSz cx="9144000" cy="6858000" type="screen4x3"/>
  <p:notesSz cx="9874250"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ine Mead" initials="JM" lastIdx="8" clrIdx="0"/>
  <p:cmAuthor id="1" name="Katy Mitchell" initials="km" lastIdx="1" clrIdx="1"/>
  <p:cmAuthor id="2" name="Claire Rollinson" initials="C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6BB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85755" autoAdjust="0"/>
  </p:normalViewPr>
  <p:slideViewPr>
    <p:cSldViewPr>
      <p:cViewPr>
        <p:scale>
          <a:sx n="150" d="100"/>
          <a:sy n="150" d="100"/>
        </p:scale>
        <p:origin x="-504" y="630"/>
      </p:cViewPr>
      <p:guideLst>
        <p:guide orient="horz" pos="2160"/>
        <p:guide pos="2880"/>
      </p:guideLst>
    </p:cSldViewPr>
  </p:slideViewPr>
  <p:outlineViewPr>
    <p:cViewPr>
      <p:scale>
        <a:sx n="33" d="100"/>
        <a:sy n="33" d="100"/>
      </p:scale>
      <p:origin x="48" y="7362"/>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818" y="-90"/>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51F0A9-AA60-47E9-BD4A-B746D9B9E261}" type="doc">
      <dgm:prSet loTypeId="urn:microsoft.com/office/officeart/2005/8/layout/orgChart1" loCatId="hierarchy" qsTypeId="urn:microsoft.com/office/officeart/2005/8/quickstyle/simple5" qsCatId="simple" csTypeId="urn:microsoft.com/office/officeart/2005/8/colors/accent4_2" csCatId="accent4" phldr="1"/>
      <dgm:spPr/>
      <dgm:t>
        <a:bodyPr/>
        <a:lstStyle/>
        <a:p>
          <a:endParaRPr lang="en-GB"/>
        </a:p>
      </dgm:t>
    </dgm:pt>
    <dgm:pt modelId="{0A9162C4-B597-4594-9500-ED6D8967B641}">
      <dgm:prSet phldrT="[Text]"/>
      <dgm:spPr/>
      <dgm:t>
        <a:bodyPr/>
        <a:lstStyle/>
        <a:p>
          <a:r>
            <a:rPr lang="en-GB" b="1" dirty="0" smtClean="0"/>
            <a:t>Claire Rollinson</a:t>
          </a:r>
          <a:endParaRPr lang="en-GB" dirty="0" smtClean="0"/>
        </a:p>
        <a:p>
          <a:r>
            <a:rPr lang="en-GB" dirty="0" smtClean="0"/>
            <a:t>Head of Campaign Management</a:t>
          </a:r>
          <a:endParaRPr lang="en-GB" dirty="0"/>
        </a:p>
      </dgm:t>
    </dgm:pt>
    <dgm:pt modelId="{EF68F62C-12AC-4021-96F9-38B2AE3A50B2}" type="parTrans" cxnId="{0629EFDF-4BA7-48B7-BF90-29E25DFEF51A}">
      <dgm:prSet/>
      <dgm:spPr/>
      <dgm:t>
        <a:bodyPr/>
        <a:lstStyle/>
        <a:p>
          <a:endParaRPr lang="en-GB"/>
        </a:p>
      </dgm:t>
    </dgm:pt>
    <dgm:pt modelId="{A2B2D503-6074-4C9F-BAE0-5E30876BC4F3}" type="sibTrans" cxnId="{0629EFDF-4BA7-48B7-BF90-29E25DFEF51A}">
      <dgm:prSet/>
      <dgm:spPr/>
      <dgm:t>
        <a:bodyPr/>
        <a:lstStyle/>
        <a:p>
          <a:endParaRPr lang="en-GB"/>
        </a:p>
      </dgm:t>
    </dgm:pt>
    <dgm:pt modelId="{9FDF82D1-6607-4148-A0B5-999D032CE50D}">
      <dgm:prSet phldrT="[Text]"/>
      <dgm:spPr/>
      <dgm:t>
        <a:bodyPr/>
        <a:lstStyle/>
        <a:p>
          <a:r>
            <a:rPr lang="en-GB" b="1" dirty="0" smtClean="0"/>
            <a:t>John Cadogan</a:t>
          </a:r>
        </a:p>
        <a:p>
          <a:r>
            <a:rPr lang="en-GB" dirty="0" smtClean="0"/>
            <a:t>Senior Campaign Manager </a:t>
          </a:r>
          <a:endParaRPr lang="en-GB" dirty="0"/>
        </a:p>
      </dgm:t>
    </dgm:pt>
    <dgm:pt modelId="{B4F72AFF-6D3E-4F95-B552-A119A881FCFA}" type="parTrans" cxnId="{7BAF78F6-33D8-445D-98F3-7B33479F4891}">
      <dgm:prSet/>
      <dgm:spPr/>
      <dgm:t>
        <a:bodyPr/>
        <a:lstStyle/>
        <a:p>
          <a:endParaRPr lang="en-GB" dirty="0"/>
        </a:p>
      </dgm:t>
    </dgm:pt>
    <dgm:pt modelId="{EBBFC54E-46BB-4C95-BF32-8DE5A611F186}" type="sibTrans" cxnId="{7BAF78F6-33D8-445D-98F3-7B33479F4891}">
      <dgm:prSet/>
      <dgm:spPr/>
      <dgm:t>
        <a:bodyPr/>
        <a:lstStyle/>
        <a:p>
          <a:endParaRPr lang="en-GB"/>
        </a:p>
      </dgm:t>
    </dgm:pt>
    <dgm:pt modelId="{8E56DA35-74E9-43F8-BDD3-240F44050776}">
      <dgm:prSet/>
      <dgm:spPr/>
      <dgm:t>
        <a:bodyPr/>
        <a:lstStyle/>
        <a:p>
          <a:r>
            <a:rPr lang="en-GB" b="1" dirty="0" smtClean="0"/>
            <a:t>Clare Lopez</a:t>
          </a:r>
        </a:p>
        <a:p>
          <a:r>
            <a:rPr lang="en-GB" dirty="0" smtClean="0"/>
            <a:t>Senior Campaign Manager</a:t>
          </a:r>
          <a:endParaRPr lang="en-GB" dirty="0"/>
        </a:p>
      </dgm:t>
    </dgm:pt>
    <dgm:pt modelId="{B27D3653-44C6-4A4D-9143-71F7F686BDC8}" type="parTrans" cxnId="{7B582E26-288B-4CA3-9972-64128F35A397}">
      <dgm:prSet/>
      <dgm:spPr/>
      <dgm:t>
        <a:bodyPr/>
        <a:lstStyle/>
        <a:p>
          <a:endParaRPr lang="en-GB" dirty="0"/>
        </a:p>
      </dgm:t>
    </dgm:pt>
    <dgm:pt modelId="{F2924C0F-0B3A-47EB-8CE8-DC84802B6114}" type="sibTrans" cxnId="{7B582E26-288B-4CA3-9972-64128F35A397}">
      <dgm:prSet/>
      <dgm:spPr/>
      <dgm:t>
        <a:bodyPr/>
        <a:lstStyle/>
        <a:p>
          <a:endParaRPr lang="en-GB"/>
        </a:p>
      </dgm:t>
    </dgm:pt>
    <dgm:pt modelId="{E2E7E1EC-72A3-427D-A5FC-229A43884A33}">
      <dgm:prSet/>
      <dgm:spPr/>
      <dgm:t>
        <a:bodyPr/>
        <a:lstStyle/>
        <a:p>
          <a:r>
            <a:rPr lang="en-GB" b="1" dirty="0" smtClean="0"/>
            <a:t>Lisa Pettit</a:t>
          </a:r>
        </a:p>
        <a:p>
          <a:r>
            <a:rPr lang="en-GB" dirty="0" smtClean="0"/>
            <a:t>Senior Campaign Manager </a:t>
          </a:r>
        </a:p>
        <a:p>
          <a:endParaRPr lang="en-GB" dirty="0"/>
        </a:p>
      </dgm:t>
    </dgm:pt>
    <dgm:pt modelId="{1B14D759-0919-45D3-BFF7-BEB6D6B33399}" type="parTrans" cxnId="{18F635F3-C811-4A4E-8ABF-DC4670D2C3C4}">
      <dgm:prSet/>
      <dgm:spPr/>
      <dgm:t>
        <a:bodyPr/>
        <a:lstStyle/>
        <a:p>
          <a:endParaRPr lang="en-GB"/>
        </a:p>
      </dgm:t>
    </dgm:pt>
    <dgm:pt modelId="{B19E0B3E-F21B-4E05-AD0F-56BBDA1BBB2C}" type="sibTrans" cxnId="{18F635F3-C811-4A4E-8ABF-DC4670D2C3C4}">
      <dgm:prSet/>
      <dgm:spPr/>
      <dgm:t>
        <a:bodyPr/>
        <a:lstStyle/>
        <a:p>
          <a:endParaRPr lang="en-GB"/>
        </a:p>
      </dgm:t>
    </dgm:pt>
    <dgm:pt modelId="{DF6F709A-DA58-49AD-9F2F-DC358E33DC93}">
      <dgm:prSet/>
      <dgm:spPr/>
      <dgm:t>
        <a:bodyPr/>
        <a:lstStyle/>
        <a:p>
          <a:r>
            <a:rPr lang="en-GB" b="1" dirty="0" smtClean="0"/>
            <a:t>Jenna Patel</a:t>
          </a:r>
        </a:p>
        <a:p>
          <a:r>
            <a:rPr lang="en-GB" dirty="0" smtClean="0"/>
            <a:t>Campaign Executive</a:t>
          </a:r>
        </a:p>
        <a:p>
          <a:endParaRPr lang="en-GB" dirty="0"/>
        </a:p>
      </dgm:t>
    </dgm:pt>
    <dgm:pt modelId="{B19F20FD-4C4E-4196-8839-15CC7BCC935A}" type="parTrans" cxnId="{02A89CF9-C6D8-47DB-AB0F-BB4068DFEA88}">
      <dgm:prSet/>
      <dgm:spPr/>
      <dgm:t>
        <a:bodyPr/>
        <a:lstStyle/>
        <a:p>
          <a:endParaRPr lang="en-GB"/>
        </a:p>
      </dgm:t>
    </dgm:pt>
    <dgm:pt modelId="{26D5EDDF-43CA-49F4-A356-BCEC27537FAB}" type="sibTrans" cxnId="{02A89CF9-C6D8-47DB-AB0F-BB4068DFEA88}">
      <dgm:prSet/>
      <dgm:spPr/>
      <dgm:t>
        <a:bodyPr/>
        <a:lstStyle/>
        <a:p>
          <a:endParaRPr lang="en-GB"/>
        </a:p>
      </dgm:t>
    </dgm:pt>
    <dgm:pt modelId="{C00AB578-7ECE-4537-8A81-D355E0895F7D}">
      <dgm:prSet/>
      <dgm:spPr/>
      <dgm:t>
        <a:bodyPr/>
        <a:lstStyle/>
        <a:p>
          <a:r>
            <a:rPr lang="en-GB" b="1" dirty="0" smtClean="0"/>
            <a:t>Charlotte Palmer</a:t>
          </a:r>
          <a:r>
            <a:rPr lang="en-GB" dirty="0" smtClean="0"/>
            <a:t> </a:t>
          </a:r>
        </a:p>
        <a:p>
          <a:r>
            <a:rPr lang="en-GB" dirty="0" smtClean="0"/>
            <a:t>Campaign Manager</a:t>
          </a:r>
          <a:endParaRPr lang="en-GB" dirty="0"/>
        </a:p>
      </dgm:t>
    </dgm:pt>
    <dgm:pt modelId="{76BFA0CD-62B3-489D-A45F-07341F89D71C}" type="parTrans" cxnId="{80E72AC4-6BC1-4BB5-BD51-FE9171E680A7}">
      <dgm:prSet/>
      <dgm:spPr/>
      <dgm:t>
        <a:bodyPr/>
        <a:lstStyle/>
        <a:p>
          <a:endParaRPr lang="en-GB"/>
        </a:p>
      </dgm:t>
    </dgm:pt>
    <dgm:pt modelId="{B611A9D6-3A9B-48FA-81FB-135B4DCB93EF}" type="sibTrans" cxnId="{80E72AC4-6BC1-4BB5-BD51-FE9171E680A7}">
      <dgm:prSet/>
      <dgm:spPr/>
      <dgm:t>
        <a:bodyPr/>
        <a:lstStyle/>
        <a:p>
          <a:endParaRPr lang="en-GB"/>
        </a:p>
      </dgm:t>
    </dgm:pt>
    <dgm:pt modelId="{40ECFA29-0794-4F51-9D02-202F0DD3F5E7}">
      <dgm:prSet/>
      <dgm:spPr/>
      <dgm:t>
        <a:bodyPr/>
        <a:lstStyle/>
        <a:p>
          <a:r>
            <a:rPr lang="en-GB" b="1" dirty="0" smtClean="0"/>
            <a:t>Chrissie Smith</a:t>
          </a:r>
        </a:p>
        <a:p>
          <a:r>
            <a:rPr lang="en-GB" dirty="0" smtClean="0"/>
            <a:t>Campaign Manager</a:t>
          </a:r>
          <a:endParaRPr lang="en-GB" dirty="0"/>
        </a:p>
      </dgm:t>
    </dgm:pt>
    <dgm:pt modelId="{10A40712-415C-4839-8702-7C72ACB0EC22}" type="parTrans" cxnId="{032865E4-554C-4957-A8F5-C55EC59A2352}">
      <dgm:prSet/>
      <dgm:spPr/>
      <dgm:t>
        <a:bodyPr/>
        <a:lstStyle/>
        <a:p>
          <a:endParaRPr lang="en-GB"/>
        </a:p>
      </dgm:t>
    </dgm:pt>
    <dgm:pt modelId="{C91768B7-A1EF-4B8F-BC50-FA5FB083536A}" type="sibTrans" cxnId="{032865E4-554C-4957-A8F5-C55EC59A2352}">
      <dgm:prSet/>
      <dgm:spPr/>
      <dgm:t>
        <a:bodyPr/>
        <a:lstStyle/>
        <a:p>
          <a:endParaRPr lang="en-GB"/>
        </a:p>
      </dgm:t>
    </dgm:pt>
    <dgm:pt modelId="{B27667C5-B4E2-414D-857A-BEC0CDCA2587}">
      <dgm:prSet/>
      <dgm:spPr/>
      <dgm:t>
        <a:bodyPr/>
        <a:lstStyle/>
        <a:p>
          <a:r>
            <a:rPr lang="en-GB" b="1" dirty="0" err="1" smtClean="0"/>
            <a:t>Resham</a:t>
          </a:r>
          <a:r>
            <a:rPr lang="en-GB" b="1" dirty="0" smtClean="0"/>
            <a:t> </a:t>
          </a:r>
          <a:r>
            <a:rPr lang="en-GB" b="1" dirty="0" err="1" smtClean="0"/>
            <a:t>Tulsini</a:t>
          </a:r>
          <a:endParaRPr lang="en-GB" b="0" dirty="0" smtClean="0"/>
        </a:p>
        <a:p>
          <a:r>
            <a:rPr lang="en-GB" b="0" dirty="0" smtClean="0"/>
            <a:t>Campaign Manager</a:t>
          </a:r>
          <a:endParaRPr lang="en-GB" b="1" dirty="0"/>
        </a:p>
      </dgm:t>
    </dgm:pt>
    <dgm:pt modelId="{3AEF9308-38CA-4066-AA5E-6A4824881E78}" type="parTrans" cxnId="{18FAA849-77E6-4309-B21B-E613B03F7107}">
      <dgm:prSet/>
      <dgm:spPr/>
      <dgm:t>
        <a:bodyPr/>
        <a:lstStyle/>
        <a:p>
          <a:endParaRPr lang="en-GB"/>
        </a:p>
      </dgm:t>
    </dgm:pt>
    <dgm:pt modelId="{419F384A-0D32-42B8-99DE-C0E1C6504862}" type="sibTrans" cxnId="{18FAA849-77E6-4309-B21B-E613B03F7107}">
      <dgm:prSet/>
      <dgm:spPr/>
      <dgm:t>
        <a:bodyPr/>
        <a:lstStyle/>
        <a:p>
          <a:endParaRPr lang="en-GB"/>
        </a:p>
      </dgm:t>
    </dgm:pt>
    <dgm:pt modelId="{0235FD40-3723-4B9E-90BE-66D3BC252207}">
      <dgm:prSet/>
      <dgm:spPr/>
      <dgm:t>
        <a:bodyPr/>
        <a:lstStyle/>
        <a:p>
          <a:r>
            <a:rPr lang="en-GB" b="1" dirty="0" smtClean="0"/>
            <a:t>Kiran Gill</a:t>
          </a:r>
        </a:p>
        <a:p>
          <a:r>
            <a:rPr lang="en-GB" b="0" dirty="0" smtClean="0"/>
            <a:t>Campaign Executive</a:t>
          </a:r>
          <a:endParaRPr lang="en-GB" b="0" dirty="0"/>
        </a:p>
      </dgm:t>
    </dgm:pt>
    <dgm:pt modelId="{AB742201-49C0-4146-80FE-0909C9EBD484}" type="parTrans" cxnId="{83B687F4-9F33-4761-85AD-435E497E3F04}">
      <dgm:prSet/>
      <dgm:spPr/>
      <dgm:t>
        <a:bodyPr/>
        <a:lstStyle/>
        <a:p>
          <a:endParaRPr lang="en-GB"/>
        </a:p>
      </dgm:t>
    </dgm:pt>
    <dgm:pt modelId="{AE8D1602-789E-405F-BE4D-51449120C26C}" type="sibTrans" cxnId="{83B687F4-9F33-4761-85AD-435E497E3F04}">
      <dgm:prSet/>
      <dgm:spPr/>
      <dgm:t>
        <a:bodyPr/>
        <a:lstStyle/>
        <a:p>
          <a:endParaRPr lang="en-GB"/>
        </a:p>
      </dgm:t>
    </dgm:pt>
    <dgm:pt modelId="{79ABC224-7D80-4558-B9E5-D130CED035BD}">
      <dgm:prSet/>
      <dgm:spPr/>
      <dgm:t>
        <a:bodyPr/>
        <a:lstStyle/>
        <a:p>
          <a:r>
            <a:rPr lang="en-GB" b="1" dirty="0" smtClean="0"/>
            <a:t>Anna Chan</a:t>
          </a:r>
        </a:p>
        <a:p>
          <a:r>
            <a:rPr lang="en-GB" b="0" dirty="0" smtClean="0"/>
            <a:t>Campaign Executive</a:t>
          </a:r>
          <a:endParaRPr lang="en-GB" b="0" dirty="0"/>
        </a:p>
      </dgm:t>
    </dgm:pt>
    <dgm:pt modelId="{79541D2D-F60B-4970-964E-ED2CEB53D8D2}" type="parTrans" cxnId="{024EBEB2-1713-4DAB-9C72-819D986E57B6}">
      <dgm:prSet/>
      <dgm:spPr/>
      <dgm:t>
        <a:bodyPr/>
        <a:lstStyle/>
        <a:p>
          <a:endParaRPr lang="en-GB"/>
        </a:p>
      </dgm:t>
    </dgm:pt>
    <dgm:pt modelId="{D89ED5F1-C233-48C0-A4C5-9F4B62A32B79}" type="sibTrans" cxnId="{024EBEB2-1713-4DAB-9C72-819D986E57B6}">
      <dgm:prSet/>
      <dgm:spPr/>
      <dgm:t>
        <a:bodyPr/>
        <a:lstStyle/>
        <a:p>
          <a:endParaRPr lang="en-GB"/>
        </a:p>
      </dgm:t>
    </dgm:pt>
    <dgm:pt modelId="{2B331E3D-FC3E-479B-84AA-9E57FBB386C4}">
      <dgm:prSet/>
      <dgm:spPr/>
      <dgm:t>
        <a:bodyPr/>
        <a:lstStyle/>
        <a:p>
          <a:r>
            <a:rPr lang="en-GB" b="1" dirty="0" smtClean="0"/>
            <a:t>Sarah Jones</a:t>
          </a:r>
        </a:p>
        <a:p>
          <a:r>
            <a:rPr lang="en-GB" b="0" dirty="0" smtClean="0"/>
            <a:t>Campaign Manager</a:t>
          </a:r>
          <a:endParaRPr lang="en-GB" b="0" dirty="0"/>
        </a:p>
      </dgm:t>
    </dgm:pt>
    <dgm:pt modelId="{A9E9E8C4-C1C2-4F39-9685-2B89D47E8BC5}" type="parTrans" cxnId="{3644593A-C9D7-4BDE-A7F6-D648DF631888}">
      <dgm:prSet/>
      <dgm:spPr/>
      <dgm:t>
        <a:bodyPr/>
        <a:lstStyle/>
        <a:p>
          <a:endParaRPr lang="en-GB"/>
        </a:p>
      </dgm:t>
    </dgm:pt>
    <dgm:pt modelId="{41298C89-4874-42C4-BBC2-824A6665FFBD}" type="sibTrans" cxnId="{3644593A-C9D7-4BDE-A7F6-D648DF631888}">
      <dgm:prSet/>
      <dgm:spPr/>
      <dgm:t>
        <a:bodyPr/>
        <a:lstStyle/>
        <a:p>
          <a:endParaRPr lang="en-GB"/>
        </a:p>
      </dgm:t>
    </dgm:pt>
    <dgm:pt modelId="{4AE6BA9D-1CA4-40D1-A73A-4532214E93AE}">
      <dgm:prSet/>
      <dgm:spPr/>
      <dgm:t>
        <a:bodyPr/>
        <a:lstStyle/>
        <a:p>
          <a:r>
            <a:rPr lang="en-GB" dirty="0" smtClean="0"/>
            <a:t>Danielle Monaco</a:t>
          </a:r>
        </a:p>
        <a:p>
          <a:r>
            <a:rPr lang="en-GB" dirty="0" smtClean="0"/>
            <a:t>Campaign Manager</a:t>
          </a:r>
          <a:endParaRPr lang="en-GB" dirty="0"/>
        </a:p>
      </dgm:t>
    </dgm:pt>
    <dgm:pt modelId="{0FA83116-FAEB-4F66-A935-25AA1F7C254C}" type="parTrans" cxnId="{99CE6F1B-8311-4779-B1F5-7836916127F5}">
      <dgm:prSet/>
      <dgm:spPr/>
      <dgm:t>
        <a:bodyPr/>
        <a:lstStyle/>
        <a:p>
          <a:endParaRPr lang="en-GB"/>
        </a:p>
      </dgm:t>
    </dgm:pt>
    <dgm:pt modelId="{3D91465B-8DC8-40E4-8D0B-ECFFECBB3ED4}" type="sibTrans" cxnId="{99CE6F1B-8311-4779-B1F5-7836916127F5}">
      <dgm:prSet/>
      <dgm:spPr/>
      <dgm:t>
        <a:bodyPr/>
        <a:lstStyle/>
        <a:p>
          <a:endParaRPr lang="en-GB"/>
        </a:p>
      </dgm:t>
    </dgm:pt>
    <dgm:pt modelId="{C0260407-DFA7-4034-985F-86AB83B6555F}">
      <dgm:prSet/>
      <dgm:spPr/>
      <dgm:t>
        <a:bodyPr/>
        <a:lstStyle/>
        <a:p>
          <a:r>
            <a:rPr lang="en-GB" dirty="0" err="1" smtClean="0"/>
            <a:t>Rashida</a:t>
          </a:r>
          <a:r>
            <a:rPr lang="en-GB" dirty="0" smtClean="0"/>
            <a:t> Thompson</a:t>
          </a:r>
        </a:p>
        <a:p>
          <a:r>
            <a:rPr lang="en-GB" dirty="0" smtClean="0"/>
            <a:t>Campaign Executive</a:t>
          </a:r>
          <a:endParaRPr lang="en-GB" dirty="0"/>
        </a:p>
      </dgm:t>
    </dgm:pt>
    <dgm:pt modelId="{B81D1D19-3279-49EA-A588-B73B0E6625BD}" type="parTrans" cxnId="{B351AA64-C093-4E1E-A12D-DD6DCD888370}">
      <dgm:prSet/>
      <dgm:spPr/>
      <dgm:t>
        <a:bodyPr/>
        <a:lstStyle/>
        <a:p>
          <a:endParaRPr lang="en-GB"/>
        </a:p>
      </dgm:t>
    </dgm:pt>
    <dgm:pt modelId="{AEFE1013-BAA5-4E45-99DB-562F5C617BA5}" type="sibTrans" cxnId="{B351AA64-C093-4E1E-A12D-DD6DCD888370}">
      <dgm:prSet/>
      <dgm:spPr/>
      <dgm:t>
        <a:bodyPr/>
        <a:lstStyle/>
        <a:p>
          <a:endParaRPr lang="en-GB"/>
        </a:p>
      </dgm:t>
    </dgm:pt>
    <dgm:pt modelId="{F9572207-18B2-49A1-90E6-0DDAE2C39651}">
      <dgm:prSet/>
      <dgm:spPr/>
      <dgm:t>
        <a:bodyPr/>
        <a:lstStyle/>
        <a:p>
          <a:r>
            <a:rPr lang="en-GB" smtClean="0"/>
            <a:t>James Richardson</a:t>
          </a:r>
          <a:endParaRPr lang="en-GB" dirty="0" smtClean="0"/>
        </a:p>
        <a:p>
          <a:r>
            <a:rPr lang="en-GB" dirty="0" smtClean="0"/>
            <a:t>Campaign Executive</a:t>
          </a:r>
          <a:endParaRPr lang="en-GB" dirty="0"/>
        </a:p>
      </dgm:t>
    </dgm:pt>
    <dgm:pt modelId="{888DB1CF-5D43-47A1-B264-A9F64AA9EFE3}" type="parTrans" cxnId="{6C6CD78A-7A31-4A9B-B475-10E2ED0FBEB9}">
      <dgm:prSet/>
      <dgm:spPr/>
      <dgm:t>
        <a:bodyPr/>
        <a:lstStyle/>
        <a:p>
          <a:endParaRPr lang="en-GB"/>
        </a:p>
      </dgm:t>
    </dgm:pt>
    <dgm:pt modelId="{76405429-EE28-4A0D-A541-8DC3A481E1D6}" type="sibTrans" cxnId="{6C6CD78A-7A31-4A9B-B475-10E2ED0FBEB9}">
      <dgm:prSet/>
      <dgm:spPr/>
      <dgm:t>
        <a:bodyPr/>
        <a:lstStyle/>
        <a:p>
          <a:endParaRPr lang="en-GB"/>
        </a:p>
      </dgm:t>
    </dgm:pt>
    <dgm:pt modelId="{58CC4B8E-6376-4FC9-84DA-02525D6DE779}">
      <dgm:prSet/>
      <dgm:spPr/>
      <dgm:t>
        <a:bodyPr/>
        <a:lstStyle/>
        <a:p>
          <a:r>
            <a:rPr lang="en-GB" dirty="0" smtClean="0"/>
            <a:t>Charlotte Owen</a:t>
          </a:r>
        </a:p>
        <a:p>
          <a:r>
            <a:rPr lang="en-GB" dirty="0" smtClean="0"/>
            <a:t>Campaign Executive</a:t>
          </a:r>
          <a:endParaRPr lang="en-GB" dirty="0"/>
        </a:p>
      </dgm:t>
    </dgm:pt>
    <dgm:pt modelId="{7D5A737D-CFD6-40CA-9031-BB8035198C9C}" type="parTrans" cxnId="{79DC003C-6FDC-4BAE-AC12-E4A55930D1A7}">
      <dgm:prSet/>
      <dgm:spPr/>
      <dgm:t>
        <a:bodyPr/>
        <a:lstStyle/>
        <a:p>
          <a:endParaRPr lang="en-GB"/>
        </a:p>
      </dgm:t>
    </dgm:pt>
    <dgm:pt modelId="{18C10DD8-E7EA-4D38-A3DD-9A87F09678BC}" type="sibTrans" cxnId="{79DC003C-6FDC-4BAE-AC12-E4A55930D1A7}">
      <dgm:prSet/>
      <dgm:spPr/>
      <dgm:t>
        <a:bodyPr/>
        <a:lstStyle/>
        <a:p>
          <a:endParaRPr lang="en-GB"/>
        </a:p>
      </dgm:t>
    </dgm:pt>
    <dgm:pt modelId="{A1234C17-9D78-41FA-AE3A-D9DDC5758A90}">
      <dgm:prSet/>
      <dgm:spPr/>
      <dgm:t>
        <a:bodyPr/>
        <a:lstStyle/>
        <a:p>
          <a:r>
            <a:rPr lang="en-GB" dirty="0" smtClean="0"/>
            <a:t>Bianca </a:t>
          </a:r>
          <a:r>
            <a:rPr lang="en-GB" dirty="0" err="1" smtClean="0"/>
            <a:t>Khatri</a:t>
          </a:r>
          <a:endParaRPr lang="en-GB" dirty="0" smtClean="0"/>
        </a:p>
        <a:p>
          <a:r>
            <a:rPr lang="en-GB" dirty="0" smtClean="0"/>
            <a:t>Campaign Executive</a:t>
          </a:r>
          <a:endParaRPr lang="en-GB" dirty="0"/>
        </a:p>
      </dgm:t>
    </dgm:pt>
    <dgm:pt modelId="{1CA5431F-4081-4324-9E6F-F13118D3E404}" type="parTrans" cxnId="{1AB4932B-DCB7-4667-9450-B101D26DE27B}">
      <dgm:prSet/>
      <dgm:spPr/>
      <dgm:t>
        <a:bodyPr/>
        <a:lstStyle/>
        <a:p>
          <a:endParaRPr lang="en-GB"/>
        </a:p>
      </dgm:t>
    </dgm:pt>
    <dgm:pt modelId="{854AC62F-70E5-4489-B704-242EB7419AB8}" type="sibTrans" cxnId="{1AB4932B-DCB7-4667-9450-B101D26DE27B}">
      <dgm:prSet/>
      <dgm:spPr/>
      <dgm:t>
        <a:bodyPr/>
        <a:lstStyle/>
        <a:p>
          <a:endParaRPr lang="en-GB"/>
        </a:p>
      </dgm:t>
    </dgm:pt>
    <dgm:pt modelId="{9D7D11BC-6145-434C-BC8E-B70337FDBF59}">
      <dgm:prSet/>
      <dgm:spPr/>
      <dgm:t>
        <a:bodyPr/>
        <a:lstStyle/>
        <a:p>
          <a:r>
            <a:rPr lang="en-GB" dirty="0" smtClean="0"/>
            <a:t>Sarah </a:t>
          </a:r>
          <a:r>
            <a:rPr lang="en-GB" dirty="0" err="1" smtClean="0"/>
            <a:t>Chaudry</a:t>
          </a:r>
          <a:endParaRPr lang="en-GB" dirty="0" smtClean="0"/>
        </a:p>
        <a:p>
          <a:r>
            <a:rPr lang="en-GB" dirty="0" smtClean="0"/>
            <a:t>Campaign Executive</a:t>
          </a:r>
          <a:endParaRPr lang="en-GB" dirty="0"/>
        </a:p>
      </dgm:t>
    </dgm:pt>
    <dgm:pt modelId="{2A726589-F218-4722-8B07-39E106EFE002}" type="parTrans" cxnId="{7E3E17B2-B11F-4AE6-B5AB-54A5EAC366D7}">
      <dgm:prSet/>
      <dgm:spPr/>
      <dgm:t>
        <a:bodyPr/>
        <a:lstStyle/>
        <a:p>
          <a:endParaRPr lang="en-GB"/>
        </a:p>
      </dgm:t>
    </dgm:pt>
    <dgm:pt modelId="{F8CA5CDA-1507-4E4C-B70B-FFC0B2B556C7}" type="sibTrans" cxnId="{7E3E17B2-B11F-4AE6-B5AB-54A5EAC366D7}">
      <dgm:prSet/>
      <dgm:spPr/>
      <dgm:t>
        <a:bodyPr/>
        <a:lstStyle/>
        <a:p>
          <a:endParaRPr lang="en-GB"/>
        </a:p>
      </dgm:t>
    </dgm:pt>
    <dgm:pt modelId="{069282E1-62C3-403F-9762-77AA69EAF4D2}">
      <dgm:prSet/>
      <dgm:spPr/>
      <dgm:t>
        <a:bodyPr/>
        <a:lstStyle/>
        <a:p>
          <a:r>
            <a:rPr lang="en-GB" dirty="0" err="1" smtClean="0"/>
            <a:t>Manij</a:t>
          </a:r>
          <a:r>
            <a:rPr lang="en-GB" dirty="0" smtClean="0"/>
            <a:t> </a:t>
          </a:r>
          <a:r>
            <a:rPr lang="en-GB" dirty="0" err="1" smtClean="0"/>
            <a:t>Shrestha</a:t>
          </a:r>
          <a:endParaRPr lang="en-GB" dirty="0" smtClean="0"/>
        </a:p>
        <a:p>
          <a:r>
            <a:rPr lang="en-GB" dirty="0" smtClean="0"/>
            <a:t>Campaign Executive</a:t>
          </a:r>
          <a:endParaRPr lang="en-GB" dirty="0"/>
        </a:p>
      </dgm:t>
    </dgm:pt>
    <dgm:pt modelId="{62939A54-2EFF-404F-BE76-058B29D71D25}" type="parTrans" cxnId="{73EBBA11-76B9-4490-8D33-BF33A671A9C6}">
      <dgm:prSet/>
      <dgm:spPr/>
      <dgm:t>
        <a:bodyPr/>
        <a:lstStyle/>
        <a:p>
          <a:endParaRPr lang="en-GB"/>
        </a:p>
      </dgm:t>
    </dgm:pt>
    <dgm:pt modelId="{B4F7E5A3-07E2-46D8-998C-E02844974E4B}" type="sibTrans" cxnId="{73EBBA11-76B9-4490-8D33-BF33A671A9C6}">
      <dgm:prSet/>
      <dgm:spPr/>
      <dgm:t>
        <a:bodyPr/>
        <a:lstStyle/>
        <a:p>
          <a:endParaRPr lang="en-GB"/>
        </a:p>
      </dgm:t>
    </dgm:pt>
    <dgm:pt modelId="{0E49369D-7596-4ED7-8296-9E1B0984B55E}">
      <dgm:prSet/>
      <dgm:spPr/>
      <dgm:t>
        <a:bodyPr/>
        <a:lstStyle/>
        <a:p>
          <a:r>
            <a:rPr lang="en-GB" dirty="0" smtClean="0"/>
            <a:t>Jessica </a:t>
          </a:r>
          <a:r>
            <a:rPr lang="en-GB" dirty="0" err="1" smtClean="0"/>
            <a:t>Pow</a:t>
          </a:r>
          <a:endParaRPr lang="en-GB" dirty="0" smtClean="0"/>
        </a:p>
        <a:p>
          <a:r>
            <a:rPr lang="en-GB" dirty="0" smtClean="0"/>
            <a:t>Campaign Executive</a:t>
          </a:r>
          <a:endParaRPr lang="en-GB" dirty="0"/>
        </a:p>
      </dgm:t>
    </dgm:pt>
    <dgm:pt modelId="{EEA07611-CDE1-445D-8B2E-E1690C69FFF5}" type="parTrans" cxnId="{AB61A4BD-7AB6-48A6-A26D-677EC0C3D313}">
      <dgm:prSet/>
      <dgm:spPr/>
      <dgm:t>
        <a:bodyPr/>
        <a:lstStyle/>
        <a:p>
          <a:endParaRPr lang="en-GB"/>
        </a:p>
      </dgm:t>
    </dgm:pt>
    <dgm:pt modelId="{E21D068F-CF2F-4A6A-9F0D-6037DA6AACAB}" type="sibTrans" cxnId="{AB61A4BD-7AB6-48A6-A26D-677EC0C3D313}">
      <dgm:prSet/>
      <dgm:spPr/>
      <dgm:t>
        <a:bodyPr/>
        <a:lstStyle/>
        <a:p>
          <a:endParaRPr lang="en-GB"/>
        </a:p>
      </dgm:t>
    </dgm:pt>
    <dgm:pt modelId="{F19B6E26-D01A-4DEB-AC43-90B8E3D735EE}">
      <dgm:prSet/>
      <dgm:spPr/>
      <dgm:t>
        <a:bodyPr/>
        <a:lstStyle/>
        <a:p>
          <a:r>
            <a:rPr lang="en-GB" dirty="0" smtClean="0"/>
            <a:t>Vacant</a:t>
          </a:r>
        </a:p>
        <a:p>
          <a:r>
            <a:rPr lang="en-GB" dirty="0" smtClean="0"/>
            <a:t>Campaign executive</a:t>
          </a:r>
          <a:endParaRPr lang="en-GB" dirty="0"/>
        </a:p>
      </dgm:t>
    </dgm:pt>
    <dgm:pt modelId="{D5D8CF6D-BCAA-48FB-A064-511066DBE503}" type="parTrans" cxnId="{C26CD98E-B678-44A4-9C9F-48B204A35CF4}">
      <dgm:prSet/>
      <dgm:spPr/>
      <dgm:t>
        <a:bodyPr/>
        <a:lstStyle/>
        <a:p>
          <a:endParaRPr lang="en-GB"/>
        </a:p>
      </dgm:t>
    </dgm:pt>
    <dgm:pt modelId="{C258453E-0782-455C-9090-2D1C2F8C1C9D}" type="sibTrans" cxnId="{C26CD98E-B678-44A4-9C9F-48B204A35CF4}">
      <dgm:prSet/>
      <dgm:spPr/>
      <dgm:t>
        <a:bodyPr/>
        <a:lstStyle/>
        <a:p>
          <a:endParaRPr lang="en-GB"/>
        </a:p>
      </dgm:t>
    </dgm:pt>
    <dgm:pt modelId="{097BCACA-7A2C-4E3D-A76A-B2E876F97B89}" type="pres">
      <dgm:prSet presAssocID="{2B51F0A9-AA60-47E9-BD4A-B746D9B9E261}" presName="hierChild1" presStyleCnt="0">
        <dgm:presLayoutVars>
          <dgm:orgChart val="1"/>
          <dgm:chPref val="1"/>
          <dgm:dir/>
          <dgm:animOne val="branch"/>
          <dgm:animLvl val="lvl"/>
          <dgm:resizeHandles/>
        </dgm:presLayoutVars>
      </dgm:prSet>
      <dgm:spPr/>
      <dgm:t>
        <a:bodyPr/>
        <a:lstStyle/>
        <a:p>
          <a:endParaRPr lang="en-GB"/>
        </a:p>
      </dgm:t>
    </dgm:pt>
    <dgm:pt modelId="{C06B79ED-B9B1-42AD-AA98-61D011B529AE}" type="pres">
      <dgm:prSet presAssocID="{0A9162C4-B597-4594-9500-ED6D8967B641}" presName="hierRoot1" presStyleCnt="0">
        <dgm:presLayoutVars>
          <dgm:hierBranch/>
        </dgm:presLayoutVars>
      </dgm:prSet>
      <dgm:spPr/>
      <dgm:t>
        <a:bodyPr/>
        <a:lstStyle/>
        <a:p>
          <a:endParaRPr lang="en-GB"/>
        </a:p>
      </dgm:t>
    </dgm:pt>
    <dgm:pt modelId="{00E316A1-ADAC-4E61-9537-CDCE6421A7D1}" type="pres">
      <dgm:prSet presAssocID="{0A9162C4-B597-4594-9500-ED6D8967B641}" presName="rootComposite1" presStyleCnt="0"/>
      <dgm:spPr/>
      <dgm:t>
        <a:bodyPr/>
        <a:lstStyle/>
        <a:p>
          <a:endParaRPr lang="en-GB"/>
        </a:p>
      </dgm:t>
    </dgm:pt>
    <dgm:pt modelId="{CA884907-6B0E-41E2-BB26-412BC28BA385}" type="pres">
      <dgm:prSet presAssocID="{0A9162C4-B597-4594-9500-ED6D8967B641}" presName="rootText1" presStyleLbl="node0" presStyleIdx="0" presStyleCnt="1">
        <dgm:presLayoutVars>
          <dgm:chPref val="3"/>
        </dgm:presLayoutVars>
      </dgm:prSet>
      <dgm:spPr/>
      <dgm:t>
        <a:bodyPr/>
        <a:lstStyle/>
        <a:p>
          <a:endParaRPr lang="en-GB"/>
        </a:p>
      </dgm:t>
    </dgm:pt>
    <dgm:pt modelId="{B032AFCE-E085-4510-B06A-65A43F6E96D1}" type="pres">
      <dgm:prSet presAssocID="{0A9162C4-B597-4594-9500-ED6D8967B641}" presName="rootConnector1" presStyleLbl="node1" presStyleIdx="0" presStyleCnt="0"/>
      <dgm:spPr/>
      <dgm:t>
        <a:bodyPr/>
        <a:lstStyle/>
        <a:p>
          <a:endParaRPr lang="en-GB"/>
        </a:p>
      </dgm:t>
    </dgm:pt>
    <dgm:pt modelId="{7B943ECA-D86F-4BDF-AD9A-DE206F38E8DB}" type="pres">
      <dgm:prSet presAssocID="{0A9162C4-B597-4594-9500-ED6D8967B641}" presName="hierChild2" presStyleCnt="0"/>
      <dgm:spPr/>
      <dgm:t>
        <a:bodyPr/>
        <a:lstStyle/>
        <a:p>
          <a:endParaRPr lang="en-GB"/>
        </a:p>
      </dgm:t>
    </dgm:pt>
    <dgm:pt modelId="{30009B6C-8C6F-45EB-AC5F-9E2BAF28660F}" type="pres">
      <dgm:prSet presAssocID="{1B14D759-0919-45D3-BFF7-BEB6D6B33399}" presName="Name35" presStyleLbl="parChTrans1D2" presStyleIdx="0" presStyleCnt="4"/>
      <dgm:spPr/>
      <dgm:t>
        <a:bodyPr/>
        <a:lstStyle/>
        <a:p>
          <a:endParaRPr lang="en-GB"/>
        </a:p>
      </dgm:t>
    </dgm:pt>
    <dgm:pt modelId="{8B328080-658D-4DEE-AEF7-92E2BE3A223C}" type="pres">
      <dgm:prSet presAssocID="{E2E7E1EC-72A3-427D-A5FC-229A43884A33}" presName="hierRoot2" presStyleCnt="0">
        <dgm:presLayoutVars>
          <dgm:hierBranch/>
        </dgm:presLayoutVars>
      </dgm:prSet>
      <dgm:spPr/>
      <dgm:t>
        <a:bodyPr/>
        <a:lstStyle/>
        <a:p>
          <a:endParaRPr lang="en-GB"/>
        </a:p>
      </dgm:t>
    </dgm:pt>
    <dgm:pt modelId="{09CE4628-0C04-42FF-94E8-658DCFACA138}" type="pres">
      <dgm:prSet presAssocID="{E2E7E1EC-72A3-427D-A5FC-229A43884A33}" presName="rootComposite" presStyleCnt="0"/>
      <dgm:spPr/>
      <dgm:t>
        <a:bodyPr/>
        <a:lstStyle/>
        <a:p>
          <a:endParaRPr lang="en-GB"/>
        </a:p>
      </dgm:t>
    </dgm:pt>
    <dgm:pt modelId="{C32D44E0-F234-41D0-B5D5-547F577D7600}" type="pres">
      <dgm:prSet presAssocID="{E2E7E1EC-72A3-427D-A5FC-229A43884A33}" presName="rootText" presStyleLbl="node2" presStyleIdx="0" presStyleCnt="4">
        <dgm:presLayoutVars>
          <dgm:chPref val="3"/>
        </dgm:presLayoutVars>
      </dgm:prSet>
      <dgm:spPr/>
      <dgm:t>
        <a:bodyPr/>
        <a:lstStyle/>
        <a:p>
          <a:endParaRPr lang="en-GB"/>
        </a:p>
      </dgm:t>
    </dgm:pt>
    <dgm:pt modelId="{2886F110-462C-4B5F-BD4D-043503D0111D}" type="pres">
      <dgm:prSet presAssocID="{E2E7E1EC-72A3-427D-A5FC-229A43884A33}" presName="rootConnector" presStyleLbl="node2" presStyleIdx="0" presStyleCnt="4"/>
      <dgm:spPr/>
      <dgm:t>
        <a:bodyPr/>
        <a:lstStyle/>
        <a:p>
          <a:endParaRPr lang="en-GB"/>
        </a:p>
      </dgm:t>
    </dgm:pt>
    <dgm:pt modelId="{5C1762B9-DEA4-4942-AFF2-C47D195A7A09}" type="pres">
      <dgm:prSet presAssocID="{E2E7E1EC-72A3-427D-A5FC-229A43884A33}" presName="hierChild4" presStyleCnt="0"/>
      <dgm:spPr/>
      <dgm:t>
        <a:bodyPr/>
        <a:lstStyle/>
        <a:p>
          <a:endParaRPr lang="en-GB"/>
        </a:p>
      </dgm:t>
    </dgm:pt>
    <dgm:pt modelId="{3B79227B-7B63-40E4-A850-0A5C2FA2C63D}" type="pres">
      <dgm:prSet presAssocID="{76BFA0CD-62B3-489D-A45F-07341F89D71C}" presName="Name35" presStyleLbl="parChTrans1D3" presStyleIdx="0" presStyleCnt="12"/>
      <dgm:spPr/>
      <dgm:t>
        <a:bodyPr/>
        <a:lstStyle/>
        <a:p>
          <a:endParaRPr lang="en-GB"/>
        </a:p>
      </dgm:t>
    </dgm:pt>
    <dgm:pt modelId="{B9E10144-45A8-4C7B-9117-92FEAB187040}" type="pres">
      <dgm:prSet presAssocID="{C00AB578-7ECE-4537-8A81-D355E0895F7D}" presName="hierRoot2" presStyleCnt="0">
        <dgm:presLayoutVars>
          <dgm:hierBranch val="init"/>
        </dgm:presLayoutVars>
      </dgm:prSet>
      <dgm:spPr/>
    </dgm:pt>
    <dgm:pt modelId="{DF4AB5F8-CB10-475D-B0EF-10C4CE789DF9}" type="pres">
      <dgm:prSet presAssocID="{C00AB578-7ECE-4537-8A81-D355E0895F7D}" presName="rootComposite" presStyleCnt="0"/>
      <dgm:spPr/>
    </dgm:pt>
    <dgm:pt modelId="{7239F8C8-A8E7-48D0-B2CF-684E678777BE}" type="pres">
      <dgm:prSet presAssocID="{C00AB578-7ECE-4537-8A81-D355E0895F7D}" presName="rootText" presStyleLbl="node3" presStyleIdx="0" presStyleCnt="12">
        <dgm:presLayoutVars>
          <dgm:chPref val="3"/>
        </dgm:presLayoutVars>
      </dgm:prSet>
      <dgm:spPr/>
      <dgm:t>
        <a:bodyPr/>
        <a:lstStyle/>
        <a:p>
          <a:endParaRPr lang="en-GB"/>
        </a:p>
      </dgm:t>
    </dgm:pt>
    <dgm:pt modelId="{CFEDF2FF-DDB6-4C93-868C-91163259BAF8}" type="pres">
      <dgm:prSet presAssocID="{C00AB578-7ECE-4537-8A81-D355E0895F7D}" presName="rootConnector" presStyleLbl="node3" presStyleIdx="0" presStyleCnt="12"/>
      <dgm:spPr/>
      <dgm:t>
        <a:bodyPr/>
        <a:lstStyle/>
        <a:p>
          <a:endParaRPr lang="en-GB"/>
        </a:p>
      </dgm:t>
    </dgm:pt>
    <dgm:pt modelId="{0065ED73-C0BD-4402-BE8E-B976F87585CF}" type="pres">
      <dgm:prSet presAssocID="{C00AB578-7ECE-4537-8A81-D355E0895F7D}" presName="hierChild4" presStyleCnt="0"/>
      <dgm:spPr/>
    </dgm:pt>
    <dgm:pt modelId="{2A6CB74F-808C-44D3-9E5C-E2E161FF55FB}" type="pres">
      <dgm:prSet presAssocID="{1CA5431F-4081-4324-9E6F-F13118D3E404}" presName="Name37" presStyleLbl="parChTrans1D4" presStyleIdx="0" presStyleCnt="3"/>
      <dgm:spPr/>
      <dgm:t>
        <a:bodyPr/>
        <a:lstStyle/>
        <a:p>
          <a:endParaRPr lang="en-GB"/>
        </a:p>
      </dgm:t>
    </dgm:pt>
    <dgm:pt modelId="{0C7229BB-D6CD-4571-BFC4-99A9D82D61C6}" type="pres">
      <dgm:prSet presAssocID="{A1234C17-9D78-41FA-AE3A-D9DDC5758A90}" presName="hierRoot2" presStyleCnt="0">
        <dgm:presLayoutVars>
          <dgm:hierBranch val="init"/>
        </dgm:presLayoutVars>
      </dgm:prSet>
      <dgm:spPr/>
    </dgm:pt>
    <dgm:pt modelId="{4C0FD306-70CB-4867-A582-9A1AAF45DD4F}" type="pres">
      <dgm:prSet presAssocID="{A1234C17-9D78-41FA-AE3A-D9DDC5758A90}" presName="rootComposite" presStyleCnt="0"/>
      <dgm:spPr/>
    </dgm:pt>
    <dgm:pt modelId="{23FD63AF-E9E9-4E10-A83D-C036E6390095}" type="pres">
      <dgm:prSet presAssocID="{A1234C17-9D78-41FA-AE3A-D9DDC5758A90}" presName="rootText" presStyleLbl="node4" presStyleIdx="0" presStyleCnt="3">
        <dgm:presLayoutVars>
          <dgm:chPref val="3"/>
        </dgm:presLayoutVars>
      </dgm:prSet>
      <dgm:spPr/>
      <dgm:t>
        <a:bodyPr/>
        <a:lstStyle/>
        <a:p>
          <a:endParaRPr lang="en-GB"/>
        </a:p>
      </dgm:t>
    </dgm:pt>
    <dgm:pt modelId="{9CC0C66A-0E2C-4B9B-86F9-FC6D0C789165}" type="pres">
      <dgm:prSet presAssocID="{A1234C17-9D78-41FA-AE3A-D9DDC5758A90}" presName="rootConnector" presStyleLbl="node4" presStyleIdx="0" presStyleCnt="3"/>
      <dgm:spPr/>
      <dgm:t>
        <a:bodyPr/>
        <a:lstStyle/>
        <a:p>
          <a:endParaRPr lang="en-GB"/>
        </a:p>
      </dgm:t>
    </dgm:pt>
    <dgm:pt modelId="{2F1A2CDD-6E89-4DCF-A804-E7DDED2A01BE}" type="pres">
      <dgm:prSet presAssocID="{A1234C17-9D78-41FA-AE3A-D9DDC5758A90}" presName="hierChild4" presStyleCnt="0"/>
      <dgm:spPr/>
    </dgm:pt>
    <dgm:pt modelId="{7B25E778-64D7-4971-8E05-D679E698F6DF}" type="pres">
      <dgm:prSet presAssocID="{A1234C17-9D78-41FA-AE3A-D9DDC5758A90}" presName="hierChild5" presStyleCnt="0"/>
      <dgm:spPr/>
    </dgm:pt>
    <dgm:pt modelId="{63DB9CA7-DEE8-48C2-85C2-D2F48EA1E9B2}" type="pres">
      <dgm:prSet presAssocID="{C00AB578-7ECE-4537-8A81-D355E0895F7D}" presName="hierChild5" presStyleCnt="0"/>
      <dgm:spPr/>
    </dgm:pt>
    <dgm:pt modelId="{9A26A87F-E142-4502-9D39-60308E64B640}" type="pres">
      <dgm:prSet presAssocID="{B19F20FD-4C4E-4196-8839-15CC7BCC935A}" presName="Name35" presStyleLbl="parChTrans1D3" presStyleIdx="1" presStyleCnt="12"/>
      <dgm:spPr/>
      <dgm:t>
        <a:bodyPr/>
        <a:lstStyle/>
        <a:p>
          <a:endParaRPr lang="en-GB"/>
        </a:p>
      </dgm:t>
    </dgm:pt>
    <dgm:pt modelId="{FCCD0AFE-6B4C-4421-BB50-48A4DA4FC2B1}" type="pres">
      <dgm:prSet presAssocID="{DF6F709A-DA58-49AD-9F2F-DC358E33DC93}" presName="hierRoot2" presStyleCnt="0">
        <dgm:presLayoutVars>
          <dgm:hierBranch/>
        </dgm:presLayoutVars>
      </dgm:prSet>
      <dgm:spPr/>
      <dgm:t>
        <a:bodyPr/>
        <a:lstStyle/>
        <a:p>
          <a:endParaRPr lang="en-GB"/>
        </a:p>
      </dgm:t>
    </dgm:pt>
    <dgm:pt modelId="{398DD8BB-8EFB-45E3-B7C4-B9B4279BB59D}" type="pres">
      <dgm:prSet presAssocID="{DF6F709A-DA58-49AD-9F2F-DC358E33DC93}" presName="rootComposite" presStyleCnt="0"/>
      <dgm:spPr/>
      <dgm:t>
        <a:bodyPr/>
        <a:lstStyle/>
        <a:p>
          <a:endParaRPr lang="en-GB"/>
        </a:p>
      </dgm:t>
    </dgm:pt>
    <dgm:pt modelId="{B2CC3064-8941-438B-9756-291C73904B33}" type="pres">
      <dgm:prSet presAssocID="{DF6F709A-DA58-49AD-9F2F-DC358E33DC93}" presName="rootText" presStyleLbl="node3" presStyleIdx="1" presStyleCnt="12">
        <dgm:presLayoutVars>
          <dgm:chPref val="3"/>
        </dgm:presLayoutVars>
      </dgm:prSet>
      <dgm:spPr/>
      <dgm:t>
        <a:bodyPr/>
        <a:lstStyle/>
        <a:p>
          <a:endParaRPr lang="en-GB"/>
        </a:p>
      </dgm:t>
    </dgm:pt>
    <dgm:pt modelId="{497C9593-D56F-4735-822B-FB36B501834B}" type="pres">
      <dgm:prSet presAssocID="{DF6F709A-DA58-49AD-9F2F-DC358E33DC93}" presName="rootConnector" presStyleLbl="node3" presStyleIdx="1" presStyleCnt="12"/>
      <dgm:spPr/>
      <dgm:t>
        <a:bodyPr/>
        <a:lstStyle/>
        <a:p>
          <a:endParaRPr lang="en-GB"/>
        </a:p>
      </dgm:t>
    </dgm:pt>
    <dgm:pt modelId="{F6C72F5A-5176-46EC-8BE8-A02CEEAB7A35}" type="pres">
      <dgm:prSet presAssocID="{DF6F709A-DA58-49AD-9F2F-DC358E33DC93}" presName="hierChild4" presStyleCnt="0"/>
      <dgm:spPr/>
      <dgm:t>
        <a:bodyPr/>
        <a:lstStyle/>
        <a:p>
          <a:endParaRPr lang="en-GB"/>
        </a:p>
      </dgm:t>
    </dgm:pt>
    <dgm:pt modelId="{97F8CDE8-14AC-4997-9F47-47D18F9BBB74}" type="pres">
      <dgm:prSet presAssocID="{DF6F709A-DA58-49AD-9F2F-DC358E33DC93}" presName="hierChild5" presStyleCnt="0"/>
      <dgm:spPr/>
      <dgm:t>
        <a:bodyPr/>
        <a:lstStyle/>
        <a:p>
          <a:endParaRPr lang="en-GB"/>
        </a:p>
      </dgm:t>
    </dgm:pt>
    <dgm:pt modelId="{620D54E3-C247-4D7C-A5EA-A1F9EE13F3F2}" type="pres">
      <dgm:prSet presAssocID="{10A40712-415C-4839-8702-7C72ACB0EC22}" presName="Name35" presStyleLbl="parChTrans1D3" presStyleIdx="2" presStyleCnt="12"/>
      <dgm:spPr/>
      <dgm:t>
        <a:bodyPr/>
        <a:lstStyle/>
        <a:p>
          <a:endParaRPr lang="en-GB"/>
        </a:p>
      </dgm:t>
    </dgm:pt>
    <dgm:pt modelId="{B0C04CCF-A7ED-4700-A4FD-4A8222DABED8}" type="pres">
      <dgm:prSet presAssocID="{40ECFA29-0794-4F51-9D02-202F0DD3F5E7}" presName="hierRoot2" presStyleCnt="0">
        <dgm:presLayoutVars>
          <dgm:hierBranch val="init"/>
        </dgm:presLayoutVars>
      </dgm:prSet>
      <dgm:spPr/>
    </dgm:pt>
    <dgm:pt modelId="{F03CA973-E94A-4B62-AA8D-3F69B9B2CA7E}" type="pres">
      <dgm:prSet presAssocID="{40ECFA29-0794-4F51-9D02-202F0DD3F5E7}" presName="rootComposite" presStyleCnt="0"/>
      <dgm:spPr/>
    </dgm:pt>
    <dgm:pt modelId="{42A06C92-68A6-425B-AAF5-5D20A55E1EA5}" type="pres">
      <dgm:prSet presAssocID="{40ECFA29-0794-4F51-9D02-202F0DD3F5E7}" presName="rootText" presStyleLbl="node3" presStyleIdx="2" presStyleCnt="12">
        <dgm:presLayoutVars>
          <dgm:chPref val="3"/>
        </dgm:presLayoutVars>
      </dgm:prSet>
      <dgm:spPr/>
      <dgm:t>
        <a:bodyPr/>
        <a:lstStyle/>
        <a:p>
          <a:endParaRPr lang="en-GB"/>
        </a:p>
      </dgm:t>
    </dgm:pt>
    <dgm:pt modelId="{D315E24C-5276-4E5F-887F-C760BAA5324F}" type="pres">
      <dgm:prSet presAssocID="{40ECFA29-0794-4F51-9D02-202F0DD3F5E7}" presName="rootConnector" presStyleLbl="node3" presStyleIdx="2" presStyleCnt="12"/>
      <dgm:spPr/>
      <dgm:t>
        <a:bodyPr/>
        <a:lstStyle/>
        <a:p>
          <a:endParaRPr lang="en-GB"/>
        </a:p>
      </dgm:t>
    </dgm:pt>
    <dgm:pt modelId="{FC873907-23EB-4B80-AB48-FB2A077B5F1F}" type="pres">
      <dgm:prSet presAssocID="{40ECFA29-0794-4F51-9D02-202F0DD3F5E7}" presName="hierChild4" presStyleCnt="0"/>
      <dgm:spPr/>
    </dgm:pt>
    <dgm:pt modelId="{378F154C-E57E-4322-9D67-06DD7E999D76}" type="pres">
      <dgm:prSet presAssocID="{40ECFA29-0794-4F51-9D02-202F0DD3F5E7}" presName="hierChild5" presStyleCnt="0"/>
      <dgm:spPr/>
    </dgm:pt>
    <dgm:pt modelId="{3168352C-65C8-423F-87ED-D6DDC68392DC}" type="pres">
      <dgm:prSet presAssocID="{888DB1CF-5D43-47A1-B264-A9F64AA9EFE3}" presName="Name35" presStyleLbl="parChTrans1D3" presStyleIdx="3" presStyleCnt="12"/>
      <dgm:spPr/>
      <dgm:t>
        <a:bodyPr/>
        <a:lstStyle/>
        <a:p>
          <a:endParaRPr lang="en-GB"/>
        </a:p>
      </dgm:t>
    </dgm:pt>
    <dgm:pt modelId="{86649818-B8AC-4FC6-BB7D-2D2B5382BF8E}" type="pres">
      <dgm:prSet presAssocID="{F9572207-18B2-49A1-90E6-0DDAE2C39651}" presName="hierRoot2" presStyleCnt="0">
        <dgm:presLayoutVars>
          <dgm:hierBranch val="init"/>
        </dgm:presLayoutVars>
      </dgm:prSet>
      <dgm:spPr/>
    </dgm:pt>
    <dgm:pt modelId="{6B3031CE-E2DE-4E2B-AF9E-E586F1B266F3}" type="pres">
      <dgm:prSet presAssocID="{F9572207-18B2-49A1-90E6-0DDAE2C39651}" presName="rootComposite" presStyleCnt="0"/>
      <dgm:spPr/>
    </dgm:pt>
    <dgm:pt modelId="{85263AE8-D0A7-4AD7-85DB-461124596052}" type="pres">
      <dgm:prSet presAssocID="{F9572207-18B2-49A1-90E6-0DDAE2C39651}" presName="rootText" presStyleLbl="node3" presStyleIdx="3" presStyleCnt="12">
        <dgm:presLayoutVars>
          <dgm:chPref val="3"/>
        </dgm:presLayoutVars>
      </dgm:prSet>
      <dgm:spPr/>
      <dgm:t>
        <a:bodyPr/>
        <a:lstStyle/>
        <a:p>
          <a:endParaRPr lang="en-GB"/>
        </a:p>
      </dgm:t>
    </dgm:pt>
    <dgm:pt modelId="{316C0B66-5278-4241-8803-5B9F7C582102}" type="pres">
      <dgm:prSet presAssocID="{F9572207-18B2-49A1-90E6-0DDAE2C39651}" presName="rootConnector" presStyleLbl="node3" presStyleIdx="3" presStyleCnt="12"/>
      <dgm:spPr/>
      <dgm:t>
        <a:bodyPr/>
        <a:lstStyle/>
        <a:p>
          <a:endParaRPr lang="en-GB"/>
        </a:p>
      </dgm:t>
    </dgm:pt>
    <dgm:pt modelId="{015028A6-286A-4ED9-A3E6-E31702C0BBB8}" type="pres">
      <dgm:prSet presAssocID="{F9572207-18B2-49A1-90E6-0DDAE2C39651}" presName="hierChild4" presStyleCnt="0"/>
      <dgm:spPr/>
    </dgm:pt>
    <dgm:pt modelId="{1923EF5A-4098-4694-B2C7-19ACA7B64105}" type="pres">
      <dgm:prSet presAssocID="{F9572207-18B2-49A1-90E6-0DDAE2C39651}" presName="hierChild5" presStyleCnt="0"/>
      <dgm:spPr/>
    </dgm:pt>
    <dgm:pt modelId="{D8EECA0A-1279-4017-BF8B-A4EF8ADC0BDE}" type="pres">
      <dgm:prSet presAssocID="{7D5A737D-CFD6-40CA-9031-BB8035198C9C}" presName="Name35" presStyleLbl="parChTrans1D3" presStyleIdx="4" presStyleCnt="12"/>
      <dgm:spPr/>
      <dgm:t>
        <a:bodyPr/>
        <a:lstStyle/>
        <a:p>
          <a:endParaRPr lang="en-GB"/>
        </a:p>
      </dgm:t>
    </dgm:pt>
    <dgm:pt modelId="{2FF55E7A-D3BD-4E35-9EC8-4D29F8C6D290}" type="pres">
      <dgm:prSet presAssocID="{58CC4B8E-6376-4FC9-84DA-02525D6DE779}" presName="hierRoot2" presStyleCnt="0">
        <dgm:presLayoutVars>
          <dgm:hierBranch val="init"/>
        </dgm:presLayoutVars>
      </dgm:prSet>
      <dgm:spPr/>
    </dgm:pt>
    <dgm:pt modelId="{A7A7F4DC-014A-4585-B876-DEED93D57ABE}" type="pres">
      <dgm:prSet presAssocID="{58CC4B8E-6376-4FC9-84DA-02525D6DE779}" presName="rootComposite" presStyleCnt="0"/>
      <dgm:spPr/>
    </dgm:pt>
    <dgm:pt modelId="{8A8D6D66-0ABF-4B36-93A5-0491D96ADA05}" type="pres">
      <dgm:prSet presAssocID="{58CC4B8E-6376-4FC9-84DA-02525D6DE779}" presName="rootText" presStyleLbl="node3" presStyleIdx="4" presStyleCnt="12">
        <dgm:presLayoutVars>
          <dgm:chPref val="3"/>
        </dgm:presLayoutVars>
      </dgm:prSet>
      <dgm:spPr/>
      <dgm:t>
        <a:bodyPr/>
        <a:lstStyle/>
        <a:p>
          <a:endParaRPr lang="en-GB"/>
        </a:p>
      </dgm:t>
    </dgm:pt>
    <dgm:pt modelId="{88EE6F18-FEB7-4698-B420-574AACFE1C2E}" type="pres">
      <dgm:prSet presAssocID="{58CC4B8E-6376-4FC9-84DA-02525D6DE779}" presName="rootConnector" presStyleLbl="node3" presStyleIdx="4" presStyleCnt="12"/>
      <dgm:spPr/>
      <dgm:t>
        <a:bodyPr/>
        <a:lstStyle/>
        <a:p>
          <a:endParaRPr lang="en-GB"/>
        </a:p>
      </dgm:t>
    </dgm:pt>
    <dgm:pt modelId="{70F2E7F1-0DE8-46B5-84E7-037088C56DB3}" type="pres">
      <dgm:prSet presAssocID="{58CC4B8E-6376-4FC9-84DA-02525D6DE779}" presName="hierChild4" presStyleCnt="0"/>
      <dgm:spPr/>
    </dgm:pt>
    <dgm:pt modelId="{E0ECA022-8689-4D60-B227-3135E1D897D8}" type="pres">
      <dgm:prSet presAssocID="{58CC4B8E-6376-4FC9-84DA-02525D6DE779}" presName="hierChild5" presStyleCnt="0"/>
      <dgm:spPr/>
    </dgm:pt>
    <dgm:pt modelId="{0DFE22A5-26C1-4AC9-A1AE-2B4E6857C0EC}" type="pres">
      <dgm:prSet presAssocID="{E2E7E1EC-72A3-427D-A5FC-229A43884A33}" presName="hierChild5" presStyleCnt="0"/>
      <dgm:spPr/>
      <dgm:t>
        <a:bodyPr/>
        <a:lstStyle/>
        <a:p>
          <a:endParaRPr lang="en-GB"/>
        </a:p>
      </dgm:t>
    </dgm:pt>
    <dgm:pt modelId="{BF4A5F9C-F1CA-4554-8513-31A0732200C7}" type="pres">
      <dgm:prSet presAssocID="{B4F72AFF-6D3E-4F95-B552-A119A881FCFA}" presName="Name35" presStyleLbl="parChTrans1D2" presStyleIdx="1" presStyleCnt="4"/>
      <dgm:spPr/>
      <dgm:t>
        <a:bodyPr/>
        <a:lstStyle/>
        <a:p>
          <a:endParaRPr lang="en-GB"/>
        </a:p>
      </dgm:t>
    </dgm:pt>
    <dgm:pt modelId="{4C3AE6B2-4152-4844-A985-0113507E997D}" type="pres">
      <dgm:prSet presAssocID="{9FDF82D1-6607-4148-A0B5-999D032CE50D}" presName="hierRoot2" presStyleCnt="0">
        <dgm:presLayoutVars>
          <dgm:hierBranch/>
        </dgm:presLayoutVars>
      </dgm:prSet>
      <dgm:spPr/>
      <dgm:t>
        <a:bodyPr/>
        <a:lstStyle/>
        <a:p>
          <a:endParaRPr lang="en-GB"/>
        </a:p>
      </dgm:t>
    </dgm:pt>
    <dgm:pt modelId="{2614C028-DF20-4AF3-A505-14579D1A79E8}" type="pres">
      <dgm:prSet presAssocID="{9FDF82D1-6607-4148-A0B5-999D032CE50D}" presName="rootComposite" presStyleCnt="0"/>
      <dgm:spPr/>
      <dgm:t>
        <a:bodyPr/>
        <a:lstStyle/>
        <a:p>
          <a:endParaRPr lang="en-GB"/>
        </a:p>
      </dgm:t>
    </dgm:pt>
    <dgm:pt modelId="{6ED39F67-69E5-4BE9-96D9-21BC3DE381BC}" type="pres">
      <dgm:prSet presAssocID="{9FDF82D1-6607-4148-A0B5-999D032CE50D}" presName="rootText" presStyleLbl="node2" presStyleIdx="1" presStyleCnt="4">
        <dgm:presLayoutVars>
          <dgm:chPref val="3"/>
        </dgm:presLayoutVars>
      </dgm:prSet>
      <dgm:spPr/>
      <dgm:t>
        <a:bodyPr/>
        <a:lstStyle/>
        <a:p>
          <a:endParaRPr lang="en-GB"/>
        </a:p>
      </dgm:t>
    </dgm:pt>
    <dgm:pt modelId="{818C38B6-8A52-4C0C-A984-130B1316646A}" type="pres">
      <dgm:prSet presAssocID="{9FDF82D1-6607-4148-A0B5-999D032CE50D}" presName="rootConnector" presStyleLbl="node2" presStyleIdx="1" presStyleCnt="4"/>
      <dgm:spPr/>
      <dgm:t>
        <a:bodyPr/>
        <a:lstStyle/>
        <a:p>
          <a:endParaRPr lang="en-GB"/>
        </a:p>
      </dgm:t>
    </dgm:pt>
    <dgm:pt modelId="{5D30324D-3510-4336-87CA-E764581804F6}" type="pres">
      <dgm:prSet presAssocID="{9FDF82D1-6607-4148-A0B5-999D032CE50D}" presName="hierChild4" presStyleCnt="0"/>
      <dgm:spPr/>
      <dgm:t>
        <a:bodyPr/>
        <a:lstStyle/>
        <a:p>
          <a:endParaRPr lang="en-GB"/>
        </a:p>
      </dgm:t>
    </dgm:pt>
    <dgm:pt modelId="{F6FD7FDE-9A87-43A4-B8F2-FC376804C772}" type="pres">
      <dgm:prSet presAssocID="{AB742201-49C0-4146-80FE-0909C9EBD484}" presName="Name35" presStyleLbl="parChTrans1D3" presStyleIdx="5" presStyleCnt="12"/>
      <dgm:spPr/>
      <dgm:t>
        <a:bodyPr/>
        <a:lstStyle/>
        <a:p>
          <a:endParaRPr lang="en-GB"/>
        </a:p>
      </dgm:t>
    </dgm:pt>
    <dgm:pt modelId="{6A9B10EF-1747-47AB-82FF-1B784605440F}" type="pres">
      <dgm:prSet presAssocID="{0235FD40-3723-4B9E-90BE-66D3BC252207}" presName="hierRoot2" presStyleCnt="0">
        <dgm:presLayoutVars>
          <dgm:hierBranch val="init"/>
        </dgm:presLayoutVars>
      </dgm:prSet>
      <dgm:spPr/>
    </dgm:pt>
    <dgm:pt modelId="{22A58F01-21A7-4DB1-AC7B-65811EAC2A7A}" type="pres">
      <dgm:prSet presAssocID="{0235FD40-3723-4B9E-90BE-66D3BC252207}" presName="rootComposite" presStyleCnt="0"/>
      <dgm:spPr/>
    </dgm:pt>
    <dgm:pt modelId="{7386BECE-7A7B-44D9-B266-D8076EEE5FED}" type="pres">
      <dgm:prSet presAssocID="{0235FD40-3723-4B9E-90BE-66D3BC252207}" presName="rootText" presStyleLbl="node3" presStyleIdx="5" presStyleCnt="12">
        <dgm:presLayoutVars>
          <dgm:chPref val="3"/>
        </dgm:presLayoutVars>
      </dgm:prSet>
      <dgm:spPr/>
      <dgm:t>
        <a:bodyPr/>
        <a:lstStyle/>
        <a:p>
          <a:endParaRPr lang="en-GB"/>
        </a:p>
      </dgm:t>
    </dgm:pt>
    <dgm:pt modelId="{04DF4321-DA36-4B8A-816D-45BF8CC80005}" type="pres">
      <dgm:prSet presAssocID="{0235FD40-3723-4B9E-90BE-66D3BC252207}" presName="rootConnector" presStyleLbl="node3" presStyleIdx="5" presStyleCnt="12"/>
      <dgm:spPr/>
      <dgm:t>
        <a:bodyPr/>
        <a:lstStyle/>
        <a:p>
          <a:endParaRPr lang="en-GB"/>
        </a:p>
      </dgm:t>
    </dgm:pt>
    <dgm:pt modelId="{808FE25E-A1E1-4366-90DD-35114660C86E}" type="pres">
      <dgm:prSet presAssocID="{0235FD40-3723-4B9E-90BE-66D3BC252207}" presName="hierChild4" presStyleCnt="0"/>
      <dgm:spPr/>
    </dgm:pt>
    <dgm:pt modelId="{FA6E7012-3871-4ADA-ADF6-0408E1A881D2}" type="pres">
      <dgm:prSet presAssocID="{0235FD40-3723-4B9E-90BE-66D3BC252207}" presName="hierChild5" presStyleCnt="0"/>
      <dgm:spPr/>
    </dgm:pt>
    <dgm:pt modelId="{17A96413-2E04-4A32-9C5C-554C26522AAC}" type="pres">
      <dgm:prSet presAssocID="{3AEF9308-38CA-4066-AA5E-6A4824881E78}" presName="Name35" presStyleLbl="parChTrans1D3" presStyleIdx="6" presStyleCnt="12"/>
      <dgm:spPr/>
      <dgm:t>
        <a:bodyPr/>
        <a:lstStyle/>
        <a:p>
          <a:endParaRPr lang="en-GB"/>
        </a:p>
      </dgm:t>
    </dgm:pt>
    <dgm:pt modelId="{C8C5C834-F31B-4628-BED2-BF7E018F0843}" type="pres">
      <dgm:prSet presAssocID="{B27667C5-B4E2-414D-857A-BEC0CDCA2587}" presName="hierRoot2" presStyleCnt="0">
        <dgm:presLayoutVars>
          <dgm:hierBranch/>
        </dgm:presLayoutVars>
      </dgm:prSet>
      <dgm:spPr/>
    </dgm:pt>
    <dgm:pt modelId="{4B862F35-38BA-4BF6-A9FF-73D0BF8999AF}" type="pres">
      <dgm:prSet presAssocID="{B27667C5-B4E2-414D-857A-BEC0CDCA2587}" presName="rootComposite" presStyleCnt="0"/>
      <dgm:spPr/>
    </dgm:pt>
    <dgm:pt modelId="{95089A8E-E7A4-466B-B093-B5D3CA867C27}" type="pres">
      <dgm:prSet presAssocID="{B27667C5-B4E2-414D-857A-BEC0CDCA2587}" presName="rootText" presStyleLbl="node3" presStyleIdx="6" presStyleCnt="12">
        <dgm:presLayoutVars>
          <dgm:chPref val="3"/>
        </dgm:presLayoutVars>
      </dgm:prSet>
      <dgm:spPr/>
      <dgm:t>
        <a:bodyPr/>
        <a:lstStyle/>
        <a:p>
          <a:endParaRPr lang="en-GB"/>
        </a:p>
      </dgm:t>
    </dgm:pt>
    <dgm:pt modelId="{6EE775F6-5BA8-4AB3-B6AE-82F9B6D3514D}" type="pres">
      <dgm:prSet presAssocID="{B27667C5-B4E2-414D-857A-BEC0CDCA2587}" presName="rootConnector" presStyleLbl="node3" presStyleIdx="6" presStyleCnt="12"/>
      <dgm:spPr/>
      <dgm:t>
        <a:bodyPr/>
        <a:lstStyle/>
        <a:p>
          <a:endParaRPr lang="en-GB"/>
        </a:p>
      </dgm:t>
    </dgm:pt>
    <dgm:pt modelId="{FF334E82-8CD0-47CB-AEA5-F4F14D60ED44}" type="pres">
      <dgm:prSet presAssocID="{B27667C5-B4E2-414D-857A-BEC0CDCA2587}" presName="hierChild4" presStyleCnt="0"/>
      <dgm:spPr/>
    </dgm:pt>
    <dgm:pt modelId="{6452007F-366C-43F5-BE23-21CAC6FBBBF8}" type="pres">
      <dgm:prSet presAssocID="{79541D2D-F60B-4970-964E-ED2CEB53D8D2}" presName="Name35" presStyleLbl="parChTrans1D4" presStyleIdx="1" presStyleCnt="3"/>
      <dgm:spPr/>
      <dgm:t>
        <a:bodyPr/>
        <a:lstStyle/>
        <a:p>
          <a:endParaRPr lang="en-GB"/>
        </a:p>
      </dgm:t>
    </dgm:pt>
    <dgm:pt modelId="{D6A206BA-4128-4C83-8D8D-250CFA24E6B1}" type="pres">
      <dgm:prSet presAssocID="{79ABC224-7D80-4558-B9E5-D130CED035BD}" presName="hierRoot2" presStyleCnt="0">
        <dgm:presLayoutVars>
          <dgm:hierBranch val="init"/>
        </dgm:presLayoutVars>
      </dgm:prSet>
      <dgm:spPr/>
    </dgm:pt>
    <dgm:pt modelId="{1F5C60A1-CA12-4ECE-A4E3-E93BD10C137E}" type="pres">
      <dgm:prSet presAssocID="{79ABC224-7D80-4558-B9E5-D130CED035BD}" presName="rootComposite" presStyleCnt="0"/>
      <dgm:spPr/>
    </dgm:pt>
    <dgm:pt modelId="{EE78845B-8ABC-4BA3-946D-343FEB338160}" type="pres">
      <dgm:prSet presAssocID="{79ABC224-7D80-4558-B9E5-D130CED035BD}" presName="rootText" presStyleLbl="node4" presStyleIdx="1" presStyleCnt="3">
        <dgm:presLayoutVars>
          <dgm:chPref val="3"/>
        </dgm:presLayoutVars>
      </dgm:prSet>
      <dgm:spPr/>
      <dgm:t>
        <a:bodyPr/>
        <a:lstStyle/>
        <a:p>
          <a:endParaRPr lang="en-GB"/>
        </a:p>
      </dgm:t>
    </dgm:pt>
    <dgm:pt modelId="{573080E5-CDA2-47EF-BA52-C60856D0DDCD}" type="pres">
      <dgm:prSet presAssocID="{79ABC224-7D80-4558-B9E5-D130CED035BD}" presName="rootConnector" presStyleLbl="node4" presStyleIdx="1" presStyleCnt="3"/>
      <dgm:spPr/>
      <dgm:t>
        <a:bodyPr/>
        <a:lstStyle/>
        <a:p>
          <a:endParaRPr lang="en-GB"/>
        </a:p>
      </dgm:t>
    </dgm:pt>
    <dgm:pt modelId="{1834DD4A-D44B-4D33-8B34-6EC9E0AF3298}" type="pres">
      <dgm:prSet presAssocID="{79ABC224-7D80-4558-B9E5-D130CED035BD}" presName="hierChild4" presStyleCnt="0"/>
      <dgm:spPr/>
    </dgm:pt>
    <dgm:pt modelId="{AA7BC3A0-4BB3-4C55-BD9C-3B8F19BAF5FF}" type="pres">
      <dgm:prSet presAssocID="{79ABC224-7D80-4558-B9E5-D130CED035BD}" presName="hierChild5" presStyleCnt="0"/>
      <dgm:spPr/>
    </dgm:pt>
    <dgm:pt modelId="{CE25FC06-ABDB-4DE6-97E6-B1B1D7986288}" type="pres">
      <dgm:prSet presAssocID="{62939A54-2EFF-404F-BE76-058B29D71D25}" presName="Name35" presStyleLbl="parChTrans1D4" presStyleIdx="2" presStyleCnt="3"/>
      <dgm:spPr/>
      <dgm:t>
        <a:bodyPr/>
        <a:lstStyle/>
        <a:p>
          <a:endParaRPr lang="en-GB"/>
        </a:p>
      </dgm:t>
    </dgm:pt>
    <dgm:pt modelId="{D92F72DC-1BE6-458F-8030-D88F031B2B2E}" type="pres">
      <dgm:prSet presAssocID="{069282E1-62C3-403F-9762-77AA69EAF4D2}" presName="hierRoot2" presStyleCnt="0">
        <dgm:presLayoutVars>
          <dgm:hierBranch val="init"/>
        </dgm:presLayoutVars>
      </dgm:prSet>
      <dgm:spPr/>
    </dgm:pt>
    <dgm:pt modelId="{A5E5C16C-CFEE-4F39-9FC9-6D79F3A86388}" type="pres">
      <dgm:prSet presAssocID="{069282E1-62C3-403F-9762-77AA69EAF4D2}" presName="rootComposite" presStyleCnt="0"/>
      <dgm:spPr/>
    </dgm:pt>
    <dgm:pt modelId="{977CDF37-65C7-4642-84E8-DA69B561147C}" type="pres">
      <dgm:prSet presAssocID="{069282E1-62C3-403F-9762-77AA69EAF4D2}" presName="rootText" presStyleLbl="node4" presStyleIdx="2" presStyleCnt="3">
        <dgm:presLayoutVars>
          <dgm:chPref val="3"/>
        </dgm:presLayoutVars>
      </dgm:prSet>
      <dgm:spPr/>
      <dgm:t>
        <a:bodyPr/>
        <a:lstStyle/>
        <a:p>
          <a:endParaRPr lang="en-GB"/>
        </a:p>
      </dgm:t>
    </dgm:pt>
    <dgm:pt modelId="{D3F7B57F-813E-492D-8893-1A9D79DA132E}" type="pres">
      <dgm:prSet presAssocID="{069282E1-62C3-403F-9762-77AA69EAF4D2}" presName="rootConnector" presStyleLbl="node4" presStyleIdx="2" presStyleCnt="3"/>
      <dgm:spPr/>
      <dgm:t>
        <a:bodyPr/>
        <a:lstStyle/>
        <a:p>
          <a:endParaRPr lang="en-GB"/>
        </a:p>
      </dgm:t>
    </dgm:pt>
    <dgm:pt modelId="{0326BC09-67A9-4A99-A74D-D5287DDC8CF0}" type="pres">
      <dgm:prSet presAssocID="{069282E1-62C3-403F-9762-77AA69EAF4D2}" presName="hierChild4" presStyleCnt="0"/>
      <dgm:spPr/>
    </dgm:pt>
    <dgm:pt modelId="{A2064DCE-FC60-4524-AEBE-92396529E799}" type="pres">
      <dgm:prSet presAssocID="{069282E1-62C3-403F-9762-77AA69EAF4D2}" presName="hierChild5" presStyleCnt="0"/>
      <dgm:spPr/>
    </dgm:pt>
    <dgm:pt modelId="{E591444D-2A2A-4807-A89B-B70DBEEA1DD3}" type="pres">
      <dgm:prSet presAssocID="{B27667C5-B4E2-414D-857A-BEC0CDCA2587}" presName="hierChild5" presStyleCnt="0"/>
      <dgm:spPr/>
    </dgm:pt>
    <dgm:pt modelId="{DCC4FC62-417C-4C62-A431-E609A2465BDC}" type="pres">
      <dgm:prSet presAssocID="{A9E9E8C4-C1C2-4F39-9685-2B89D47E8BC5}" presName="Name35" presStyleLbl="parChTrans1D3" presStyleIdx="7" presStyleCnt="12"/>
      <dgm:spPr/>
      <dgm:t>
        <a:bodyPr/>
        <a:lstStyle/>
        <a:p>
          <a:endParaRPr lang="en-GB"/>
        </a:p>
      </dgm:t>
    </dgm:pt>
    <dgm:pt modelId="{BB78FB2B-7885-4093-8692-5D4D7C85145E}" type="pres">
      <dgm:prSet presAssocID="{2B331E3D-FC3E-479B-84AA-9E57FBB386C4}" presName="hierRoot2" presStyleCnt="0">
        <dgm:presLayoutVars>
          <dgm:hierBranch val="init"/>
        </dgm:presLayoutVars>
      </dgm:prSet>
      <dgm:spPr/>
    </dgm:pt>
    <dgm:pt modelId="{1C79CBBF-F038-4C05-8F4D-6B97811485B9}" type="pres">
      <dgm:prSet presAssocID="{2B331E3D-FC3E-479B-84AA-9E57FBB386C4}" presName="rootComposite" presStyleCnt="0"/>
      <dgm:spPr/>
    </dgm:pt>
    <dgm:pt modelId="{C07E83D7-7289-4800-9016-542C074BCAAB}" type="pres">
      <dgm:prSet presAssocID="{2B331E3D-FC3E-479B-84AA-9E57FBB386C4}" presName="rootText" presStyleLbl="node3" presStyleIdx="7" presStyleCnt="12">
        <dgm:presLayoutVars>
          <dgm:chPref val="3"/>
        </dgm:presLayoutVars>
      </dgm:prSet>
      <dgm:spPr/>
      <dgm:t>
        <a:bodyPr/>
        <a:lstStyle/>
        <a:p>
          <a:endParaRPr lang="en-GB"/>
        </a:p>
      </dgm:t>
    </dgm:pt>
    <dgm:pt modelId="{7661B16E-9788-4E83-9256-BF8D000E1A79}" type="pres">
      <dgm:prSet presAssocID="{2B331E3D-FC3E-479B-84AA-9E57FBB386C4}" presName="rootConnector" presStyleLbl="node3" presStyleIdx="7" presStyleCnt="12"/>
      <dgm:spPr/>
      <dgm:t>
        <a:bodyPr/>
        <a:lstStyle/>
        <a:p>
          <a:endParaRPr lang="en-GB"/>
        </a:p>
      </dgm:t>
    </dgm:pt>
    <dgm:pt modelId="{C1F95E3A-4CF0-4D26-9398-4710E6437FC6}" type="pres">
      <dgm:prSet presAssocID="{2B331E3D-FC3E-479B-84AA-9E57FBB386C4}" presName="hierChild4" presStyleCnt="0"/>
      <dgm:spPr/>
    </dgm:pt>
    <dgm:pt modelId="{D6E3BF69-71A0-4FFE-8440-4C8AD187E268}" type="pres">
      <dgm:prSet presAssocID="{2B331E3D-FC3E-479B-84AA-9E57FBB386C4}" presName="hierChild5" presStyleCnt="0"/>
      <dgm:spPr/>
    </dgm:pt>
    <dgm:pt modelId="{D80D4C3B-2B34-4BED-A407-3DE090EB45CB}" type="pres">
      <dgm:prSet presAssocID="{EEA07611-CDE1-445D-8B2E-E1690C69FFF5}" presName="Name35" presStyleLbl="parChTrans1D3" presStyleIdx="8" presStyleCnt="12"/>
      <dgm:spPr/>
      <dgm:t>
        <a:bodyPr/>
        <a:lstStyle/>
        <a:p>
          <a:endParaRPr lang="en-GB"/>
        </a:p>
      </dgm:t>
    </dgm:pt>
    <dgm:pt modelId="{7151299F-9697-403E-96D9-02ADB7B92A8F}" type="pres">
      <dgm:prSet presAssocID="{0E49369D-7596-4ED7-8296-9E1B0984B55E}" presName="hierRoot2" presStyleCnt="0">
        <dgm:presLayoutVars>
          <dgm:hierBranch val="init"/>
        </dgm:presLayoutVars>
      </dgm:prSet>
      <dgm:spPr/>
    </dgm:pt>
    <dgm:pt modelId="{BDF2CCB8-D0E7-4909-8857-4AE2B7EC191F}" type="pres">
      <dgm:prSet presAssocID="{0E49369D-7596-4ED7-8296-9E1B0984B55E}" presName="rootComposite" presStyleCnt="0"/>
      <dgm:spPr/>
    </dgm:pt>
    <dgm:pt modelId="{A58120A9-2267-4A0A-902E-9CC4D67FA7AF}" type="pres">
      <dgm:prSet presAssocID="{0E49369D-7596-4ED7-8296-9E1B0984B55E}" presName="rootText" presStyleLbl="node3" presStyleIdx="8" presStyleCnt="12">
        <dgm:presLayoutVars>
          <dgm:chPref val="3"/>
        </dgm:presLayoutVars>
      </dgm:prSet>
      <dgm:spPr/>
      <dgm:t>
        <a:bodyPr/>
        <a:lstStyle/>
        <a:p>
          <a:endParaRPr lang="en-GB"/>
        </a:p>
      </dgm:t>
    </dgm:pt>
    <dgm:pt modelId="{9054C32E-8783-49D6-96DC-4A01713AC031}" type="pres">
      <dgm:prSet presAssocID="{0E49369D-7596-4ED7-8296-9E1B0984B55E}" presName="rootConnector" presStyleLbl="node3" presStyleIdx="8" presStyleCnt="12"/>
      <dgm:spPr/>
      <dgm:t>
        <a:bodyPr/>
        <a:lstStyle/>
        <a:p>
          <a:endParaRPr lang="en-GB"/>
        </a:p>
      </dgm:t>
    </dgm:pt>
    <dgm:pt modelId="{B4322119-9F62-4FCA-BB1B-B21494061986}" type="pres">
      <dgm:prSet presAssocID="{0E49369D-7596-4ED7-8296-9E1B0984B55E}" presName="hierChild4" presStyleCnt="0"/>
      <dgm:spPr/>
    </dgm:pt>
    <dgm:pt modelId="{5AC1FB7D-052A-4EE7-B2E4-2722A7C9C2BE}" type="pres">
      <dgm:prSet presAssocID="{0E49369D-7596-4ED7-8296-9E1B0984B55E}" presName="hierChild5" presStyleCnt="0"/>
      <dgm:spPr/>
    </dgm:pt>
    <dgm:pt modelId="{D32E4CC0-286F-413B-943A-FF216BABDA33}" type="pres">
      <dgm:prSet presAssocID="{9FDF82D1-6607-4148-A0B5-999D032CE50D}" presName="hierChild5" presStyleCnt="0"/>
      <dgm:spPr/>
      <dgm:t>
        <a:bodyPr/>
        <a:lstStyle/>
        <a:p>
          <a:endParaRPr lang="en-GB"/>
        </a:p>
      </dgm:t>
    </dgm:pt>
    <dgm:pt modelId="{8A56C474-6037-44FE-BFC3-91931312AB11}" type="pres">
      <dgm:prSet presAssocID="{B27D3653-44C6-4A4D-9143-71F7F686BDC8}" presName="Name35" presStyleLbl="parChTrans1D2" presStyleIdx="2" presStyleCnt="4"/>
      <dgm:spPr/>
      <dgm:t>
        <a:bodyPr/>
        <a:lstStyle/>
        <a:p>
          <a:endParaRPr lang="en-GB"/>
        </a:p>
      </dgm:t>
    </dgm:pt>
    <dgm:pt modelId="{0D11BE16-4C2E-4C9A-B4DE-CD6961CC71E2}" type="pres">
      <dgm:prSet presAssocID="{8E56DA35-74E9-43F8-BDD3-240F44050776}" presName="hierRoot2" presStyleCnt="0">
        <dgm:presLayoutVars>
          <dgm:hierBranch/>
        </dgm:presLayoutVars>
      </dgm:prSet>
      <dgm:spPr/>
      <dgm:t>
        <a:bodyPr/>
        <a:lstStyle/>
        <a:p>
          <a:endParaRPr lang="en-GB"/>
        </a:p>
      </dgm:t>
    </dgm:pt>
    <dgm:pt modelId="{7096D120-C06C-4B4E-8333-F099E6CCEEEA}" type="pres">
      <dgm:prSet presAssocID="{8E56DA35-74E9-43F8-BDD3-240F44050776}" presName="rootComposite" presStyleCnt="0"/>
      <dgm:spPr/>
      <dgm:t>
        <a:bodyPr/>
        <a:lstStyle/>
        <a:p>
          <a:endParaRPr lang="en-GB"/>
        </a:p>
      </dgm:t>
    </dgm:pt>
    <dgm:pt modelId="{04546D69-4EF8-4F4B-B4A6-89425073877D}" type="pres">
      <dgm:prSet presAssocID="{8E56DA35-74E9-43F8-BDD3-240F44050776}" presName="rootText" presStyleLbl="node2" presStyleIdx="2" presStyleCnt="4">
        <dgm:presLayoutVars>
          <dgm:chPref val="3"/>
        </dgm:presLayoutVars>
      </dgm:prSet>
      <dgm:spPr/>
      <dgm:t>
        <a:bodyPr/>
        <a:lstStyle/>
        <a:p>
          <a:endParaRPr lang="en-GB"/>
        </a:p>
      </dgm:t>
    </dgm:pt>
    <dgm:pt modelId="{0FDAB5E1-B64C-462D-B628-C071F0CDBCD4}" type="pres">
      <dgm:prSet presAssocID="{8E56DA35-74E9-43F8-BDD3-240F44050776}" presName="rootConnector" presStyleLbl="node2" presStyleIdx="2" presStyleCnt="4"/>
      <dgm:spPr/>
      <dgm:t>
        <a:bodyPr/>
        <a:lstStyle/>
        <a:p>
          <a:endParaRPr lang="en-GB"/>
        </a:p>
      </dgm:t>
    </dgm:pt>
    <dgm:pt modelId="{04F5D5F6-C6EC-47C2-B456-87AED1B5B09E}" type="pres">
      <dgm:prSet presAssocID="{8E56DA35-74E9-43F8-BDD3-240F44050776}" presName="hierChild4" presStyleCnt="0"/>
      <dgm:spPr/>
      <dgm:t>
        <a:bodyPr/>
        <a:lstStyle/>
        <a:p>
          <a:endParaRPr lang="en-GB"/>
        </a:p>
      </dgm:t>
    </dgm:pt>
    <dgm:pt modelId="{7555470B-4787-4908-875A-1C6A5C42386D}" type="pres">
      <dgm:prSet presAssocID="{2A726589-F218-4722-8B07-39E106EFE002}" presName="Name35" presStyleLbl="parChTrans1D3" presStyleIdx="9" presStyleCnt="12"/>
      <dgm:spPr/>
      <dgm:t>
        <a:bodyPr/>
        <a:lstStyle/>
        <a:p>
          <a:endParaRPr lang="en-GB"/>
        </a:p>
      </dgm:t>
    </dgm:pt>
    <dgm:pt modelId="{A22A4893-5D92-4B38-80E2-CD577E5DA763}" type="pres">
      <dgm:prSet presAssocID="{9D7D11BC-6145-434C-BC8E-B70337FDBF59}" presName="hierRoot2" presStyleCnt="0">
        <dgm:presLayoutVars>
          <dgm:hierBranch val="init"/>
        </dgm:presLayoutVars>
      </dgm:prSet>
      <dgm:spPr/>
    </dgm:pt>
    <dgm:pt modelId="{50FFAAFC-4BA3-4B91-A435-9ED0964D5747}" type="pres">
      <dgm:prSet presAssocID="{9D7D11BC-6145-434C-BC8E-B70337FDBF59}" presName="rootComposite" presStyleCnt="0"/>
      <dgm:spPr/>
    </dgm:pt>
    <dgm:pt modelId="{0835B389-CEDF-4BEB-9E95-856A680C11A8}" type="pres">
      <dgm:prSet presAssocID="{9D7D11BC-6145-434C-BC8E-B70337FDBF59}" presName="rootText" presStyleLbl="node3" presStyleIdx="9" presStyleCnt="12">
        <dgm:presLayoutVars>
          <dgm:chPref val="3"/>
        </dgm:presLayoutVars>
      </dgm:prSet>
      <dgm:spPr/>
      <dgm:t>
        <a:bodyPr/>
        <a:lstStyle/>
        <a:p>
          <a:endParaRPr lang="en-GB"/>
        </a:p>
      </dgm:t>
    </dgm:pt>
    <dgm:pt modelId="{33C22AC9-43B7-47A3-81B4-647242D9E4B8}" type="pres">
      <dgm:prSet presAssocID="{9D7D11BC-6145-434C-BC8E-B70337FDBF59}" presName="rootConnector" presStyleLbl="node3" presStyleIdx="9" presStyleCnt="12"/>
      <dgm:spPr/>
      <dgm:t>
        <a:bodyPr/>
        <a:lstStyle/>
        <a:p>
          <a:endParaRPr lang="en-GB"/>
        </a:p>
      </dgm:t>
    </dgm:pt>
    <dgm:pt modelId="{9EB6C526-EDF1-4555-BACF-15A03A88166F}" type="pres">
      <dgm:prSet presAssocID="{9D7D11BC-6145-434C-BC8E-B70337FDBF59}" presName="hierChild4" presStyleCnt="0"/>
      <dgm:spPr/>
    </dgm:pt>
    <dgm:pt modelId="{B7F85817-D10E-436A-813D-F0316180CA63}" type="pres">
      <dgm:prSet presAssocID="{9D7D11BC-6145-434C-BC8E-B70337FDBF59}" presName="hierChild5" presStyleCnt="0"/>
      <dgm:spPr/>
    </dgm:pt>
    <dgm:pt modelId="{41763EDC-E6DC-4F92-BE6E-FF23608EED11}" type="pres">
      <dgm:prSet presAssocID="{D5D8CF6D-BCAA-48FB-A064-511066DBE503}" presName="Name35" presStyleLbl="parChTrans1D3" presStyleIdx="10" presStyleCnt="12"/>
      <dgm:spPr/>
      <dgm:t>
        <a:bodyPr/>
        <a:lstStyle/>
        <a:p>
          <a:endParaRPr lang="en-GB"/>
        </a:p>
      </dgm:t>
    </dgm:pt>
    <dgm:pt modelId="{B90C50AB-86AC-41EA-B0CB-DD072E254384}" type="pres">
      <dgm:prSet presAssocID="{F19B6E26-D01A-4DEB-AC43-90B8E3D735EE}" presName="hierRoot2" presStyleCnt="0">
        <dgm:presLayoutVars>
          <dgm:hierBranch val="init"/>
        </dgm:presLayoutVars>
      </dgm:prSet>
      <dgm:spPr/>
    </dgm:pt>
    <dgm:pt modelId="{44A44EDF-E2A9-4A53-BB10-FF7E8153D5A8}" type="pres">
      <dgm:prSet presAssocID="{F19B6E26-D01A-4DEB-AC43-90B8E3D735EE}" presName="rootComposite" presStyleCnt="0"/>
      <dgm:spPr/>
    </dgm:pt>
    <dgm:pt modelId="{88AC8BBE-EE98-401C-81C3-472B0185C246}" type="pres">
      <dgm:prSet presAssocID="{F19B6E26-D01A-4DEB-AC43-90B8E3D735EE}" presName="rootText" presStyleLbl="node3" presStyleIdx="10" presStyleCnt="12">
        <dgm:presLayoutVars>
          <dgm:chPref val="3"/>
        </dgm:presLayoutVars>
      </dgm:prSet>
      <dgm:spPr/>
      <dgm:t>
        <a:bodyPr/>
        <a:lstStyle/>
        <a:p>
          <a:endParaRPr lang="en-GB"/>
        </a:p>
      </dgm:t>
    </dgm:pt>
    <dgm:pt modelId="{B3E6BD50-FF85-4CD2-8BEE-FEEBFFC05FEE}" type="pres">
      <dgm:prSet presAssocID="{F19B6E26-D01A-4DEB-AC43-90B8E3D735EE}" presName="rootConnector" presStyleLbl="node3" presStyleIdx="10" presStyleCnt="12"/>
      <dgm:spPr/>
      <dgm:t>
        <a:bodyPr/>
        <a:lstStyle/>
        <a:p>
          <a:endParaRPr lang="en-GB"/>
        </a:p>
      </dgm:t>
    </dgm:pt>
    <dgm:pt modelId="{7308EFF7-4A69-4422-80EA-A8D59BD87A49}" type="pres">
      <dgm:prSet presAssocID="{F19B6E26-D01A-4DEB-AC43-90B8E3D735EE}" presName="hierChild4" presStyleCnt="0"/>
      <dgm:spPr/>
    </dgm:pt>
    <dgm:pt modelId="{76A2C52D-F074-4CFD-9756-7A92A10AF3AB}" type="pres">
      <dgm:prSet presAssocID="{F19B6E26-D01A-4DEB-AC43-90B8E3D735EE}" presName="hierChild5" presStyleCnt="0"/>
      <dgm:spPr/>
    </dgm:pt>
    <dgm:pt modelId="{71485279-250C-4E1A-9410-B702C38F0EA7}" type="pres">
      <dgm:prSet presAssocID="{8E56DA35-74E9-43F8-BDD3-240F44050776}" presName="hierChild5" presStyleCnt="0"/>
      <dgm:spPr/>
      <dgm:t>
        <a:bodyPr/>
        <a:lstStyle/>
        <a:p>
          <a:endParaRPr lang="en-GB"/>
        </a:p>
      </dgm:t>
    </dgm:pt>
    <dgm:pt modelId="{514D820F-C1A5-4E0E-A397-080BA37D6455}" type="pres">
      <dgm:prSet presAssocID="{0FA83116-FAEB-4F66-A935-25AA1F7C254C}" presName="Name35" presStyleLbl="parChTrans1D2" presStyleIdx="3" presStyleCnt="4"/>
      <dgm:spPr/>
      <dgm:t>
        <a:bodyPr/>
        <a:lstStyle/>
        <a:p>
          <a:endParaRPr lang="en-GB"/>
        </a:p>
      </dgm:t>
    </dgm:pt>
    <dgm:pt modelId="{284BC846-385D-4EBF-A759-126845E6018F}" type="pres">
      <dgm:prSet presAssocID="{4AE6BA9D-1CA4-40D1-A73A-4532214E93AE}" presName="hierRoot2" presStyleCnt="0">
        <dgm:presLayoutVars>
          <dgm:hierBranch val="init"/>
        </dgm:presLayoutVars>
      </dgm:prSet>
      <dgm:spPr/>
    </dgm:pt>
    <dgm:pt modelId="{BA2CDF31-35B1-463C-95D5-747987ADDD7E}" type="pres">
      <dgm:prSet presAssocID="{4AE6BA9D-1CA4-40D1-A73A-4532214E93AE}" presName="rootComposite" presStyleCnt="0"/>
      <dgm:spPr/>
    </dgm:pt>
    <dgm:pt modelId="{AFA67DC7-70B5-433A-9A76-9CEBE4F4F3E4}" type="pres">
      <dgm:prSet presAssocID="{4AE6BA9D-1CA4-40D1-A73A-4532214E93AE}" presName="rootText" presStyleLbl="node2" presStyleIdx="3" presStyleCnt="4">
        <dgm:presLayoutVars>
          <dgm:chPref val="3"/>
        </dgm:presLayoutVars>
      </dgm:prSet>
      <dgm:spPr/>
      <dgm:t>
        <a:bodyPr/>
        <a:lstStyle/>
        <a:p>
          <a:endParaRPr lang="en-GB"/>
        </a:p>
      </dgm:t>
    </dgm:pt>
    <dgm:pt modelId="{D298F1AB-110B-4468-AADA-A394B65A9982}" type="pres">
      <dgm:prSet presAssocID="{4AE6BA9D-1CA4-40D1-A73A-4532214E93AE}" presName="rootConnector" presStyleLbl="node2" presStyleIdx="3" presStyleCnt="4"/>
      <dgm:spPr/>
      <dgm:t>
        <a:bodyPr/>
        <a:lstStyle/>
        <a:p>
          <a:endParaRPr lang="en-GB"/>
        </a:p>
      </dgm:t>
    </dgm:pt>
    <dgm:pt modelId="{6ABA0171-EA85-43C7-91DD-6B90212CB3C1}" type="pres">
      <dgm:prSet presAssocID="{4AE6BA9D-1CA4-40D1-A73A-4532214E93AE}" presName="hierChild4" presStyleCnt="0"/>
      <dgm:spPr/>
    </dgm:pt>
    <dgm:pt modelId="{A8E2D3CF-C1A0-43E8-99CE-C65B627F1969}" type="pres">
      <dgm:prSet presAssocID="{B81D1D19-3279-49EA-A588-B73B0E6625BD}" presName="Name37" presStyleLbl="parChTrans1D3" presStyleIdx="11" presStyleCnt="12"/>
      <dgm:spPr/>
      <dgm:t>
        <a:bodyPr/>
        <a:lstStyle/>
        <a:p>
          <a:endParaRPr lang="en-GB"/>
        </a:p>
      </dgm:t>
    </dgm:pt>
    <dgm:pt modelId="{1C38A367-C02D-455F-8CC5-66161E6522E4}" type="pres">
      <dgm:prSet presAssocID="{C0260407-DFA7-4034-985F-86AB83B6555F}" presName="hierRoot2" presStyleCnt="0">
        <dgm:presLayoutVars>
          <dgm:hierBranch val="init"/>
        </dgm:presLayoutVars>
      </dgm:prSet>
      <dgm:spPr/>
    </dgm:pt>
    <dgm:pt modelId="{956953CC-B05D-4BC2-9CDC-1A4851602292}" type="pres">
      <dgm:prSet presAssocID="{C0260407-DFA7-4034-985F-86AB83B6555F}" presName="rootComposite" presStyleCnt="0"/>
      <dgm:spPr/>
    </dgm:pt>
    <dgm:pt modelId="{D0296EC0-DD8F-47E2-BD0F-613694CFDCA7}" type="pres">
      <dgm:prSet presAssocID="{C0260407-DFA7-4034-985F-86AB83B6555F}" presName="rootText" presStyleLbl="node3" presStyleIdx="11" presStyleCnt="12">
        <dgm:presLayoutVars>
          <dgm:chPref val="3"/>
        </dgm:presLayoutVars>
      </dgm:prSet>
      <dgm:spPr/>
      <dgm:t>
        <a:bodyPr/>
        <a:lstStyle/>
        <a:p>
          <a:endParaRPr lang="en-GB"/>
        </a:p>
      </dgm:t>
    </dgm:pt>
    <dgm:pt modelId="{D373FA06-4719-4811-9F58-83F3FB46E7BD}" type="pres">
      <dgm:prSet presAssocID="{C0260407-DFA7-4034-985F-86AB83B6555F}" presName="rootConnector" presStyleLbl="node3" presStyleIdx="11" presStyleCnt="12"/>
      <dgm:spPr/>
      <dgm:t>
        <a:bodyPr/>
        <a:lstStyle/>
        <a:p>
          <a:endParaRPr lang="en-GB"/>
        </a:p>
      </dgm:t>
    </dgm:pt>
    <dgm:pt modelId="{9CB9B7CE-A62B-4F32-8461-1D8907F49997}" type="pres">
      <dgm:prSet presAssocID="{C0260407-DFA7-4034-985F-86AB83B6555F}" presName="hierChild4" presStyleCnt="0"/>
      <dgm:spPr/>
    </dgm:pt>
    <dgm:pt modelId="{D100A503-0AD2-4555-802B-6F4CBE1BA042}" type="pres">
      <dgm:prSet presAssocID="{C0260407-DFA7-4034-985F-86AB83B6555F}" presName="hierChild5" presStyleCnt="0"/>
      <dgm:spPr/>
    </dgm:pt>
    <dgm:pt modelId="{5C6AB5E6-1C8E-4622-BF6E-A2416DC15746}" type="pres">
      <dgm:prSet presAssocID="{4AE6BA9D-1CA4-40D1-A73A-4532214E93AE}" presName="hierChild5" presStyleCnt="0"/>
      <dgm:spPr/>
    </dgm:pt>
    <dgm:pt modelId="{512BE6F3-F5FB-4B37-888B-02171BBF0966}" type="pres">
      <dgm:prSet presAssocID="{0A9162C4-B597-4594-9500-ED6D8967B641}" presName="hierChild3" presStyleCnt="0"/>
      <dgm:spPr/>
      <dgm:t>
        <a:bodyPr/>
        <a:lstStyle/>
        <a:p>
          <a:endParaRPr lang="en-GB"/>
        </a:p>
      </dgm:t>
    </dgm:pt>
  </dgm:ptLst>
  <dgm:cxnLst>
    <dgm:cxn modelId="{2D0198F5-8B26-4AC6-9353-3B8E0B4FD0D0}" type="presOf" srcId="{AB742201-49C0-4146-80FE-0909C9EBD484}" destId="{F6FD7FDE-9A87-43A4-B8F2-FC376804C772}" srcOrd="0" destOrd="0" presId="urn:microsoft.com/office/officeart/2005/8/layout/orgChart1"/>
    <dgm:cxn modelId="{4A0B2F03-96CE-4FED-A2B9-40705E4099C7}" type="presOf" srcId="{4AE6BA9D-1CA4-40D1-A73A-4532214E93AE}" destId="{AFA67DC7-70B5-433A-9A76-9CEBE4F4F3E4}" srcOrd="0" destOrd="0" presId="urn:microsoft.com/office/officeart/2005/8/layout/orgChart1"/>
    <dgm:cxn modelId="{E1B60DD2-719D-4018-A385-0034800FC0F8}" type="presOf" srcId="{F9572207-18B2-49A1-90E6-0DDAE2C39651}" destId="{85263AE8-D0A7-4AD7-85DB-461124596052}" srcOrd="0" destOrd="0" presId="urn:microsoft.com/office/officeart/2005/8/layout/orgChart1"/>
    <dgm:cxn modelId="{C126D44B-5E3C-4AB6-B218-22AC32FF4E33}" type="presOf" srcId="{79ABC224-7D80-4558-B9E5-D130CED035BD}" destId="{EE78845B-8ABC-4BA3-946D-343FEB338160}" srcOrd="0" destOrd="0" presId="urn:microsoft.com/office/officeart/2005/8/layout/orgChart1"/>
    <dgm:cxn modelId="{80E72AC4-6BC1-4BB5-BD51-FE9171E680A7}" srcId="{E2E7E1EC-72A3-427D-A5FC-229A43884A33}" destId="{C00AB578-7ECE-4537-8A81-D355E0895F7D}" srcOrd="0" destOrd="0" parTransId="{76BFA0CD-62B3-489D-A45F-07341F89D71C}" sibTransId="{B611A9D6-3A9B-48FA-81FB-135B4DCB93EF}"/>
    <dgm:cxn modelId="{BF15D9B0-8843-4D52-BFF2-021C6F030188}" type="presOf" srcId="{D5D8CF6D-BCAA-48FB-A064-511066DBE503}" destId="{41763EDC-E6DC-4F92-BE6E-FF23608EED11}" srcOrd="0" destOrd="0" presId="urn:microsoft.com/office/officeart/2005/8/layout/orgChart1"/>
    <dgm:cxn modelId="{83B687F4-9F33-4761-85AD-435E497E3F04}" srcId="{9FDF82D1-6607-4148-A0B5-999D032CE50D}" destId="{0235FD40-3723-4B9E-90BE-66D3BC252207}" srcOrd="0" destOrd="0" parTransId="{AB742201-49C0-4146-80FE-0909C9EBD484}" sibTransId="{AE8D1602-789E-405F-BE4D-51449120C26C}"/>
    <dgm:cxn modelId="{032865E4-554C-4957-A8F5-C55EC59A2352}" srcId="{E2E7E1EC-72A3-427D-A5FC-229A43884A33}" destId="{40ECFA29-0794-4F51-9D02-202F0DD3F5E7}" srcOrd="2" destOrd="0" parTransId="{10A40712-415C-4839-8702-7C72ACB0EC22}" sibTransId="{C91768B7-A1EF-4B8F-BC50-FA5FB083536A}"/>
    <dgm:cxn modelId="{AAAFAF86-5B6A-4C5A-88D3-F221548C184E}" type="presOf" srcId="{A1234C17-9D78-41FA-AE3A-D9DDC5758A90}" destId="{23FD63AF-E9E9-4E10-A83D-C036E6390095}" srcOrd="0" destOrd="0" presId="urn:microsoft.com/office/officeart/2005/8/layout/orgChart1"/>
    <dgm:cxn modelId="{3D430367-FFD4-4368-8884-A74E0DF629C5}" type="presOf" srcId="{C0260407-DFA7-4034-985F-86AB83B6555F}" destId="{D0296EC0-DD8F-47E2-BD0F-613694CFDCA7}" srcOrd="0" destOrd="0" presId="urn:microsoft.com/office/officeart/2005/8/layout/orgChart1"/>
    <dgm:cxn modelId="{488BF53C-3AB0-4220-AB3E-F884BE658D51}" type="presOf" srcId="{DF6F709A-DA58-49AD-9F2F-DC358E33DC93}" destId="{497C9593-D56F-4735-822B-FB36B501834B}" srcOrd="1" destOrd="0" presId="urn:microsoft.com/office/officeart/2005/8/layout/orgChart1"/>
    <dgm:cxn modelId="{02A89CF9-C6D8-47DB-AB0F-BB4068DFEA88}" srcId="{E2E7E1EC-72A3-427D-A5FC-229A43884A33}" destId="{DF6F709A-DA58-49AD-9F2F-DC358E33DC93}" srcOrd="1" destOrd="0" parTransId="{B19F20FD-4C4E-4196-8839-15CC7BCC935A}" sibTransId="{26D5EDDF-43CA-49F4-A356-BCEC27537FAB}"/>
    <dgm:cxn modelId="{9E0B3E6B-EDC8-48AE-B348-3F7109F6BADE}" type="presOf" srcId="{2A726589-F218-4722-8B07-39E106EFE002}" destId="{7555470B-4787-4908-875A-1C6A5C42386D}" srcOrd="0" destOrd="0" presId="urn:microsoft.com/office/officeart/2005/8/layout/orgChart1"/>
    <dgm:cxn modelId="{A0A53E4C-4D71-4C74-8A68-3B5BA53A4329}" type="presOf" srcId="{C00AB578-7ECE-4537-8A81-D355E0895F7D}" destId="{7239F8C8-A8E7-48D0-B2CF-684E678777BE}" srcOrd="0" destOrd="0" presId="urn:microsoft.com/office/officeart/2005/8/layout/orgChart1"/>
    <dgm:cxn modelId="{BBAFB21F-1128-4A32-B4BE-91681965FC34}" type="presOf" srcId="{F19B6E26-D01A-4DEB-AC43-90B8E3D735EE}" destId="{B3E6BD50-FF85-4CD2-8BEE-FEEBFFC05FEE}" srcOrd="1" destOrd="0" presId="urn:microsoft.com/office/officeart/2005/8/layout/orgChart1"/>
    <dgm:cxn modelId="{34D0CD60-5B62-440D-A1AC-2C802AC01803}" type="presOf" srcId="{C00AB578-7ECE-4537-8A81-D355E0895F7D}" destId="{CFEDF2FF-DDB6-4C93-868C-91163259BAF8}" srcOrd="1" destOrd="0" presId="urn:microsoft.com/office/officeart/2005/8/layout/orgChart1"/>
    <dgm:cxn modelId="{BAA3F1C7-4B8A-4325-8CA5-41459A713CB6}" type="presOf" srcId="{1B14D759-0919-45D3-BFF7-BEB6D6B33399}" destId="{30009B6C-8C6F-45EB-AC5F-9E2BAF28660F}" srcOrd="0" destOrd="0" presId="urn:microsoft.com/office/officeart/2005/8/layout/orgChart1"/>
    <dgm:cxn modelId="{AA9A1CCC-4312-4E9E-BBFB-33A633822B0C}" type="presOf" srcId="{B81D1D19-3279-49EA-A588-B73B0E6625BD}" destId="{A8E2D3CF-C1A0-43E8-99CE-C65B627F1969}" srcOrd="0" destOrd="0" presId="urn:microsoft.com/office/officeart/2005/8/layout/orgChart1"/>
    <dgm:cxn modelId="{18F635F3-C811-4A4E-8ABF-DC4670D2C3C4}" srcId="{0A9162C4-B597-4594-9500-ED6D8967B641}" destId="{E2E7E1EC-72A3-427D-A5FC-229A43884A33}" srcOrd="0" destOrd="0" parTransId="{1B14D759-0919-45D3-BFF7-BEB6D6B33399}" sibTransId="{B19E0B3E-F21B-4E05-AD0F-56BBDA1BBB2C}"/>
    <dgm:cxn modelId="{1AB4932B-DCB7-4667-9450-B101D26DE27B}" srcId="{C00AB578-7ECE-4537-8A81-D355E0895F7D}" destId="{A1234C17-9D78-41FA-AE3A-D9DDC5758A90}" srcOrd="0" destOrd="0" parTransId="{1CA5431F-4081-4324-9E6F-F13118D3E404}" sibTransId="{854AC62F-70E5-4489-B704-242EB7419AB8}"/>
    <dgm:cxn modelId="{3641BA07-D720-4326-9092-EFF33EDB2BCD}" type="presOf" srcId="{A9E9E8C4-C1C2-4F39-9685-2B89D47E8BC5}" destId="{DCC4FC62-417C-4C62-A431-E609A2465BDC}" srcOrd="0" destOrd="0" presId="urn:microsoft.com/office/officeart/2005/8/layout/orgChart1"/>
    <dgm:cxn modelId="{94A959D3-7318-4A1E-9472-489470CF7C84}" type="presOf" srcId="{069282E1-62C3-403F-9762-77AA69EAF4D2}" destId="{D3F7B57F-813E-492D-8893-1A9D79DA132E}" srcOrd="1" destOrd="0" presId="urn:microsoft.com/office/officeart/2005/8/layout/orgChart1"/>
    <dgm:cxn modelId="{618C51AD-2624-4DFF-B305-A61654ED6F7F}" type="presOf" srcId="{79541D2D-F60B-4970-964E-ED2CEB53D8D2}" destId="{6452007F-366C-43F5-BE23-21CAC6FBBBF8}" srcOrd="0" destOrd="0" presId="urn:microsoft.com/office/officeart/2005/8/layout/orgChart1"/>
    <dgm:cxn modelId="{03B6D4FC-4B69-44AA-9433-7B191CAD34CE}" type="presOf" srcId="{9D7D11BC-6145-434C-BC8E-B70337FDBF59}" destId="{0835B389-CEDF-4BEB-9E95-856A680C11A8}" srcOrd="0" destOrd="0" presId="urn:microsoft.com/office/officeart/2005/8/layout/orgChart1"/>
    <dgm:cxn modelId="{97319343-08DA-4046-AE38-9C252AAD67FA}" type="presOf" srcId="{0235FD40-3723-4B9E-90BE-66D3BC252207}" destId="{7386BECE-7A7B-44D9-B266-D8076EEE5FED}" srcOrd="0" destOrd="0" presId="urn:microsoft.com/office/officeart/2005/8/layout/orgChart1"/>
    <dgm:cxn modelId="{D58A6472-8286-4FE8-BBC1-3933D3420946}" type="presOf" srcId="{B4F72AFF-6D3E-4F95-B552-A119A881FCFA}" destId="{BF4A5F9C-F1CA-4554-8513-31A0732200C7}" srcOrd="0" destOrd="0" presId="urn:microsoft.com/office/officeart/2005/8/layout/orgChart1"/>
    <dgm:cxn modelId="{0629EFDF-4BA7-48B7-BF90-29E25DFEF51A}" srcId="{2B51F0A9-AA60-47E9-BD4A-B746D9B9E261}" destId="{0A9162C4-B597-4594-9500-ED6D8967B641}" srcOrd="0" destOrd="0" parTransId="{EF68F62C-12AC-4021-96F9-38B2AE3A50B2}" sibTransId="{A2B2D503-6074-4C9F-BAE0-5E30876BC4F3}"/>
    <dgm:cxn modelId="{024EBEB2-1713-4DAB-9C72-819D986E57B6}" srcId="{B27667C5-B4E2-414D-857A-BEC0CDCA2587}" destId="{79ABC224-7D80-4558-B9E5-D130CED035BD}" srcOrd="0" destOrd="0" parTransId="{79541D2D-F60B-4970-964E-ED2CEB53D8D2}" sibTransId="{D89ED5F1-C233-48C0-A4C5-9F4B62A32B79}"/>
    <dgm:cxn modelId="{1EF3810E-77BB-44C3-AA83-04C9E0FDDE9B}" type="presOf" srcId="{E2E7E1EC-72A3-427D-A5FC-229A43884A33}" destId="{C32D44E0-F234-41D0-B5D5-547F577D7600}" srcOrd="0" destOrd="0" presId="urn:microsoft.com/office/officeart/2005/8/layout/orgChart1"/>
    <dgm:cxn modelId="{714D9EF9-BFFA-4A9D-87D2-EC18DCAAEF19}" type="presOf" srcId="{0E49369D-7596-4ED7-8296-9E1B0984B55E}" destId="{A58120A9-2267-4A0A-902E-9CC4D67FA7AF}" srcOrd="0" destOrd="0" presId="urn:microsoft.com/office/officeart/2005/8/layout/orgChart1"/>
    <dgm:cxn modelId="{7BAF78F6-33D8-445D-98F3-7B33479F4891}" srcId="{0A9162C4-B597-4594-9500-ED6D8967B641}" destId="{9FDF82D1-6607-4148-A0B5-999D032CE50D}" srcOrd="1" destOrd="0" parTransId="{B4F72AFF-6D3E-4F95-B552-A119A881FCFA}" sibTransId="{EBBFC54E-46BB-4C95-BF32-8DE5A611F186}"/>
    <dgm:cxn modelId="{C08A537C-295E-41BE-AA10-C87D4910E9A2}" type="presOf" srcId="{C0260407-DFA7-4034-985F-86AB83B6555F}" destId="{D373FA06-4719-4811-9F58-83F3FB46E7BD}" srcOrd="1" destOrd="0" presId="urn:microsoft.com/office/officeart/2005/8/layout/orgChart1"/>
    <dgm:cxn modelId="{412D912E-95E1-45A0-BD52-2AE79FFEC3E7}" type="presOf" srcId="{B27D3653-44C6-4A4D-9143-71F7F686BDC8}" destId="{8A56C474-6037-44FE-BFC3-91931312AB11}" srcOrd="0" destOrd="0" presId="urn:microsoft.com/office/officeart/2005/8/layout/orgChart1"/>
    <dgm:cxn modelId="{ED01C641-7106-43F3-9751-459B1D4E9183}" type="presOf" srcId="{58CC4B8E-6376-4FC9-84DA-02525D6DE779}" destId="{88EE6F18-FEB7-4698-B420-574AACFE1C2E}" srcOrd="1" destOrd="0" presId="urn:microsoft.com/office/officeart/2005/8/layout/orgChart1"/>
    <dgm:cxn modelId="{F5936C79-8B86-461B-90BC-18C902BD2E08}" type="presOf" srcId="{2B51F0A9-AA60-47E9-BD4A-B746D9B9E261}" destId="{097BCACA-7A2C-4E3D-A76A-B2E876F97B89}" srcOrd="0" destOrd="0" presId="urn:microsoft.com/office/officeart/2005/8/layout/orgChart1"/>
    <dgm:cxn modelId="{EE091943-04A7-473F-B8A6-C7BC58C85A45}" type="presOf" srcId="{9FDF82D1-6607-4148-A0B5-999D032CE50D}" destId="{6ED39F67-69E5-4BE9-96D9-21BC3DE381BC}" srcOrd="0" destOrd="0" presId="urn:microsoft.com/office/officeart/2005/8/layout/orgChart1"/>
    <dgm:cxn modelId="{6F80F0EA-78B2-454F-BEF6-234F923B77DE}" type="presOf" srcId="{40ECFA29-0794-4F51-9D02-202F0DD3F5E7}" destId="{D315E24C-5276-4E5F-887F-C760BAA5324F}" srcOrd="1" destOrd="0" presId="urn:microsoft.com/office/officeart/2005/8/layout/orgChart1"/>
    <dgm:cxn modelId="{697A8D7C-4610-4ED8-9269-1D898AE0A5A5}" type="presOf" srcId="{62939A54-2EFF-404F-BE76-058B29D71D25}" destId="{CE25FC06-ABDB-4DE6-97E6-B1B1D7986288}" srcOrd="0" destOrd="0" presId="urn:microsoft.com/office/officeart/2005/8/layout/orgChart1"/>
    <dgm:cxn modelId="{FEEC1ECD-42CA-4D8E-9D83-B76781F33FC7}" type="presOf" srcId="{9D7D11BC-6145-434C-BC8E-B70337FDBF59}" destId="{33C22AC9-43B7-47A3-81B4-647242D9E4B8}" srcOrd="1" destOrd="0" presId="urn:microsoft.com/office/officeart/2005/8/layout/orgChart1"/>
    <dgm:cxn modelId="{2CBF9B4D-81DE-4D29-92B7-8393BB0BF54D}" type="presOf" srcId="{A1234C17-9D78-41FA-AE3A-D9DDC5758A90}" destId="{9CC0C66A-0E2C-4B9B-86F9-FC6D0C789165}" srcOrd="1" destOrd="0" presId="urn:microsoft.com/office/officeart/2005/8/layout/orgChart1"/>
    <dgm:cxn modelId="{50AAC32F-5EF7-44F6-8CFC-355E7AA4E15A}" type="presOf" srcId="{8E56DA35-74E9-43F8-BDD3-240F44050776}" destId="{0FDAB5E1-B64C-462D-B628-C071F0CDBCD4}" srcOrd="1" destOrd="0" presId="urn:microsoft.com/office/officeart/2005/8/layout/orgChart1"/>
    <dgm:cxn modelId="{6C6CD78A-7A31-4A9B-B475-10E2ED0FBEB9}" srcId="{E2E7E1EC-72A3-427D-A5FC-229A43884A33}" destId="{F9572207-18B2-49A1-90E6-0DDAE2C39651}" srcOrd="3" destOrd="0" parTransId="{888DB1CF-5D43-47A1-B264-A9F64AA9EFE3}" sibTransId="{76405429-EE28-4A0D-A541-8DC3A481E1D6}"/>
    <dgm:cxn modelId="{67C171B9-E968-48B4-8382-8CABF2BC95F5}" type="presOf" srcId="{0FA83116-FAEB-4F66-A935-25AA1F7C254C}" destId="{514D820F-C1A5-4E0E-A397-080BA37D6455}" srcOrd="0" destOrd="0" presId="urn:microsoft.com/office/officeart/2005/8/layout/orgChart1"/>
    <dgm:cxn modelId="{73EBBA11-76B9-4490-8D33-BF33A671A9C6}" srcId="{B27667C5-B4E2-414D-857A-BEC0CDCA2587}" destId="{069282E1-62C3-403F-9762-77AA69EAF4D2}" srcOrd="1" destOrd="0" parTransId="{62939A54-2EFF-404F-BE76-058B29D71D25}" sibTransId="{B4F7E5A3-07E2-46D8-998C-E02844974E4B}"/>
    <dgm:cxn modelId="{DB00BB10-E282-4B53-BC66-D4849C427BF0}" type="presOf" srcId="{EEA07611-CDE1-445D-8B2E-E1690C69FFF5}" destId="{D80D4C3B-2B34-4BED-A407-3DE090EB45CB}" srcOrd="0" destOrd="0" presId="urn:microsoft.com/office/officeart/2005/8/layout/orgChart1"/>
    <dgm:cxn modelId="{749E0922-082C-41EB-ACA7-7343D9271CE8}" type="presOf" srcId="{F19B6E26-D01A-4DEB-AC43-90B8E3D735EE}" destId="{88AC8BBE-EE98-401C-81C3-472B0185C246}" srcOrd="0" destOrd="0" presId="urn:microsoft.com/office/officeart/2005/8/layout/orgChart1"/>
    <dgm:cxn modelId="{3644593A-C9D7-4BDE-A7F6-D648DF631888}" srcId="{9FDF82D1-6607-4148-A0B5-999D032CE50D}" destId="{2B331E3D-FC3E-479B-84AA-9E57FBB386C4}" srcOrd="2" destOrd="0" parTransId="{A9E9E8C4-C1C2-4F39-9685-2B89D47E8BC5}" sibTransId="{41298C89-4874-42C4-BBC2-824A6665FFBD}"/>
    <dgm:cxn modelId="{2B76ABCC-28EE-4901-A59B-240434FBCE82}" type="presOf" srcId="{1CA5431F-4081-4324-9E6F-F13118D3E404}" destId="{2A6CB74F-808C-44D3-9E5C-E2E161FF55FB}" srcOrd="0" destOrd="0" presId="urn:microsoft.com/office/officeart/2005/8/layout/orgChart1"/>
    <dgm:cxn modelId="{99CE6F1B-8311-4779-B1F5-7836916127F5}" srcId="{0A9162C4-B597-4594-9500-ED6D8967B641}" destId="{4AE6BA9D-1CA4-40D1-A73A-4532214E93AE}" srcOrd="3" destOrd="0" parTransId="{0FA83116-FAEB-4F66-A935-25AA1F7C254C}" sibTransId="{3D91465B-8DC8-40E4-8D0B-ECFFECBB3ED4}"/>
    <dgm:cxn modelId="{A83847F5-49EF-4646-8BD5-B0B262D40267}" type="presOf" srcId="{DF6F709A-DA58-49AD-9F2F-DC358E33DC93}" destId="{B2CC3064-8941-438B-9756-291C73904B33}" srcOrd="0" destOrd="0" presId="urn:microsoft.com/office/officeart/2005/8/layout/orgChart1"/>
    <dgm:cxn modelId="{C96FB2DC-6702-453E-9E65-1798A65AE48A}" type="presOf" srcId="{B27667C5-B4E2-414D-857A-BEC0CDCA2587}" destId="{95089A8E-E7A4-466B-B093-B5D3CA867C27}" srcOrd="0" destOrd="0" presId="urn:microsoft.com/office/officeart/2005/8/layout/orgChart1"/>
    <dgm:cxn modelId="{2FE31A31-15F3-4EB6-B2DA-09BF65725D20}" type="presOf" srcId="{40ECFA29-0794-4F51-9D02-202F0DD3F5E7}" destId="{42A06C92-68A6-425B-AAF5-5D20A55E1EA5}" srcOrd="0" destOrd="0" presId="urn:microsoft.com/office/officeart/2005/8/layout/orgChart1"/>
    <dgm:cxn modelId="{BA7D8A5C-869C-41E7-B177-4CBC4093EECE}" type="presOf" srcId="{0E49369D-7596-4ED7-8296-9E1B0984B55E}" destId="{9054C32E-8783-49D6-96DC-4A01713AC031}" srcOrd="1" destOrd="0" presId="urn:microsoft.com/office/officeart/2005/8/layout/orgChart1"/>
    <dgm:cxn modelId="{C2C4369C-3A67-42B5-9E0F-C49468C4B2D0}" type="presOf" srcId="{76BFA0CD-62B3-489D-A45F-07341F89D71C}" destId="{3B79227B-7B63-40E4-A850-0A5C2FA2C63D}" srcOrd="0" destOrd="0" presId="urn:microsoft.com/office/officeart/2005/8/layout/orgChart1"/>
    <dgm:cxn modelId="{EF7ACE74-88B3-4814-B847-ED1DBD2817E2}" type="presOf" srcId="{E2E7E1EC-72A3-427D-A5FC-229A43884A33}" destId="{2886F110-462C-4B5F-BD4D-043503D0111D}" srcOrd="1" destOrd="0" presId="urn:microsoft.com/office/officeart/2005/8/layout/orgChart1"/>
    <dgm:cxn modelId="{C26CD98E-B678-44A4-9C9F-48B204A35CF4}" srcId="{8E56DA35-74E9-43F8-BDD3-240F44050776}" destId="{F19B6E26-D01A-4DEB-AC43-90B8E3D735EE}" srcOrd="1" destOrd="0" parTransId="{D5D8CF6D-BCAA-48FB-A064-511066DBE503}" sibTransId="{C258453E-0782-455C-9090-2D1C2F8C1C9D}"/>
    <dgm:cxn modelId="{1447C80C-CBA5-4836-8ACA-7499341B4D0B}" type="presOf" srcId="{2B331E3D-FC3E-479B-84AA-9E57FBB386C4}" destId="{7661B16E-9788-4E83-9256-BF8D000E1A79}" srcOrd="1" destOrd="0" presId="urn:microsoft.com/office/officeart/2005/8/layout/orgChart1"/>
    <dgm:cxn modelId="{AB61A4BD-7AB6-48A6-A26D-677EC0C3D313}" srcId="{9FDF82D1-6607-4148-A0B5-999D032CE50D}" destId="{0E49369D-7596-4ED7-8296-9E1B0984B55E}" srcOrd="3" destOrd="0" parTransId="{EEA07611-CDE1-445D-8B2E-E1690C69FFF5}" sibTransId="{E21D068F-CF2F-4A6A-9F0D-6037DA6AACAB}"/>
    <dgm:cxn modelId="{B351AA64-C093-4E1E-A12D-DD6DCD888370}" srcId="{4AE6BA9D-1CA4-40D1-A73A-4532214E93AE}" destId="{C0260407-DFA7-4034-985F-86AB83B6555F}" srcOrd="0" destOrd="0" parTransId="{B81D1D19-3279-49EA-A588-B73B0E6625BD}" sibTransId="{AEFE1013-BAA5-4E45-99DB-562F5C617BA5}"/>
    <dgm:cxn modelId="{DF0C4C44-FCB2-44F9-95C3-CA1F80763D87}" type="presOf" srcId="{0A9162C4-B597-4594-9500-ED6D8967B641}" destId="{CA884907-6B0E-41E2-BB26-412BC28BA385}" srcOrd="0" destOrd="0" presId="urn:microsoft.com/office/officeart/2005/8/layout/orgChart1"/>
    <dgm:cxn modelId="{CD79657A-89A4-46CD-AEF5-6C7386EF1AE2}" type="presOf" srcId="{10A40712-415C-4839-8702-7C72ACB0EC22}" destId="{620D54E3-C247-4D7C-A5EA-A1F9EE13F3F2}" srcOrd="0" destOrd="0" presId="urn:microsoft.com/office/officeart/2005/8/layout/orgChart1"/>
    <dgm:cxn modelId="{79DC003C-6FDC-4BAE-AC12-E4A55930D1A7}" srcId="{E2E7E1EC-72A3-427D-A5FC-229A43884A33}" destId="{58CC4B8E-6376-4FC9-84DA-02525D6DE779}" srcOrd="4" destOrd="0" parTransId="{7D5A737D-CFD6-40CA-9031-BB8035198C9C}" sibTransId="{18C10DD8-E7EA-4D38-A3DD-9A87F09678BC}"/>
    <dgm:cxn modelId="{5A5C7C90-E561-4556-A7B6-550B8819CA51}" type="presOf" srcId="{3AEF9308-38CA-4066-AA5E-6A4824881E78}" destId="{17A96413-2E04-4A32-9C5C-554C26522AAC}" srcOrd="0" destOrd="0" presId="urn:microsoft.com/office/officeart/2005/8/layout/orgChart1"/>
    <dgm:cxn modelId="{D0CD983E-DD01-4B00-B18C-6DE0655973A9}" type="presOf" srcId="{9FDF82D1-6607-4148-A0B5-999D032CE50D}" destId="{818C38B6-8A52-4C0C-A984-130B1316646A}" srcOrd="1" destOrd="0" presId="urn:microsoft.com/office/officeart/2005/8/layout/orgChart1"/>
    <dgm:cxn modelId="{38EB6904-AA6C-4B85-9E0B-F5DE1D735741}" type="presOf" srcId="{2B331E3D-FC3E-479B-84AA-9E57FBB386C4}" destId="{C07E83D7-7289-4800-9016-542C074BCAAB}" srcOrd="0" destOrd="0" presId="urn:microsoft.com/office/officeart/2005/8/layout/orgChart1"/>
    <dgm:cxn modelId="{7E3E17B2-B11F-4AE6-B5AB-54A5EAC366D7}" srcId="{8E56DA35-74E9-43F8-BDD3-240F44050776}" destId="{9D7D11BC-6145-434C-BC8E-B70337FDBF59}" srcOrd="0" destOrd="0" parTransId="{2A726589-F218-4722-8B07-39E106EFE002}" sibTransId="{F8CA5CDA-1507-4E4C-B70B-FFC0B2B556C7}"/>
    <dgm:cxn modelId="{7B582E26-288B-4CA3-9972-64128F35A397}" srcId="{0A9162C4-B597-4594-9500-ED6D8967B641}" destId="{8E56DA35-74E9-43F8-BDD3-240F44050776}" srcOrd="2" destOrd="0" parTransId="{B27D3653-44C6-4A4D-9143-71F7F686BDC8}" sibTransId="{F2924C0F-0B3A-47EB-8CE8-DC84802B6114}"/>
    <dgm:cxn modelId="{AD502B5A-0CC7-4490-B5DA-004260CD1D51}" type="presOf" srcId="{0A9162C4-B597-4594-9500-ED6D8967B641}" destId="{B032AFCE-E085-4510-B06A-65A43F6E96D1}" srcOrd="1" destOrd="0" presId="urn:microsoft.com/office/officeart/2005/8/layout/orgChart1"/>
    <dgm:cxn modelId="{18FAA849-77E6-4309-B21B-E613B03F7107}" srcId="{9FDF82D1-6607-4148-A0B5-999D032CE50D}" destId="{B27667C5-B4E2-414D-857A-BEC0CDCA2587}" srcOrd="1" destOrd="0" parTransId="{3AEF9308-38CA-4066-AA5E-6A4824881E78}" sibTransId="{419F384A-0D32-42B8-99DE-C0E1C6504862}"/>
    <dgm:cxn modelId="{B8E2C895-ED5F-484B-AD52-C3A52A5C3656}" type="presOf" srcId="{0235FD40-3723-4B9E-90BE-66D3BC252207}" destId="{04DF4321-DA36-4B8A-816D-45BF8CC80005}" srcOrd="1" destOrd="0" presId="urn:microsoft.com/office/officeart/2005/8/layout/orgChart1"/>
    <dgm:cxn modelId="{29DD47D1-A373-4598-850B-2585ED309CF6}" type="presOf" srcId="{B27667C5-B4E2-414D-857A-BEC0CDCA2587}" destId="{6EE775F6-5BA8-4AB3-B6AE-82F9B6D3514D}" srcOrd="1" destOrd="0" presId="urn:microsoft.com/office/officeart/2005/8/layout/orgChart1"/>
    <dgm:cxn modelId="{881FF142-944A-4DEF-A7FF-61D42EEC2259}" type="presOf" srcId="{888DB1CF-5D43-47A1-B264-A9F64AA9EFE3}" destId="{3168352C-65C8-423F-87ED-D6DDC68392DC}" srcOrd="0" destOrd="0" presId="urn:microsoft.com/office/officeart/2005/8/layout/orgChart1"/>
    <dgm:cxn modelId="{0AFFC637-4DB7-42BA-B5DF-3A7088164708}" type="presOf" srcId="{7D5A737D-CFD6-40CA-9031-BB8035198C9C}" destId="{D8EECA0A-1279-4017-BF8B-A4EF8ADC0BDE}" srcOrd="0" destOrd="0" presId="urn:microsoft.com/office/officeart/2005/8/layout/orgChart1"/>
    <dgm:cxn modelId="{C8BFC8CC-7038-405F-8A5F-400A607F8E67}" type="presOf" srcId="{4AE6BA9D-1CA4-40D1-A73A-4532214E93AE}" destId="{D298F1AB-110B-4468-AADA-A394B65A9982}" srcOrd="1" destOrd="0" presId="urn:microsoft.com/office/officeart/2005/8/layout/orgChart1"/>
    <dgm:cxn modelId="{EC8AFEE3-FF68-4FE5-8AFE-03F8B1747C51}" type="presOf" srcId="{B19F20FD-4C4E-4196-8839-15CC7BCC935A}" destId="{9A26A87F-E142-4502-9D39-60308E64B640}" srcOrd="0" destOrd="0" presId="urn:microsoft.com/office/officeart/2005/8/layout/orgChart1"/>
    <dgm:cxn modelId="{8C2AFE06-2578-41C5-9F59-76476FC4B606}" type="presOf" srcId="{58CC4B8E-6376-4FC9-84DA-02525D6DE779}" destId="{8A8D6D66-0ABF-4B36-93A5-0491D96ADA05}" srcOrd="0" destOrd="0" presId="urn:microsoft.com/office/officeart/2005/8/layout/orgChart1"/>
    <dgm:cxn modelId="{4AB2DB0E-870C-4491-BF3D-76713EFF9A38}" type="presOf" srcId="{069282E1-62C3-403F-9762-77AA69EAF4D2}" destId="{977CDF37-65C7-4642-84E8-DA69B561147C}" srcOrd="0" destOrd="0" presId="urn:microsoft.com/office/officeart/2005/8/layout/orgChart1"/>
    <dgm:cxn modelId="{681DCF38-775C-4A98-9801-5AAD5CB316D8}" type="presOf" srcId="{8E56DA35-74E9-43F8-BDD3-240F44050776}" destId="{04546D69-4EF8-4F4B-B4A6-89425073877D}" srcOrd="0" destOrd="0" presId="urn:microsoft.com/office/officeart/2005/8/layout/orgChart1"/>
    <dgm:cxn modelId="{341BEAD8-89F3-43C4-9E85-90339DE85997}" type="presOf" srcId="{79ABC224-7D80-4558-B9E5-D130CED035BD}" destId="{573080E5-CDA2-47EF-BA52-C60856D0DDCD}" srcOrd="1" destOrd="0" presId="urn:microsoft.com/office/officeart/2005/8/layout/orgChart1"/>
    <dgm:cxn modelId="{7015F840-5FB8-4316-8D0E-037494EDD712}" type="presOf" srcId="{F9572207-18B2-49A1-90E6-0DDAE2C39651}" destId="{316C0B66-5278-4241-8803-5B9F7C582102}" srcOrd="1" destOrd="0" presId="urn:microsoft.com/office/officeart/2005/8/layout/orgChart1"/>
    <dgm:cxn modelId="{0EABA299-2C16-46A5-AACF-AF330E08F083}" type="presParOf" srcId="{097BCACA-7A2C-4E3D-A76A-B2E876F97B89}" destId="{C06B79ED-B9B1-42AD-AA98-61D011B529AE}" srcOrd="0" destOrd="0" presId="urn:microsoft.com/office/officeart/2005/8/layout/orgChart1"/>
    <dgm:cxn modelId="{A26D6EE0-58B9-4E3D-99AB-90E348E3F859}" type="presParOf" srcId="{C06B79ED-B9B1-42AD-AA98-61D011B529AE}" destId="{00E316A1-ADAC-4E61-9537-CDCE6421A7D1}" srcOrd="0" destOrd="0" presId="urn:microsoft.com/office/officeart/2005/8/layout/orgChart1"/>
    <dgm:cxn modelId="{A9FE80EC-DFBF-4FB1-805E-0E19AA82CD22}" type="presParOf" srcId="{00E316A1-ADAC-4E61-9537-CDCE6421A7D1}" destId="{CA884907-6B0E-41E2-BB26-412BC28BA385}" srcOrd="0" destOrd="0" presId="urn:microsoft.com/office/officeart/2005/8/layout/orgChart1"/>
    <dgm:cxn modelId="{D5E384B5-001D-43EE-BF41-0D8E1B03CED4}" type="presParOf" srcId="{00E316A1-ADAC-4E61-9537-CDCE6421A7D1}" destId="{B032AFCE-E085-4510-B06A-65A43F6E96D1}" srcOrd="1" destOrd="0" presId="urn:microsoft.com/office/officeart/2005/8/layout/orgChart1"/>
    <dgm:cxn modelId="{B101C0B1-3BF0-4392-8344-2C1E2E32236D}" type="presParOf" srcId="{C06B79ED-B9B1-42AD-AA98-61D011B529AE}" destId="{7B943ECA-D86F-4BDF-AD9A-DE206F38E8DB}" srcOrd="1" destOrd="0" presId="urn:microsoft.com/office/officeart/2005/8/layout/orgChart1"/>
    <dgm:cxn modelId="{E24422D1-FC15-4540-BEB6-C478BB615DE3}" type="presParOf" srcId="{7B943ECA-D86F-4BDF-AD9A-DE206F38E8DB}" destId="{30009B6C-8C6F-45EB-AC5F-9E2BAF28660F}" srcOrd="0" destOrd="0" presId="urn:microsoft.com/office/officeart/2005/8/layout/orgChart1"/>
    <dgm:cxn modelId="{06859920-7AE4-4B88-8E2A-4318A6AA1727}" type="presParOf" srcId="{7B943ECA-D86F-4BDF-AD9A-DE206F38E8DB}" destId="{8B328080-658D-4DEE-AEF7-92E2BE3A223C}" srcOrd="1" destOrd="0" presId="urn:microsoft.com/office/officeart/2005/8/layout/orgChart1"/>
    <dgm:cxn modelId="{3ED41427-3A2A-459F-8ECA-4A62EF12FA18}" type="presParOf" srcId="{8B328080-658D-4DEE-AEF7-92E2BE3A223C}" destId="{09CE4628-0C04-42FF-94E8-658DCFACA138}" srcOrd="0" destOrd="0" presId="urn:microsoft.com/office/officeart/2005/8/layout/orgChart1"/>
    <dgm:cxn modelId="{A7555768-430D-40B7-BAC8-4CEFDA0386E6}" type="presParOf" srcId="{09CE4628-0C04-42FF-94E8-658DCFACA138}" destId="{C32D44E0-F234-41D0-B5D5-547F577D7600}" srcOrd="0" destOrd="0" presId="urn:microsoft.com/office/officeart/2005/8/layout/orgChart1"/>
    <dgm:cxn modelId="{ABB0F044-2C95-42A3-84A4-157A280452DF}" type="presParOf" srcId="{09CE4628-0C04-42FF-94E8-658DCFACA138}" destId="{2886F110-462C-4B5F-BD4D-043503D0111D}" srcOrd="1" destOrd="0" presId="urn:microsoft.com/office/officeart/2005/8/layout/orgChart1"/>
    <dgm:cxn modelId="{B0A96B62-2538-4694-A6BB-2F91620480ED}" type="presParOf" srcId="{8B328080-658D-4DEE-AEF7-92E2BE3A223C}" destId="{5C1762B9-DEA4-4942-AFF2-C47D195A7A09}" srcOrd="1" destOrd="0" presId="urn:microsoft.com/office/officeart/2005/8/layout/orgChart1"/>
    <dgm:cxn modelId="{9FCF55CF-0821-4FA9-B242-8EDD5474C00C}" type="presParOf" srcId="{5C1762B9-DEA4-4942-AFF2-C47D195A7A09}" destId="{3B79227B-7B63-40E4-A850-0A5C2FA2C63D}" srcOrd="0" destOrd="0" presId="urn:microsoft.com/office/officeart/2005/8/layout/orgChart1"/>
    <dgm:cxn modelId="{8E964745-63A2-4BCF-8663-D588C7389F7C}" type="presParOf" srcId="{5C1762B9-DEA4-4942-AFF2-C47D195A7A09}" destId="{B9E10144-45A8-4C7B-9117-92FEAB187040}" srcOrd="1" destOrd="0" presId="urn:microsoft.com/office/officeart/2005/8/layout/orgChart1"/>
    <dgm:cxn modelId="{B766B96A-407E-4BAC-AB5C-A4A3E86C03F3}" type="presParOf" srcId="{B9E10144-45A8-4C7B-9117-92FEAB187040}" destId="{DF4AB5F8-CB10-475D-B0EF-10C4CE789DF9}" srcOrd="0" destOrd="0" presId="urn:microsoft.com/office/officeart/2005/8/layout/orgChart1"/>
    <dgm:cxn modelId="{15988DFC-1A46-4FE5-B2A1-BAB0D4AAC5DE}" type="presParOf" srcId="{DF4AB5F8-CB10-475D-B0EF-10C4CE789DF9}" destId="{7239F8C8-A8E7-48D0-B2CF-684E678777BE}" srcOrd="0" destOrd="0" presId="urn:microsoft.com/office/officeart/2005/8/layout/orgChart1"/>
    <dgm:cxn modelId="{078F1BD0-11CD-4DBF-A6E7-C386965C1B13}" type="presParOf" srcId="{DF4AB5F8-CB10-475D-B0EF-10C4CE789DF9}" destId="{CFEDF2FF-DDB6-4C93-868C-91163259BAF8}" srcOrd="1" destOrd="0" presId="urn:microsoft.com/office/officeart/2005/8/layout/orgChart1"/>
    <dgm:cxn modelId="{D2CFFD35-DD9F-4EF4-BE5F-CEA2C8FCD6A9}" type="presParOf" srcId="{B9E10144-45A8-4C7B-9117-92FEAB187040}" destId="{0065ED73-C0BD-4402-BE8E-B976F87585CF}" srcOrd="1" destOrd="0" presId="urn:microsoft.com/office/officeart/2005/8/layout/orgChart1"/>
    <dgm:cxn modelId="{A95B8C29-7D34-449D-A5E4-ADD528D94CE8}" type="presParOf" srcId="{0065ED73-C0BD-4402-BE8E-B976F87585CF}" destId="{2A6CB74F-808C-44D3-9E5C-E2E161FF55FB}" srcOrd="0" destOrd="0" presId="urn:microsoft.com/office/officeart/2005/8/layout/orgChart1"/>
    <dgm:cxn modelId="{53C46339-EC4E-4963-AA36-4D479DE53107}" type="presParOf" srcId="{0065ED73-C0BD-4402-BE8E-B976F87585CF}" destId="{0C7229BB-D6CD-4571-BFC4-99A9D82D61C6}" srcOrd="1" destOrd="0" presId="urn:microsoft.com/office/officeart/2005/8/layout/orgChart1"/>
    <dgm:cxn modelId="{48F72D60-0A7E-4B7D-ADC3-C5B5969839E1}" type="presParOf" srcId="{0C7229BB-D6CD-4571-BFC4-99A9D82D61C6}" destId="{4C0FD306-70CB-4867-A582-9A1AAF45DD4F}" srcOrd="0" destOrd="0" presId="urn:microsoft.com/office/officeart/2005/8/layout/orgChart1"/>
    <dgm:cxn modelId="{E4367DAC-61B1-4DB1-A94F-20C88722CC01}" type="presParOf" srcId="{4C0FD306-70CB-4867-A582-9A1AAF45DD4F}" destId="{23FD63AF-E9E9-4E10-A83D-C036E6390095}" srcOrd="0" destOrd="0" presId="urn:microsoft.com/office/officeart/2005/8/layout/orgChart1"/>
    <dgm:cxn modelId="{CE80125F-8985-4192-8450-3802BB87DDFF}" type="presParOf" srcId="{4C0FD306-70CB-4867-A582-9A1AAF45DD4F}" destId="{9CC0C66A-0E2C-4B9B-86F9-FC6D0C789165}" srcOrd="1" destOrd="0" presId="urn:microsoft.com/office/officeart/2005/8/layout/orgChart1"/>
    <dgm:cxn modelId="{DF2A05E0-7049-4A36-9446-BAEE70C3D829}" type="presParOf" srcId="{0C7229BB-D6CD-4571-BFC4-99A9D82D61C6}" destId="{2F1A2CDD-6E89-4DCF-A804-E7DDED2A01BE}" srcOrd="1" destOrd="0" presId="urn:microsoft.com/office/officeart/2005/8/layout/orgChart1"/>
    <dgm:cxn modelId="{96836944-EE86-4E0A-85A2-4F4EBEB16D72}" type="presParOf" srcId="{0C7229BB-D6CD-4571-BFC4-99A9D82D61C6}" destId="{7B25E778-64D7-4971-8E05-D679E698F6DF}" srcOrd="2" destOrd="0" presId="urn:microsoft.com/office/officeart/2005/8/layout/orgChart1"/>
    <dgm:cxn modelId="{2E4667B8-3E18-48ED-AE8F-54A6BCF4F070}" type="presParOf" srcId="{B9E10144-45A8-4C7B-9117-92FEAB187040}" destId="{63DB9CA7-DEE8-48C2-85C2-D2F48EA1E9B2}" srcOrd="2" destOrd="0" presId="urn:microsoft.com/office/officeart/2005/8/layout/orgChart1"/>
    <dgm:cxn modelId="{67278C3B-2A31-49C4-BBC3-CAA2616FAB5F}" type="presParOf" srcId="{5C1762B9-DEA4-4942-AFF2-C47D195A7A09}" destId="{9A26A87F-E142-4502-9D39-60308E64B640}" srcOrd="2" destOrd="0" presId="urn:microsoft.com/office/officeart/2005/8/layout/orgChart1"/>
    <dgm:cxn modelId="{D477C4AE-97DA-4E13-9EFA-D5CDC3F6B8B3}" type="presParOf" srcId="{5C1762B9-DEA4-4942-AFF2-C47D195A7A09}" destId="{FCCD0AFE-6B4C-4421-BB50-48A4DA4FC2B1}" srcOrd="3" destOrd="0" presId="urn:microsoft.com/office/officeart/2005/8/layout/orgChart1"/>
    <dgm:cxn modelId="{2D58BA13-8ED8-4D32-98A1-BBA14009FA75}" type="presParOf" srcId="{FCCD0AFE-6B4C-4421-BB50-48A4DA4FC2B1}" destId="{398DD8BB-8EFB-45E3-B7C4-B9B4279BB59D}" srcOrd="0" destOrd="0" presId="urn:microsoft.com/office/officeart/2005/8/layout/orgChart1"/>
    <dgm:cxn modelId="{B5C12AFC-2025-40B8-A7C0-B4A68DCB249D}" type="presParOf" srcId="{398DD8BB-8EFB-45E3-B7C4-B9B4279BB59D}" destId="{B2CC3064-8941-438B-9756-291C73904B33}" srcOrd="0" destOrd="0" presId="urn:microsoft.com/office/officeart/2005/8/layout/orgChart1"/>
    <dgm:cxn modelId="{D8ED0FDD-75BA-4511-AED5-5443C32840D2}" type="presParOf" srcId="{398DD8BB-8EFB-45E3-B7C4-B9B4279BB59D}" destId="{497C9593-D56F-4735-822B-FB36B501834B}" srcOrd="1" destOrd="0" presId="urn:microsoft.com/office/officeart/2005/8/layout/orgChart1"/>
    <dgm:cxn modelId="{8D017C4C-97B6-4F36-B8A8-5B7F3B29A824}" type="presParOf" srcId="{FCCD0AFE-6B4C-4421-BB50-48A4DA4FC2B1}" destId="{F6C72F5A-5176-46EC-8BE8-A02CEEAB7A35}" srcOrd="1" destOrd="0" presId="urn:microsoft.com/office/officeart/2005/8/layout/orgChart1"/>
    <dgm:cxn modelId="{EA86DDC2-289D-4D6D-81C6-7A5BF5AD08C0}" type="presParOf" srcId="{FCCD0AFE-6B4C-4421-BB50-48A4DA4FC2B1}" destId="{97F8CDE8-14AC-4997-9F47-47D18F9BBB74}" srcOrd="2" destOrd="0" presId="urn:microsoft.com/office/officeart/2005/8/layout/orgChart1"/>
    <dgm:cxn modelId="{ADE22D4B-BF58-4EA6-98F3-BA77B7EFFC76}" type="presParOf" srcId="{5C1762B9-DEA4-4942-AFF2-C47D195A7A09}" destId="{620D54E3-C247-4D7C-A5EA-A1F9EE13F3F2}" srcOrd="4" destOrd="0" presId="urn:microsoft.com/office/officeart/2005/8/layout/orgChart1"/>
    <dgm:cxn modelId="{6DE61B22-6ACE-4876-9D98-B6FF55330C53}" type="presParOf" srcId="{5C1762B9-DEA4-4942-AFF2-C47D195A7A09}" destId="{B0C04CCF-A7ED-4700-A4FD-4A8222DABED8}" srcOrd="5" destOrd="0" presId="urn:microsoft.com/office/officeart/2005/8/layout/orgChart1"/>
    <dgm:cxn modelId="{4A29FFFB-01E0-4144-AB48-25BA3359606C}" type="presParOf" srcId="{B0C04CCF-A7ED-4700-A4FD-4A8222DABED8}" destId="{F03CA973-E94A-4B62-AA8D-3F69B9B2CA7E}" srcOrd="0" destOrd="0" presId="urn:microsoft.com/office/officeart/2005/8/layout/orgChart1"/>
    <dgm:cxn modelId="{87C803C4-1F0E-4A46-9201-3E1C4CD6AB62}" type="presParOf" srcId="{F03CA973-E94A-4B62-AA8D-3F69B9B2CA7E}" destId="{42A06C92-68A6-425B-AAF5-5D20A55E1EA5}" srcOrd="0" destOrd="0" presId="urn:microsoft.com/office/officeart/2005/8/layout/orgChart1"/>
    <dgm:cxn modelId="{1FB521D6-F2CA-4C35-96AC-B0E95D45D53A}" type="presParOf" srcId="{F03CA973-E94A-4B62-AA8D-3F69B9B2CA7E}" destId="{D315E24C-5276-4E5F-887F-C760BAA5324F}" srcOrd="1" destOrd="0" presId="urn:microsoft.com/office/officeart/2005/8/layout/orgChart1"/>
    <dgm:cxn modelId="{CCE2BA64-58BE-4ED4-82D8-6F9D8854F462}" type="presParOf" srcId="{B0C04CCF-A7ED-4700-A4FD-4A8222DABED8}" destId="{FC873907-23EB-4B80-AB48-FB2A077B5F1F}" srcOrd="1" destOrd="0" presId="urn:microsoft.com/office/officeart/2005/8/layout/orgChart1"/>
    <dgm:cxn modelId="{FD57092D-3EF6-43A4-9A01-56B863AE811D}" type="presParOf" srcId="{B0C04CCF-A7ED-4700-A4FD-4A8222DABED8}" destId="{378F154C-E57E-4322-9D67-06DD7E999D76}" srcOrd="2" destOrd="0" presId="urn:microsoft.com/office/officeart/2005/8/layout/orgChart1"/>
    <dgm:cxn modelId="{6E2A3516-DE71-4B18-9E19-F6A187427B15}" type="presParOf" srcId="{5C1762B9-DEA4-4942-AFF2-C47D195A7A09}" destId="{3168352C-65C8-423F-87ED-D6DDC68392DC}" srcOrd="6" destOrd="0" presId="urn:microsoft.com/office/officeart/2005/8/layout/orgChart1"/>
    <dgm:cxn modelId="{771821CD-C914-4595-9FF8-61A6D6BFD05F}" type="presParOf" srcId="{5C1762B9-DEA4-4942-AFF2-C47D195A7A09}" destId="{86649818-B8AC-4FC6-BB7D-2D2B5382BF8E}" srcOrd="7" destOrd="0" presId="urn:microsoft.com/office/officeart/2005/8/layout/orgChart1"/>
    <dgm:cxn modelId="{81EAA9E7-A564-4C00-A4B0-4AF2EBC241FF}" type="presParOf" srcId="{86649818-B8AC-4FC6-BB7D-2D2B5382BF8E}" destId="{6B3031CE-E2DE-4E2B-AF9E-E586F1B266F3}" srcOrd="0" destOrd="0" presId="urn:microsoft.com/office/officeart/2005/8/layout/orgChart1"/>
    <dgm:cxn modelId="{E04426E0-9559-4474-8F04-DF44E2B86B3F}" type="presParOf" srcId="{6B3031CE-E2DE-4E2B-AF9E-E586F1B266F3}" destId="{85263AE8-D0A7-4AD7-85DB-461124596052}" srcOrd="0" destOrd="0" presId="urn:microsoft.com/office/officeart/2005/8/layout/orgChart1"/>
    <dgm:cxn modelId="{1A5889A6-324A-40AE-A896-E19F5FC909E6}" type="presParOf" srcId="{6B3031CE-E2DE-4E2B-AF9E-E586F1B266F3}" destId="{316C0B66-5278-4241-8803-5B9F7C582102}" srcOrd="1" destOrd="0" presId="urn:microsoft.com/office/officeart/2005/8/layout/orgChart1"/>
    <dgm:cxn modelId="{A9E1173E-464F-4C32-86A8-57DACE8DAB72}" type="presParOf" srcId="{86649818-B8AC-4FC6-BB7D-2D2B5382BF8E}" destId="{015028A6-286A-4ED9-A3E6-E31702C0BBB8}" srcOrd="1" destOrd="0" presId="urn:microsoft.com/office/officeart/2005/8/layout/orgChart1"/>
    <dgm:cxn modelId="{9054273F-D4C4-48CB-8D1C-2013CBA6CBF9}" type="presParOf" srcId="{86649818-B8AC-4FC6-BB7D-2D2B5382BF8E}" destId="{1923EF5A-4098-4694-B2C7-19ACA7B64105}" srcOrd="2" destOrd="0" presId="urn:microsoft.com/office/officeart/2005/8/layout/orgChart1"/>
    <dgm:cxn modelId="{9BD14756-6154-4CAF-B409-05A27A9BDA49}" type="presParOf" srcId="{5C1762B9-DEA4-4942-AFF2-C47D195A7A09}" destId="{D8EECA0A-1279-4017-BF8B-A4EF8ADC0BDE}" srcOrd="8" destOrd="0" presId="urn:microsoft.com/office/officeart/2005/8/layout/orgChart1"/>
    <dgm:cxn modelId="{32B9834D-BE2B-48A1-A523-85DAEC0481D7}" type="presParOf" srcId="{5C1762B9-DEA4-4942-AFF2-C47D195A7A09}" destId="{2FF55E7A-D3BD-4E35-9EC8-4D29F8C6D290}" srcOrd="9" destOrd="0" presId="urn:microsoft.com/office/officeart/2005/8/layout/orgChart1"/>
    <dgm:cxn modelId="{2BBAFA3E-D8E7-4818-A634-4222D9A98F59}" type="presParOf" srcId="{2FF55E7A-D3BD-4E35-9EC8-4D29F8C6D290}" destId="{A7A7F4DC-014A-4585-B876-DEED93D57ABE}" srcOrd="0" destOrd="0" presId="urn:microsoft.com/office/officeart/2005/8/layout/orgChart1"/>
    <dgm:cxn modelId="{CB4B218A-81C9-4F84-B695-E1DF0B1EF52C}" type="presParOf" srcId="{A7A7F4DC-014A-4585-B876-DEED93D57ABE}" destId="{8A8D6D66-0ABF-4B36-93A5-0491D96ADA05}" srcOrd="0" destOrd="0" presId="urn:microsoft.com/office/officeart/2005/8/layout/orgChart1"/>
    <dgm:cxn modelId="{65355DB2-4FE2-4582-A9D9-E356C0A7B12A}" type="presParOf" srcId="{A7A7F4DC-014A-4585-B876-DEED93D57ABE}" destId="{88EE6F18-FEB7-4698-B420-574AACFE1C2E}" srcOrd="1" destOrd="0" presId="urn:microsoft.com/office/officeart/2005/8/layout/orgChart1"/>
    <dgm:cxn modelId="{8524FEB9-6924-479B-9C46-9B81A00A2380}" type="presParOf" srcId="{2FF55E7A-D3BD-4E35-9EC8-4D29F8C6D290}" destId="{70F2E7F1-0DE8-46B5-84E7-037088C56DB3}" srcOrd="1" destOrd="0" presId="urn:microsoft.com/office/officeart/2005/8/layout/orgChart1"/>
    <dgm:cxn modelId="{76251BE1-4C96-4BD1-89DF-13E1D9AB8B00}" type="presParOf" srcId="{2FF55E7A-D3BD-4E35-9EC8-4D29F8C6D290}" destId="{E0ECA022-8689-4D60-B227-3135E1D897D8}" srcOrd="2" destOrd="0" presId="urn:microsoft.com/office/officeart/2005/8/layout/orgChart1"/>
    <dgm:cxn modelId="{B656B598-7C9C-4B67-9DB9-79134937D86A}" type="presParOf" srcId="{8B328080-658D-4DEE-AEF7-92E2BE3A223C}" destId="{0DFE22A5-26C1-4AC9-A1AE-2B4E6857C0EC}" srcOrd="2" destOrd="0" presId="urn:microsoft.com/office/officeart/2005/8/layout/orgChart1"/>
    <dgm:cxn modelId="{359818C0-A49F-4B96-A669-069386D999CE}" type="presParOf" srcId="{7B943ECA-D86F-4BDF-AD9A-DE206F38E8DB}" destId="{BF4A5F9C-F1CA-4554-8513-31A0732200C7}" srcOrd="2" destOrd="0" presId="urn:microsoft.com/office/officeart/2005/8/layout/orgChart1"/>
    <dgm:cxn modelId="{552CA7F7-26EC-4B66-A056-3751B4D36956}" type="presParOf" srcId="{7B943ECA-D86F-4BDF-AD9A-DE206F38E8DB}" destId="{4C3AE6B2-4152-4844-A985-0113507E997D}" srcOrd="3" destOrd="0" presId="urn:microsoft.com/office/officeart/2005/8/layout/orgChart1"/>
    <dgm:cxn modelId="{61D6986B-8025-4DB8-859C-EFDE9E052BB8}" type="presParOf" srcId="{4C3AE6B2-4152-4844-A985-0113507E997D}" destId="{2614C028-DF20-4AF3-A505-14579D1A79E8}" srcOrd="0" destOrd="0" presId="urn:microsoft.com/office/officeart/2005/8/layout/orgChart1"/>
    <dgm:cxn modelId="{389CE5EE-6EAB-4E97-AF93-3A530DB2A0BB}" type="presParOf" srcId="{2614C028-DF20-4AF3-A505-14579D1A79E8}" destId="{6ED39F67-69E5-4BE9-96D9-21BC3DE381BC}" srcOrd="0" destOrd="0" presId="urn:microsoft.com/office/officeart/2005/8/layout/orgChart1"/>
    <dgm:cxn modelId="{F6ADF3AB-6034-47C0-9058-52E0D269BEB4}" type="presParOf" srcId="{2614C028-DF20-4AF3-A505-14579D1A79E8}" destId="{818C38B6-8A52-4C0C-A984-130B1316646A}" srcOrd="1" destOrd="0" presId="urn:microsoft.com/office/officeart/2005/8/layout/orgChart1"/>
    <dgm:cxn modelId="{C969F77B-31D8-4F3F-AE33-8B8C7A90DFF1}" type="presParOf" srcId="{4C3AE6B2-4152-4844-A985-0113507E997D}" destId="{5D30324D-3510-4336-87CA-E764581804F6}" srcOrd="1" destOrd="0" presId="urn:microsoft.com/office/officeart/2005/8/layout/orgChart1"/>
    <dgm:cxn modelId="{D67F806E-D2E8-446F-9308-636F373DFE9A}" type="presParOf" srcId="{5D30324D-3510-4336-87CA-E764581804F6}" destId="{F6FD7FDE-9A87-43A4-B8F2-FC376804C772}" srcOrd="0" destOrd="0" presId="urn:microsoft.com/office/officeart/2005/8/layout/orgChart1"/>
    <dgm:cxn modelId="{8ED60A40-B931-4ECB-B8FF-D2982FEDFFBE}" type="presParOf" srcId="{5D30324D-3510-4336-87CA-E764581804F6}" destId="{6A9B10EF-1747-47AB-82FF-1B784605440F}" srcOrd="1" destOrd="0" presId="urn:microsoft.com/office/officeart/2005/8/layout/orgChart1"/>
    <dgm:cxn modelId="{433B4A7C-66C9-42EB-A622-EEC4BD28003D}" type="presParOf" srcId="{6A9B10EF-1747-47AB-82FF-1B784605440F}" destId="{22A58F01-21A7-4DB1-AC7B-65811EAC2A7A}" srcOrd="0" destOrd="0" presId="urn:microsoft.com/office/officeart/2005/8/layout/orgChart1"/>
    <dgm:cxn modelId="{85AE2AB0-9FEB-4991-AA59-F6C65F2E9277}" type="presParOf" srcId="{22A58F01-21A7-4DB1-AC7B-65811EAC2A7A}" destId="{7386BECE-7A7B-44D9-B266-D8076EEE5FED}" srcOrd="0" destOrd="0" presId="urn:microsoft.com/office/officeart/2005/8/layout/orgChart1"/>
    <dgm:cxn modelId="{47240461-2AED-453D-96BB-D1E5ADF23D34}" type="presParOf" srcId="{22A58F01-21A7-4DB1-AC7B-65811EAC2A7A}" destId="{04DF4321-DA36-4B8A-816D-45BF8CC80005}" srcOrd="1" destOrd="0" presId="urn:microsoft.com/office/officeart/2005/8/layout/orgChart1"/>
    <dgm:cxn modelId="{CA7E5AD1-1811-4056-9162-EEEB34B8A1EC}" type="presParOf" srcId="{6A9B10EF-1747-47AB-82FF-1B784605440F}" destId="{808FE25E-A1E1-4366-90DD-35114660C86E}" srcOrd="1" destOrd="0" presId="urn:microsoft.com/office/officeart/2005/8/layout/orgChart1"/>
    <dgm:cxn modelId="{D7C7301E-0AA8-4A35-94D2-37921DF217DA}" type="presParOf" srcId="{6A9B10EF-1747-47AB-82FF-1B784605440F}" destId="{FA6E7012-3871-4ADA-ADF6-0408E1A881D2}" srcOrd="2" destOrd="0" presId="urn:microsoft.com/office/officeart/2005/8/layout/orgChart1"/>
    <dgm:cxn modelId="{40DD4206-29C4-4DF0-8581-2361C166A64B}" type="presParOf" srcId="{5D30324D-3510-4336-87CA-E764581804F6}" destId="{17A96413-2E04-4A32-9C5C-554C26522AAC}" srcOrd="2" destOrd="0" presId="urn:microsoft.com/office/officeart/2005/8/layout/orgChart1"/>
    <dgm:cxn modelId="{BBE54DD8-A28C-4EC4-B375-35B034C9C253}" type="presParOf" srcId="{5D30324D-3510-4336-87CA-E764581804F6}" destId="{C8C5C834-F31B-4628-BED2-BF7E018F0843}" srcOrd="3" destOrd="0" presId="urn:microsoft.com/office/officeart/2005/8/layout/orgChart1"/>
    <dgm:cxn modelId="{2A0B3D09-ADC3-415D-B512-5CC41DE9E967}" type="presParOf" srcId="{C8C5C834-F31B-4628-BED2-BF7E018F0843}" destId="{4B862F35-38BA-4BF6-A9FF-73D0BF8999AF}" srcOrd="0" destOrd="0" presId="urn:microsoft.com/office/officeart/2005/8/layout/orgChart1"/>
    <dgm:cxn modelId="{5AF2EB4C-C84B-40D1-AAD1-2EA4BC0690C6}" type="presParOf" srcId="{4B862F35-38BA-4BF6-A9FF-73D0BF8999AF}" destId="{95089A8E-E7A4-466B-B093-B5D3CA867C27}" srcOrd="0" destOrd="0" presId="urn:microsoft.com/office/officeart/2005/8/layout/orgChart1"/>
    <dgm:cxn modelId="{30B599F8-9590-40E3-BB93-EB45DCB0943A}" type="presParOf" srcId="{4B862F35-38BA-4BF6-A9FF-73D0BF8999AF}" destId="{6EE775F6-5BA8-4AB3-B6AE-82F9B6D3514D}" srcOrd="1" destOrd="0" presId="urn:microsoft.com/office/officeart/2005/8/layout/orgChart1"/>
    <dgm:cxn modelId="{0F4206A6-F7A7-4F6A-9B8B-32962C31D363}" type="presParOf" srcId="{C8C5C834-F31B-4628-BED2-BF7E018F0843}" destId="{FF334E82-8CD0-47CB-AEA5-F4F14D60ED44}" srcOrd="1" destOrd="0" presId="urn:microsoft.com/office/officeart/2005/8/layout/orgChart1"/>
    <dgm:cxn modelId="{90C850A0-478F-4D92-B894-73CAA918A967}" type="presParOf" srcId="{FF334E82-8CD0-47CB-AEA5-F4F14D60ED44}" destId="{6452007F-366C-43F5-BE23-21CAC6FBBBF8}" srcOrd="0" destOrd="0" presId="urn:microsoft.com/office/officeart/2005/8/layout/orgChart1"/>
    <dgm:cxn modelId="{308A46EA-48CF-40FE-BB20-B3E4D9B69A17}" type="presParOf" srcId="{FF334E82-8CD0-47CB-AEA5-F4F14D60ED44}" destId="{D6A206BA-4128-4C83-8D8D-250CFA24E6B1}" srcOrd="1" destOrd="0" presId="urn:microsoft.com/office/officeart/2005/8/layout/orgChart1"/>
    <dgm:cxn modelId="{1597444C-8DFD-42CC-B687-2F95B7736362}" type="presParOf" srcId="{D6A206BA-4128-4C83-8D8D-250CFA24E6B1}" destId="{1F5C60A1-CA12-4ECE-A4E3-E93BD10C137E}" srcOrd="0" destOrd="0" presId="urn:microsoft.com/office/officeart/2005/8/layout/orgChart1"/>
    <dgm:cxn modelId="{5A5B95E9-6618-4941-9E6E-38B08F1FD39E}" type="presParOf" srcId="{1F5C60A1-CA12-4ECE-A4E3-E93BD10C137E}" destId="{EE78845B-8ABC-4BA3-946D-343FEB338160}" srcOrd="0" destOrd="0" presId="urn:microsoft.com/office/officeart/2005/8/layout/orgChart1"/>
    <dgm:cxn modelId="{A999F8FF-D642-4510-AAA0-EA2522DA1EA8}" type="presParOf" srcId="{1F5C60A1-CA12-4ECE-A4E3-E93BD10C137E}" destId="{573080E5-CDA2-47EF-BA52-C60856D0DDCD}" srcOrd="1" destOrd="0" presId="urn:microsoft.com/office/officeart/2005/8/layout/orgChart1"/>
    <dgm:cxn modelId="{F79D31DC-D2C2-499A-9F93-D95DA9AC6702}" type="presParOf" srcId="{D6A206BA-4128-4C83-8D8D-250CFA24E6B1}" destId="{1834DD4A-D44B-4D33-8B34-6EC9E0AF3298}" srcOrd="1" destOrd="0" presId="urn:microsoft.com/office/officeart/2005/8/layout/orgChart1"/>
    <dgm:cxn modelId="{DA37281B-9624-4C45-8032-5F6099953E7B}" type="presParOf" srcId="{D6A206BA-4128-4C83-8D8D-250CFA24E6B1}" destId="{AA7BC3A0-4BB3-4C55-BD9C-3B8F19BAF5FF}" srcOrd="2" destOrd="0" presId="urn:microsoft.com/office/officeart/2005/8/layout/orgChart1"/>
    <dgm:cxn modelId="{B39511EB-234E-4963-9B85-7748346DE34C}" type="presParOf" srcId="{FF334E82-8CD0-47CB-AEA5-F4F14D60ED44}" destId="{CE25FC06-ABDB-4DE6-97E6-B1B1D7986288}" srcOrd="2" destOrd="0" presId="urn:microsoft.com/office/officeart/2005/8/layout/orgChart1"/>
    <dgm:cxn modelId="{7F13129A-5024-46F0-82C9-A6113505C89E}" type="presParOf" srcId="{FF334E82-8CD0-47CB-AEA5-F4F14D60ED44}" destId="{D92F72DC-1BE6-458F-8030-D88F031B2B2E}" srcOrd="3" destOrd="0" presId="urn:microsoft.com/office/officeart/2005/8/layout/orgChart1"/>
    <dgm:cxn modelId="{CAD2EC84-4E09-4C02-AED0-D7DDA62D61D5}" type="presParOf" srcId="{D92F72DC-1BE6-458F-8030-D88F031B2B2E}" destId="{A5E5C16C-CFEE-4F39-9FC9-6D79F3A86388}" srcOrd="0" destOrd="0" presId="urn:microsoft.com/office/officeart/2005/8/layout/orgChart1"/>
    <dgm:cxn modelId="{67438369-0AA8-4B69-981C-4A4265F769F1}" type="presParOf" srcId="{A5E5C16C-CFEE-4F39-9FC9-6D79F3A86388}" destId="{977CDF37-65C7-4642-84E8-DA69B561147C}" srcOrd="0" destOrd="0" presId="urn:microsoft.com/office/officeart/2005/8/layout/orgChart1"/>
    <dgm:cxn modelId="{FC3FA2ED-2557-44A3-B7DC-A84CBF8F343A}" type="presParOf" srcId="{A5E5C16C-CFEE-4F39-9FC9-6D79F3A86388}" destId="{D3F7B57F-813E-492D-8893-1A9D79DA132E}" srcOrd="1" destOrd="0" presId="urn:microsoft.com/office/officeart/2005/8/layout/orgChart1"/>
    <dgm:cxn modelId="{73821022-E7F3-4577-8FA7-90836AB99BC9}" type="presParOf" srcId="{D92F72DC-1BE6-458F-8030-D88F031B2B2E}" destId="{0326BC09-67A9-4A99-A74D-D5287DDC8CF0}" srcOrd="1" destOrd="0" presId="urn:microsoft.com/office/officeart/2005/8/layout/orgChart1"/>
    <dgm:cxn modelId="{8965AFE1-7919-47D1-9339-8ED00AB2F8C5}" type="presParOf" srcId="{D92F72DC-1BE6-458F-8030-D88F031B2B2E}" destId="{A2064DCE-FC60-4524-AEBE-92396529E799}" srcOrd="2" destOrd="0" presId="urn:microsoft.com/office/officeart/2005/8/layout/orgChart1"/>
    <dgm:cxn modelId="{F756F12B-8B0B-4702-BA86-62539527CF1E}" type="presParOf" srcId="{C8C5C834-F31B-4628-BED2-BF7E018F0843}" destId="{E591444D-2A2A-4807-A89B-B70DBEEA1DD3}" srcOrd="2" destOrd="0" presId="urn:microsoft.com/office/officeart/2005/8/layout/orgChart1"/>
    <dgm:cxn modelId="{F8B3A545-4EB1-4F7F-ABE8-80C34AF0AA89}" type="presParOf" srcId="{5D30324D-3510-4336-87CA-E764581804F6}" destId="{DCC4FC62-417C-4C62-A431-E609A2465BDC}" srcOrd="4" destOrd="0" presId="urn:microsoft.com/office/officeart/2005/8/layout/orgChart1"/>
    <dgm:cxn modelId="{802898D3-0F69-42BC-AF99-1809C910FF7C}" type="presParOf" srcId="{5D30324D-3510-4336-87CA-E764581804F6}" destId="{BB78FB2B-7885-4093-8692-5D4D7C85145E}" srcOrd="5" destOrd="0" presId="urn:microsoft.com/office/officeart/2005/8/layout/orgChart1"/>
    <dgm:cxn modelId="{B8672773-1D19-4177-A2FB-16378AECB5D4}" type="presParOf" srcId="{BB78FB2B-7885-4093-8692-5D4D7C85145E}" destId="{1C79CBBF-F038-4C05-8F4D-6B97811485B9}" srcOrd="0" destOrd="0" presId="urn:microsoft.com/office/officeart/2005/8/layout/orgChart1"/>
    <dgm:cxn modelId="{5342F54B-253F-4E78-BF06-81F5699F2469}" type="presParOf" srcId="{1C79CBBF-F038-4C05-8F4D-6B97811485B9}" destId="{C07E83D7-7289-4800-9016-542C074BCAAB}" srcOrd="0" destOrd="0" presId="urn:microsoft.com/office/officeart/2005/8/layout/orgChart1"/>
    <dgm:cxn modelId="{3A98399F-23C9-497B-A2E3-600D2C11FC66}" type="presParOf" srcId="{1C79CBBF-F038-4C05-8F4D-6B97811485B9}" destId="{7661B16E-9788-4E83-9256-BF8D000E1A79}" srcOrd="1" destOrd="0" presId="urn:microsoft.com/office/officeart/2005/8/layout/orgChart1"/>
    <dgm:cxn modelId="{8B6C9D69-DE45-48AC-AC86-7ACDDF4FF8A5}" type="presParOf" srcId="{BB78FB2B-7885-4093-8692-5D4D7C85145E}" destId="{C1F95E3A-4CF0-4D26-9398-4710E6437FC6}" srcOrd="1" destOrd="0" presId="urn:microsoft.com/office/officeart/2005/8/layout/orgChart1"/>
    <dgm:cxn modelId="{22F251DF-5D85-46B0-A52A-8AC083D3AAC6}" type="presParOf" srcId="{BB78FB2B-7885-4093-8692-5D4D7C85145E}" destId="{D6E3BF69-71A0-4FFE-8440-4C8AD187E268}" srcOrd="2" destOrd="0" presId="urn:microsoft.com/office/officeart/2005/8/layout/orgChart1"/>
    <dgm:cxn modelId="{26E1E553-0B21-4883-A0EE-C9D23B7C2D29}" type="presParOf" srcId="{5D30324D-3510-4336-87CA-E764581804F6}" destId="{D80D4C3B-2B34-4BED-A407-3DE090EB45CB}" srcOrd="6" destOrd="0" presId="urn:microsoft.com/office/officeart/2005/8/layout/orgChart1"/>
    <dgm:cxn modelId="{2183A6A2-65D5-4BD1-93D1-D9031FC5464B}" type="presParOf" srcId="{5D30324D-3510-4336-87CA-E764581804F6}" destId="{7151299F-9697-403E-96D9-02ADB7B92A8F}" srcOrd="7" destOrd="0" presId="urn:microsoft.com/office/officeart/2005/8/layout/orgChart1"/>
    <dgm:cxn modelId="{320D2A1A-3DAD-4E31-B506-D70A69CD8B3F}" type="presParOf" srcId="{7151299F-9697-403E-96D9-02ADB7B92A8F}" destId="{BDF2CCB8-D0E7-4909-8857-4AE2B7EC191F}" srcOrd="0" destOrd="0" presId="urn:microsoft.com/office/officeart/2005/8/layout/orgChart1"/>
    <dgm:cxn modelId="{AC63DF6F-7C49-4873-9763-DC17F767C87E}" type="presParOf" srcId="{BDF2CCB8-D0E7-4909-8857-4AE2B7EC191F}" destId="{A58120A9-2267-4A0A-902E-9CC4D67FA7AF}" srcOrd="0" destOrd="0" presId="urn:microsoft.com/office/officeart/2005/8/layout/orgChart1"/>
    <dgm:cxn modelId="{ABB66FA3-8440-4D89-AC45-F0269002BCA1}" type="presParOf" srcId="{BDF2CCB8-D0E7-4909-8857-4AE2B7EC191F}" destId="{9054C32E-8783-49D6-96DC-4A01713AC031}" srcOrd="1" destOrd="0" presId="urn:microsoft.com/office/officeart/2005/8/layout/orgChart1"/>
    <dgm:cxn modelId="{D34BE8BF-25B2-4A41-A9DF-373CF16A1635}" type="presParOf" srcId="{7151299F-9697-403E-96D9-02ADB7B92A8F}" destId="{B4322119-9F62-4FCA-BB1B-B21494061986}" srcOrd="1" destOrd="0" presId="urn:microsoft.com/office/officeart/2005/8/layout/orgChart1"/>
    <dgm:cxn modelId="{24A14FD2-1810-4D1C-A6EA-8A41B3D2CB5E}" type="presParOf" srcId="{7151299F-9697-403E-96D9-02ADB7B92A8F}" destId="{5AC1FB7D-052A-4EE7-B2E4-2722A7C9C2BE}" srcOrd="2" destOrd="0" presId="urn:microsoft.com/office/officeart/2005/8/layout/orgChart1"/>
    <dgm:cxn modelId="{069A1994-C462-4C3A-B97D-5CEFBA1DB550}" type="presParOf" srcId="{4C3AE6B2-4152-4844-A985-0113507E997D}" destId="{D32E4CC0-286F-413B-943A-FF216BABDA33}" srcOrd="2" destOrd="0" presId="urn:microsoft.com/office/officeart/2005/8/layout/orgChart1"/>
    <dgm:cxn modelId="{9AE018BE-388B-4DE0-9DF3-229C3E8BDF92}" type="presParOf" srcId="{7B943ECA-D86F-4BDF-AD9A-DE206F38E8DB}" destId="{8A56C474-6037-44FE-BFC3-91931312AB11}" srcOrd="4" destOrd="0" presId="urn:microsoft.com/office/officeart/2005/8/layout/orgChart1"/>
    <dgm:cxn modelId="{E0D16B03-CAE0-4974-888C-549F53EEAFB1}" type="presParOf" srcId="{7B943ECA-D86F-4BDF-AD9A-DE206F38E8DB}" destId="{0D11BE16-4C2E-4C9A-B4DE-CD6961CC71E2}" srcOrd="5" destOrd="0" presId="urn:microsoft.com/office/officeart/2005/8/layout/orgChart1"/>
    <dgm:cxn modelId="{E4225CAE-653C-4981-AC2D-919DD7D8FA09}" type="presParOf" srcId="{0D11BE16-4C2E-4C9A-B4DE-CD6961CC71E2}" destId="{7096D120-C06C-4B4E-8333-F099E6CCEEEA}" srcOrd="0" destOrd="0" presId="urn:microsoft.com/office/officeart/2005/8/layout/orgChart1"/>
    <dgm:cxn modelId="{D681C1EE-6466-4BCA-9804-39253846B481}" type="presParOf" srcId="{7096D120-C06C-4B4E-8333-F099E6CCEEEA}" destId="{04546D69-4EF8-4F4B-B4A6-89425073877D}" srcOrd="0" destOrd="0" presId="urn:microsoft.com/office/officeart/2005/8/layout/orgChart1"/>
    <dgm:cxn modelId="{4ED6925E-AC7B-454A-9AEF-56D348B8310C}" type="presParOf" srcId="{7096D120-C06C-4B4E-8333-F099E6CCEEEA}" destId="{0FDAB5E1-B64C-462D-B628-C071F0CDBCD4}" srcOrd="1" destOrd="0" presId="urn:microsoft.com/office/officeart/2005/8/layout/orgChart1"/>
    <dgm:cxn modelId="{E0960BDA-D8AD-4729-9455-EA5874AA56B6}" type="presParOf" srcId="{0D11BE16-4C2E-4C9A-B4DE-CD6961CC71E2}" destId="{04F5D5F6-C6EC-47C2-B456-87AED1B5B09E}" srcOrd="1" destOrd="0" presId="urn:microsoft.com/office/officeart/2005/8/layout/orgChart1"/>
    <dgm:cxn modelId="{89D6877C-4A35-4BA1-983B-64A4D7BDC147}" type="presParOf" srcId="{04F5D5F6-C6EC-47C2-B456-87AED1B5B09E}" destId="{7555470B-4787-4908-875A-1C6A5C42386D}" srcOrd="0" destOrd="0" presId="urn:microsoft.com/office/officeart/2005/8/layout/orgChart1"/>
    <dgm:cxn modelId="{B17D9EB7-4BFD-4EDB-8F39-F71EEC3AAD8C}" type="presParOf" srcId="{04F5D5F6-C6EC-47C2-B456-87AED1B5B09E}" destId="{A22A4893-5D92-4B38-80E2-CD577E5DA763}" srcOrd="1" destOrd="0" presId="urn:microsoft.com/office/officeart/2005/8/layout/orgChart1"/>
    <dgm:cxn modelId="{63962E3A-28F4-44E7-841C-7313270D1D33}" type="presParOf" srcId="{A22A4893-5D92-4B38-80E2-CD577E5DA763}" destId="{50FFAAFC-4BA3-4B91-A435-9ED0964D5747}" srcOrd="0" destOrd="0" presId="urn:microsoft.com/office/officeart/2005/8/layout/orgChart1"/>
    <dgm:cxn modelId="{FF2B2B3A-9165-4816-BBF8-4FFAA3C33C0C}" type="presParOf" srcId="{50FFAAFC-4BA3-4B91-A435-9ED0964D5747}" destId="{0835B389-CEDF-4BEB-9E95-856A680C11A8}" srcOrd="0" destOrd="0" presId="urn:microsoft.com/office/officeart/2005/8/layout/orgChart1"/>
    <dgm:cxn modelId="{D6B24C7D-9780-430E-81EF-36FEB07979D9}" type="presParOf" srcId="{50FFAAFC-4BA3-4B91-A435-9ED0964D5747}" destId="{33C22AC9-43B7-47A3-81B4-647242D9E4B8}" srcOrd="1" destOrd="0" presId="urn:microsoft.com/office/officeart/2005/8/layout/orgChart1"/>
    <dgm:cxn modelId="{2ABC0533-67F6-419C-B9CC-072602E18E72}" type="presParOf" srcId="{A22A4893-5D92-4B38-80E2-CD577E5DA763}" destId="{9EB6C526-EDF1-4555-BACF-15A03A88166F}" srcOrd="1" destOrd="0" presId="urn:microsoft.com/office/officeart/2005/8/layout/orgChart1"/>
    <dgm:cxn modelId="{A1F65931-86CB-4505-9978-B3E8F577CB62}" type="presParOf" srcId="{A22A4893-5D92-4B38-80E2-CD577E5DA763}" destId="{B7F85817-D10E-436A-813D-F0316180CA63}" srcOrd="2" destOrd="0" presId="urn:microsoft.com/office/officeart/2005/8/layout/orgChart1"/>
    <dgm:cxn modelId="{CAA08CE5-A3F5-485B-B0B0-3370B95527A0}" type="presParOf" srcId="{04F5D5F6-C6EC-47C2-B456-87AED1B5B09E}" destId="{41763EDC-E6DC-4F92-BE6E-FF23608EED11}" srcOrd="2" destOrd="0" presId="urn:microsoft.com/office/officeart/2005/8/layout/orgChart1"/>
    <dgm:cxn modelId="{D39EDC74-904C-41B5-B1E2-8E438DD9BA41}" type="presParOf" srcId="{04F5D5F6-C6EC-47C2-B456-87AED1B5B09E}" destId="{B90C50AB-86AC-41EA-B0CB-DD072E254384}" srcOrd="3" destOrd="0" presId="urn:microsoft.com/office/officeart/2005/8/layout/orgChart1"/>
    <dgm:cxn modelId="{0479A342-F59C-4E5E-B7AE-4EFDFC226EAB}" type="presParOf" srcId="{B90C50AB-86AC-41EA-B0CB-DD072E254384}" destId="{44A44EDF-E2A9-4A53-BB10-FF7E8153D5A8}" srcOrd="0" destOrd="0" presId="urn:microsoft.com/office/officeart/2005/8/layout/orgChart1"/>
    <dgm:cxn modelId="{BFBA187C-A281-4DC2-BA6B-376951B091E1}" type="presParOf" srcId="{44A44EDF-E2A9-4A53-BB10-FF7E8153D5A8}" destId="{88AC8BBE-EE98-401C-81C3-472B0185C246}" srcOrd="0" destOrd="0" presId="urn:microsoft.com/office/officeart/2005/8/layout/orgChart1"/>
    <dgm:cxn modelId="{CFA8524D-FB61-4FAA-8B5A-81EA4AE38374}" type="presParOf" srcId="{44A44EDF-E2A9-4A53-BB10-FF7E8153D5A8}" destId="{B3E6BD50-FF85-4CD2-8BEE-FEEBFFC05FEE}" srcOrd="1" destOrd="0" presId="urn:microsoft.com/office/officeart/2005/8/layout/orgChart1"/>
    <dgm:cxn modelId="{FCCBD469-3CF9-44A3-B03D-643A0D1364D1}" type="presParOf" srcId="{B90C50AB-86AC-41EA-B0CB-DD072E254384}" destId="{7308EFF7-4A69-4422-80EA-A8D59BD87A49}" srcOrd="1" destOrd="0" presId="urn:microsoft.com/office/officeart/2005/8/layout/orgChart1"/>
    <dgm:cxn modelId="{60AAE92E-E3A0-4981-A81D-140AAD7166B3}" type="presParOf" srcId="{B90C50AB-86AC-41EA-B0CB-DD072E254384}" destId="{76A2C52D-F074-4CFD-9756-7A92A10AF3AB}" srcOrd="2" destOrd="0" presId="urn:microsoft.com/office/officeart/2005/8/layout/orgChart1"/>
    <dgm:cxn modelId="{43E1D2E3-74D8-4CCB-978F-5B1D5DF59BC4}" type="presParOf" srcId="{0D11BE16-4C2E-4C9A-B4DE-CD6961CC71E2}" destId="{71485279-250C-4E1A-9410-B702C38F0EA7}" srcOrd="2" destOrd="0" presId="urn:microsoft.com/office/officeart/2005/8/layout/orgChart1"/>
    <dgm:cxn modelId="{2AB38A96-2D0F-4505-8E33-F4ED533950B3}" type="presParOf" srcId="{7B943ECA-D86F-4BDF-AD9A-DE206F38E8DB}" destId="{514D820F-C1A5-4E0E-A397-080BA37D6455}" srcOrd="6" destOrd="0" presId="urn:microsoft.com/office/officeart/2005/8/layout/orgChart1"/>
    <dgm:cxn modelId="{D07D6275-7E58-4974-9366-838B057F1EA7}" type="presParOf" srcId="{7B943ECA-D86F-4BDF-AD9A-DE206F38E8DB}" destId="{284BC846-385D-4EBF-A759-126845E6018F}" srcOrd="7" destOrd="0" presId="urn:microsoft.com/office/officeart/2005/8/layout/orgChart1"/>
    <dgm:cxn modelId="{D5B8B2F6-5581-4E96-96EF-0618D7F66E63}" type="presParOf" srcId="{284BC846-385D-4EBF-A759-126845E6018F}" destId="{BA2CDF31-35B1-463C-95D5-747987ADDD7E}" srcOrd="0" destOrd="0" presId="urn:microsoft.com/office/officeart/2005/8/layout/orgChart1"/>
    <dgm:cxn modelId="{931C2337-D604-4184-9E1C-1ADFFB517A4F}" type="presParOf" srcId="{BA2CDF31-35B1-463C-95D5-747987ADDD7E}" destId="{AFA67DC7-70B5-433A-9A76-9CEBE4F4F3E4}" srcOrd="0" destOrd="0" presId="urn:microsoft.com/office/officeart/2005/8/layout/orgChart1"/>
    <dgm:cxn modelId="{885D028A-6838-43C3-BE3E-BD6A9ED79DF8}" type="presParOf" srcId="{BA2CDF31-35B1-463C-95D5-747987ADDD7E}" destId="{D298F1AB-110B-4468-AADA-A394B65A9982}" srcOrd="1" destOrd="0" presId="urn:microsoft.com/office/officeart/2005/8/layout/orgChart1"/>
    <dgm:cxn modelId="{E9D62F46-9BD4-4EE9-96AE-8E65C70D3E55}" type="presParOf" srcId="{284BC846-385D-4EBF-A759-126845E6018F}" destId="{6ABA0171-EA85-43C7-91DD-6B90212CB3C1}" srcOrd="1" destOrd="0" presId="urn:microsoft.com/office/officeart/2005/8/layout/orgChart1"/>
    <dgm:cxn modelId="{DA159B64-7EFF-4C19-B005-D515AA2DC146}" type="presParOf" srcId="{6ABA0171-EA85-43C7-91DD-6B90212CB3C1}" destId="{A8E2D3CF-C1A0-43E8-99CE-C65B627F1969}" srcOrd="0" destOrd="0" presId="urn:microsoft.com/office/officeart/2005/8/layout/orgChart1"/>
    <dgm:cxn modelId="{D391A937-622C-4DB5-9A1D-70C9117A6E00}" type="presParOf" srcId="{6ABA0171-EA85-43C7-91DD-6B90212CB3C1}" destId="{1C38A367-C02D-455F-8CC5-66161E6522E4}" srcOrd="1" destOrd="0" presId="urn:microsoft.com/office/officeart/2005/8/layout/orgChart1"/>
    <dgm:cxn modelId="{2FEB06D9-E68A-449C-9B5F-F5A176BDD770}" type="presParOf" srcId="{1C38A367-C02D-455F-8CC5-66161E6522E4}" destId="{956953CC-B05D-4BC2-9CDC-1A4851602292}" srcOrd="0" destOrd="0" presId="urn:microsoft.com/office/officeart/2005/8/layout/orgChart1"/>
    <dgm:cxn modelId="{B194C171-418C-4E30-9B1C-175721EA9F9E}" type="presParOf" srcId="{956953CC-B05D-4BC2-9CDC-1A4851602292}" destId="{D0296EC0-DD8F-47E2-BD0F-613694CFDCA7}" srcOrd="0" destOrd="0" presId="urn:microsoft.com/office/officeart/2005/8/layout/orgChart1"/>
    <dgm:cxn modelId="{91A69502-46BA-4785-AD4F-B29B2396818A}" type="presParOf" srcId="{956953CC-B05D-4BC2-9CDC-1A4851602292}" destId="{D373FA06-4719-4811-9F58-83F3FB46E7BD}" srcOrd="1" destOrd="0" presId="urn:microsoft.com/office/officeart/2005/8/layout/orgChart1"/>
    <dgm:cxn modelId="{70514B5A-4F72-4AA1-AD6B-C2A1E518E0B9}" type="presParOf" srcId="{1C38A367-C02D-455F-8CC5-66161E6522E4}" destId="{9CB9B7CE-A62B-4F32-8461-1D8907F49997}" srcOrd="1" destOrd="0" presId="urn:microsoft.com/office/officeart/2005/8/layout/orgChart1"/>
    <dgm:cxn modelId="{174CD43C-DBBC-4185-A9AB-33BF93CC32DB}" type="presParOf" srcId="{1C38A367-C02D-455F-8CC5-66161E6522E4}" destId="{D100A503-0AD2-4555-802B-6F4CBE1BA042}" srcOrd="2" destOrd="0" presId="urn:microsoft.com/office/officeart/2005/8/layout/orgChart1"/>
    <dgm:cxn modelId="{66531F40-59E7-4F67-B06B-89580917A733}" type="presParOf" srcId="{284BC846-385D-4EBF-A759-126845E6018F}" destId="{5C6AB5E6-1C8E-4622-BF6E-A2416DC15746}" srcOrd="2" destOrd="0" presId="urn:microsoft.com/office/officeart/2005/8/layout/orgChart1"/>
    <dgm:cxn modelId="{D7ED7971-77D3-4A46-8DE2-3425CD83B075}" type="presParOf" srcId="{C06B79ED-B9B1-42AD-AA98-61D011B529AE}" destId="{512BE6F3-F5FB-4B37-888B-02171BBF096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2D3CF-C1A0-43E8-99CE-C65B627F1969}">
      <dsp:nvSpPr>
        <dsp:cNvPr id="0" name=""/>
        <dsp:cNvSpPr/>
      </dsp:nvSpPr>
      <dsp:spPr>
        <a:xfrm>
          <a:off x="8075174" y="2420217"/>
          <a:ext cx="91990" cy="282104"/>
        </a:xfrm>
        <a:custGeom>
          <a:avLst/>
          <a:gdLst/>
          <a:ahLst/>
          <a:cxnLst/>
          <a:rect l="0" t="0" r="0" b="0"/>
          <a:pathLst>
            <a:path>
              <a:moveTo>
                <a:pt x="0" y="0"/>
              </a:moveTo>
              <a:lnTo>
                <a:pt x="0" y="282104"/>
              </a:lnTo>
              <a:lnTo>
                <a:pt x="91990" y="282104"/>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4D820F-C1A5-4E0E-A397-080BA37D6455}">
      <dsp:nvSpPr>
        <dsp:cNvPr id="0" name=""/>
        <dsp:cNvSpPr/>
      </dsp:nvSpPr>
      <dsp:spPr>
        <a:xfrm>
          <a:off x="5057885" y="1984795"/>
          <a:ext cx="3262596" cy="128786"/>
        </a:xfrm>
        <a:custGeom>
          <a:avLst/>
          <a:gdLst/>
          <a:ahLst/>
          <a:cxnLst/>
          <a:rect l="0" t="0" r="0" b="0"/>
          <a:pathLst>
            <a:path>
              <a:moveTo>
                <a:pt x="0" y="0"/>
              </a:moveTo>
              <a:lnTo>
                <a:pt x="0" y="64393"/>
              </a:lnTo>
              <a:lnTo>
                <a:pt x="3262596" y="64393"/>
              </a:lnTo>
              <a:lnTo>
                <a:pt x="3262596" y="128786"/>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63EDC-E6DC-4F92-BE6E-FF23608EED11}">
      <dsp:nvSpPr>
        <dsp:cNvPr id="0" name=""/>
        <dsp:cNvSpPr/>
      </dsp:nvSpPr>
      <dsp:spPr>
        <a:xfrm>
          <a:off x="7360714" y="2420217"/>
          <a:ext cx="371028" cy="128786"/>
        </a:xfrm>
        <a:custGeom>
          <a:avLst/>
          <a:gdLst/>
          <a:ahLst/>
          <a:cxnLst/>
          <a:rect l="0" t="0" r="0" b="0"/>
          <a:pathLst>
            <a:path>
              <a:moveTo>
                <a:pt x="0" y="0"/>
              </a:moveTo>
              <a:lnTo>
                <a:pt x="0" y="64393"/>
              </a:lnTo>
              <a:lnTo>
                <a:pt x="371028" y="64393"/>
              </a:lnTo>
              <a:lnTo>
                <a:pt x="371028" y="128786"/>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55470B-4787-4908-875A-1C6A5C42386D}">
      <dsp:nvSpPr>
        <dsp:cNvPr id="0" name=""/>
        <dsp:cNvSpPr/>
      </dsp:nvSpPr>
      <dsp:spPr>
        <a:xfrm>
          <a:off x="6989686" y="2420217"/>
          <a:ext cx="371028" cy="128786"/>
        </a:xfrm>
        <a:custGeom>
          <a:avLst/>
          <a:gdLst/>
          <a:ahLst/>
          <a:cxnLst/>
          <a:rect l="0" t="0" r="0" b="0"/>
          <a:pathLst>
            <a:path>
              <a:moveTo>
                <a:pt x="371028" y="0"/>
              </a:moveTo>
              <a:lnTo>
                <a:pt x="371028" y="64393"/>
              </a:lnTo>
              <a:lnTo>
                <a:pt x="0" y="64393"/>
              </a:lnTo>
              <a:lnTo>
                <a:pt x="0" y="128786"/>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56C474-6037-44FE-BFC3-91931312AB11}">
      <dsp:nvSpPr>
        <dsp:cNvPr id="0" name=""/>
        <dsp:cNvSpPr/>
      </dsp:nvSpPr>
      <dsp:spPr>
        <a:xfrm>
          <a:off x="5057885" y="1984795"/>
          <a:ext cx="2302828" cy="128786"/>
        </a:xfrm>
        <a:custGeom>
          <a:avLst/>
          <a:gdLst/>
          <a:ahLst/>
          <a:cxnLst/>
          <a:rect l="0" t="0" r="0" b="0"/>
          <a:pathLst>
            <a:path>
              <a:moveTo>
                <a:pt x="0" y="0"/>
              </a:moveTo>
              <a:lnTo>
                <a:pt x="0" y="64393"/>
              </a:lnTo>
              <a:lnTo>
                <a:pt x="2302828" y="64393"/>
              </a:lnTo>
              <a:lnTo>
                <a:pt x="2302828" y="128786"/>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0D4C3B-2B34-4BED-A407-3DE090EB45CB}">
      <dsp:nvSpPr>
        <dsp:cNvPr id="0" name=""/>
        <dsp:cNvSpPr/>
      </dsp:nvSpPr>
      <dsp:spPr>
        <a:xfrm>
          <a:off x="5134544" y="2420217"/>
          <a:ext cx="1113085" cy="128786"/>
        </a:xfrm>
        <a:custGeom>
          <a:avLst/>
          <a:gdLst/>
          <a:ahLst/>
          <a:cxnLst/>
          <a:rect l="0" t="0" r="0" b="0"/>
          <a:pathLst>
            <a:path>
              <a:moveTo>
                <a:pt x="0" y="0"/>
              </a:moveTo>
              <a:lnTo>
                <a:pt x="0" y="64393"/>
              </a:lnTo>
              <a:lnTo>
                <a:pt x="1113085" y="64393"/>
              </a:lnTo>
              <a:lnTo>
                <a:pt x="1113085" y="128786"/>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C4FC62-417C-4C62-A431-E609A2465BDC}">
      <dsp:nvSpPr>
        <dsp:cNvPr id="0" name=""/>
        <dsp:cNvSpPr/>
      </dsp:nvSpPr>
      <dsp:spPr>
        <a:xfrm>
          <a:off x="5134544" y="2420217"/>
          <a:ext cx="371028" cy="128786"/>
        </a:xfrm>
        <a:custGeom>
          <a:avLst/>
          <a:gdLst/>
          <a:ahLst/>
          <a:cxnLst/>
          <a:rect l="0" t="0" r="0" b="0"/>
          <a:pathLst>
            <a:path>
              <a:moveTo>
                <a:pt x="0" y="0"/>
              </a:moveTo>
              <a:lnTo>
                <a:pt x="0" y="64393"/>
              </a:lnTo>
              <a:lnTo>
                <a:pt x="371028" y="64393"/>
              </a:lnTo>
              <a:lnTo>
                <a:pt x="371028" y="128786"/>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25FC06-ABDB-4DE6-97E6-B1B1D7986288}">
      <dsp:nvSpPr>
        <dsp:cNvPr id="0" name=""/>
        <dsp:cNvSpPr/>
      </dsp:nvSpPr>
      <dsp:spPr>
        <a:xfrm>
          <a:off x="4763516" y="2855639"/>
          <a:ext cx="371028" cy="128786"/>
        </a:xfrm>
        <a:custGeom>
          <a:avLst/>
          <a:gdLst/>
          <a:ahLst/>
          <a:cxnLst/>
          <a:rect l="0" t="0" r="0" b="0"/>
          <a:pathLst>
            <a:path>
              <a:moveTo>
                <a:pt x="0" y="0"/>
              </a:moveTo>
              <a:lnTo>
                <a:pt x="0" y="64393"/>
              </a:lnTo>
              <a:lnTo>
                <a:pt x="371028" y="64393"/>
              </a:lnTo>
              <a:lnTo>
                <a:pt x="371028" y="128786"/>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52007F-366C-43F5-BE23-21CAC6FBBBF8}">
      <dsp:nvSpPr>
        <dsp:cNvPr id="0" name=""/>
        <dsp:cNvSpPr/>
      </dsp:nvSpPr>
      <dsp:spPr>
        <a:xfrm>
          <a:off x="4392488" y="2855639"/>
          <a:ext cx="371028" cy="128786"/>
        </a:xfrm>
        <a:custGeom>
          <a:avLst/>
          <a:gdLst/>
          <a:ahLst/>
          <a:cxnLst/>
          <a:rect l="0" t="0" r="0" b="0"/>
          <a:pathLst>
            <a:path>
              <a:moveTo>
                <a:pt x="371028" y="0"/>
              </a:moveTo>
              <a:lnTo>
                <a:pt x="371028" y="64393"/>
              </a:lnTo>
              <a:lnTo>
                <a:pt x="0" y="64393"/>
              </a:lnTo>
              <a:lnTo>
                <a:pt x="0" y="128786"/>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A96413-2E04-4A32-9C5C-554C26522AAC}">
      <dsp:nvSpPr>
        <dsp:cNvPr id="0" name=""/>
        <dsp:cNvSpPr/>
      </dsp:nvSpPr>
      <dsp:spPr>
        <a:xfrm>
          <a:off x="4763516" y="2420217"/>
          <a:ext cx="371028" cy="128786"/>
        </a:xfrm>
        <a:custGeom>
          <a:avLst/>
          <a:gdLst/>
          <a:ahLst/>
          <a:cxnLst/>
          <a:rect l="0" t="0" r="0" b="0"/>
          <a:pathLst>
            <a:path>
              <a:moveTo>
                <a:pt x="371028" y="0"/>
              </a:moveTo>
              <a:lnTo>
                <a:pt x="371028" y="64393"/>
              </a:lnTo>
              <a:lnTo>
                <a:pt x="0" y="64393"/>
              </a:lnTo>
              <a:lnTo>
                <a:pt x="0" y="128786"/>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FD7FDE-9A87-43A4-B8F2-FC376804C772}">
      <dsp:nvSpPr>
        <dsp:cNvPr id="0" name=""/>
        <dsp:cNvSpPr/>
      </dsp:nvSpPr>
      <dsp:spPr>
        <a:xfrm>
          <a:off x="4021459" y="2420217"/>
          <a:ext cx="1113085" cy="128786"/>
        </a:xfrm>
        <a:custGeom>
          <a:avLst/>
          <a:gdLst/>
          <a:ahLst/>
          <a:cxnLst/>
          <a:rect l="0" t="0" r="0" b="0"/>
          <a:pathLst>
            <a:path>
              <a:moveTo>
                <a:pt x="1113085" y="0"/>
              </a:moveTo>
              <a:lnTo>
                <a:pt x="1113085" y="64393"/>
              </a:lnTo>
              <a:lnTo>
                <a:pt x="0" y="64393"/>
              </a:lnTo>
              <a:lnTo>
                <a:pt x="0" y="128786"/>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4A5F9C-F1CA-4554-8513-31A0732200C7}">
      <dsp:nvSpPr>
        <dsp:cNvPr id="0" name=""/>
        <dsp:cNvSpPr/>
      </dsp:nvSpPr>
      <dsp:spPr>
        <a:xfrm>
          <a:off x="5012165" y="1984795"/>
          <a:ext cx="91440" cy="128786"/>
        </a:xfrm>
        <a:custGeom>
          <a:avLst/>
          <a:gdLst/>
          <a:ahLst/>
          <a:cxnLst/>
          <a:rect l="0" t="0" r="0" b="0"/>
          <a:pathLst>
            <a:path>
              <a:moveTo>
                <a:pt x="45720" y="0"/>
              </a:moveTo>
              <a:lnTo>
                <a:pt x="45720" y="64393"/>
              </a:lnTo>
              <a:lnTo>
                <a:pt x="122378" y="64393"/>
              </a:lnTo>
              <a:lnTo>
                <a:pt x="122378" y="128786"/>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ECA0A-1279-4017-BF8B-A4EF8ADC0BDE}">
      <dsp:nvSpPr>
        <dsp:cNvPr id="0" name=""/>
        <dsp:cNvSpPr/>
      </dsp:nvSpPr>
      <dsp:spPr>
        <a:xfrm>
          <a:off x="1795289" y="2420217"/>
          <a:ext cx="1484113" cy="128786"/>
        </a:xfrm>
        <a:custGeom>
          <a:avLst/>
          <a:gdLst/>
          <a:ahLst/>
          <a:cxnLst/>
          <a:rect l="0" t="0" r="0" b="0"/>
          <a:pathLst>
            <a:path>
              <a:moveTo>
                <a:pt x="0" y="0"/>
              </a:moveTo>
              <a:lnTo>
                <a:pt x="0" y="64393"/>
              </a:lnTo>
              <a:lnTo>
                <a:pt x="1484113" y="64393"/>
              </a:lnTo>
              <a:lnTo>
                <a:pt x="1484113" y="128786"/>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68352C-65C8-423F-87ED-D6DDC68392DC}">
      <dsp:nvSpPr>
        <dsp:cNvPr id="0" name=""/>
        <dsp:cNvSpPr/>
      </dsp:nvSpPr>
      <dsp:spPr>
        <a:xfrm>
          <a:off x="1795289" y="2420217"/>
          <a:ext cx="742056" cy="128786"/>
        </a:xfrm>
        <a:custGeom>
          <a:avLst/>
          <a:gdLst/>
          <a:ahLst/>
          <a:cxnLst/>
          <a:rect l="0" t="0" r="0" b="0"/>
          <a:pathLst>
            <a:path>
              <a:moveTo>
                <a:pt x="0" y="0"/>
              </a:moveTo>
              <a:lnTo>
                <a:pt x="0" y="64393"/>
              </a:lnTo>
              <a:lnTo>
                <a:pt x="742056" y="64393"/>
              </a:lnTo>
              <a:lnTo>
                <a:pt x="742056" y="128786"/>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0D54E3-C247-4D7C-A5EA-A1F9EE13F3F2}">
      <dsp:nvSpPr>
        <dsp:cNvPr id="0" name=""/>
        <dsp:cNvSpPr/>
      </dsp:nvSpPr>
      <dsp:spPr>
        <a:xfrm>
          <a:off x="1749569" y="2420217"/>
          <a:ext cx="91440" cy="128786"/>
        </a:xfrm>
        <a:custGeom>
          <a:avLst/>
          <a:gdLst/>
          <a:ahLst/>
          <a:cxnLst/>
          <a:rect l="0" t="0" r="0" b="0"/>
          <a:pathLst>
            <a:path>
              <a:moveTo>
                <a:pt x="45720" y="0"/>
              </a:moveTo>
              <a:lnTo>
                <a:pt x="45720" y="128786"/>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26A87F-E142-4502-9D39-60308E64B640}">
      <dsp:nvSpPr>
        <dsp:cNvPr id="0" name=""/>
        <dsp:cNvSpPr/>
      </dsp:nvSpPr>
      <dsp:spPr>
        <a:xfrm>
          <a:off x="1053232" y="2420217"/>
          <a:ext cx="742056" cy="128786"/>
        </a:xfrm>
        <a:custGeom>
          <a:avLst/>
          <a:gdLst/>
          <a:ahLst/>
          <a:cxnLst/>
          <a:rect l="0" t="0" r="0" b="0"/>
          <a:pathLst>
            <a:path>
              <a:moveTo>
                <a:pt x="742056" y="0"/>
              </a:moveTo>
              <a:lnTo>
                <a:pt x="742056" y="64393"/>
              </a:lnTo>
              <a:lnTo>
                <a:pt x="0" y="64393"/>
              </a:lnTo>
              <a:lnTo>
                <a:pt x="0" y="128786"/>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6CB74F-808C-44D3-9E5C-E2E161FF55FB}">
      <dsp:nvSpPr>
        <dsp:cNvPr id="0" name=""/>
        <dsp:cNvSpPr/>
      </dsp:nvSpPr>
      <dsp:spPr>
        <a:xfrm>
          <a:off x="65867" y="2855639"/>
          <a:ext cx="91990" cy="282104"/>
        </a:xfrm>
        <a:custGeom>
          <a:avLst/>
          <a:gdLst/>
          <a:ahLst/>
          <a:cxnLst/>
          <a:rect l="0" t="0" r="0" b="0"/>
          <a:pathLst>
            <a:path>
              <a:moveTo>
                <a:pt x="0" y="0"/>
              </a:moveTo>
              <a:lnTo>
                <a:pt x="0" y="282104"/>
              </a:lnTo>
              <a:lnTo>
                <a:pt x="91990" y="282104"/>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79227B-7B63-40E4-A850-0A5C2FA2C63D}">
      <dsp:nvSpPr>
        <dsp:cNvPr id="0" name=""/>
        <dsp:cNvSpPr/>
      </dsp:nvSpPr>
      <dsp:spPr>
        <a:xfrm>
          <a:off x="311175" y="2420217"/>
          <a:ext cx="1484113" cy="128786"/>
        </a:xfrm>
        <a:custGeom>
          <a:avLst/>
          <a:gdLst/>
          <a:ahLst/>
          <a:cxnLst/>
          <a:rect l="0" t="0" r="0" b="0"/>
          <a:pathLst>
            <a:path>
              <a:moveTo>
                <a:pt x="1484113" y="0"/>
              </a:moveTo>
              <a:lnTo>
                <a:pt x="1484113" y="64393"/>
              </a:lnTo>
              <a:lnTo>
                <a:pt x="0" y="64393"/>
              </a:lnTo>
              <a:lnTo>
                <a:pt x="0" y="128786"/>
              </a:lnTo>
            </a:path>
          </a:pathLst>
        </a:custGeom>
        <a:noFill/>
        <a:ln w="25400"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009B6C-8C6F-45EB-AC5F-9E2BAF28660F}">
      <dsp:nvSpPr>
        <dsp:cNvPr id="0" name=""/>
        <dsp:cNvSpPr/>
      </dsp:nvSpPr>
      <dsp:spPr>
        <a:xfrm>
          <a:off x="1795289" y="1984795"/>
          <a:ext cx="3262596" cy="128786"/>
        </a:xfrm>
        <a:custGeom>
          <a:avLst/>
          <a:gdLst/>
          <a:ahLst/>
          <a:cxnLst/>
          <a:rect l="0" t="0" r="0" b="0"/>
          <a:pathLst>
            <a:path>
              <a:moveTo>
                <a:pt x="3262596" y="0"/>
              </a:moveTo>
              <a:lnTo>
                <a:pt x="3262596" y="64393"/>
              </a:lnTo>
              <a:lnTo>
                <a:pt x="0" y="64393"/>
              </a:lnTo>
              <a:lnTo>
                <a:pt x="0" y="128786"/>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884907-6B0E-41E2-BB26-412BC28BA385}">
      <dsp:nvSpPr>
        <dsp:cNvPr id="0" name=""/>
        <dsp:cNvSpPr/>
      </dsp:nvSpPr>
      <dsp:spPr>
        <a:xfrm>
          <a:off x="4751250" y="1678160"/>
          <a:ext cx="613270" cy="3066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GB" sz="500" b="1" kern="1200" dirty="0" smtClean="0"/>
            <a:t>Claire Rollinson</a:t>
          </a:r>
          <a:endParaRPr lang="en-GB" sz="500" kern="1200" dirty="0" smtClean="0"/>
        </a:p>
        <a:p>
          <a:pPr lvl="0" algn="ctr" defTabSz="222250">
            <a:lnSpc>
              <a:spcPct val="90000"/>
            </a:lnSpc>
            <a:spcBef>
              <a:spcPct val="0"/>
            </a:spcBef>
            <a:spcAft>
              <a:spcPct val="35000"/>
            </a:spcAft>
          </a:pPr>
          <a:r>
            <a:rPr lang="en-GB" sz="500" kern="1200" dirty="0" smtClean="0"/>
            <a:t>Head of Campaign Management</a:t>
          </a:r>
          <a:endParaRPr lang="en-GB" sz="500" kern="1200" dirty="0"/>
        </a:p>
      </dsp:txBody>
      <dsp:txXfrm>
        <a:off x="4751250" y="1678160"/>
        <a:ext cx="613270" cy="306635"/>
      </dsp:txXfrm>
    </dsp:sp>
    <dsp:sp modelId="{C32D44E0-F234-41D0-B5D5-547F577D7600}">
      <dsp:nvSpPr>
        <dsp:cNvPr id="0" name=""/>
        <dsp:cNvSpPr/>
      </dsp:nvSpPr>
      <dsp:spPr>
        <a:xfrm>
          <a:off x="1488654" y="2113582"/>
          <a:ext cx="613270" cy="3066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GB" sz="500" b="1" kern="1200" dirty="0" smtClean="0"/>
            <a:t>Lisa Pettit</a:t>
          </a:r>
        </a:p>
        <a:p>
          <a:pPr lvl="0" algn="ctr" defTabSz="222250">
            <a:lnSpc>
              <a:spcPct val="90000"/>
            </a:lnSpc>
            <a:spcBef>
              <a:spcPct val="0"/>
            </a:spcBef>
            <a:spcAft>
              <a:spcPct val="35000"/>
            </a:spcAft>
          </a:pPr>
          <a:r>
            <a:rPr lang="en-GB" sz="500" kern="1200" dirty="0" smtClean="0"/>
            <a:t>Senior Campaign Manager </a:t>
          </a:r>
        </a:p>
        <a:p>
          <a:pPr lvl="0" algn="ctr" defTabSz="222250">
            <a:lnSpc>
              <a:spcPct val="90000"/>
            </a:lnSpc>
            <a:spcBef>
              <a:spcPct val="0"/>
            </a:spcBef>
            <a:spcAft>
              <a:spcPct val="35000"/>
            </a:spcAft>
          </a:pPr>
          <a:endParaRPr lang="en-GB" sz="500" kern="1200" dirty="0"/>
        </a:p>
      </dsp:txBody>
      <dsp:txXfrm>
        <a:off x="1488654" y="2113582"/>
        <a:ext cx="613270" cy="306635"/>
      </dsp:txXfrm>
    </dsp:sp>
    <dsp:sp modelId="{7239F8C8-A8E7-48D0-B2CF-684E678777BE}">
      <dsp:nvSpPr>
        <dsp:cNvPr id="0" name=""/>
        <dsp:cNvSpPr/>
      </dsp:nvSpPr>
      <dsp:spPr>
        <a:xfrm>
          <a:off x="4540" y="2549004"/>
          <a:ext cx="613270" cy="3066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GB" sz="500" b="1" kern="1200" dirty="0" smtClean="0"/>
            <a:t>Charlotte Palmer</a:t>
          </a:r>
          <a:r>
            <a:rPr lang="en-GB" sz="500" kern="1200" dirty="0" smtClean="0"/>
            <a:t> </a:t>
          </a:r>
        </a:p>
        <a:p>
          <a:pPr lvl="0" algn="ctr" defTabSz="222250">
            <a:lnSpc>
              <a:spcPct val="90000"/>
            </a:lnSpc>
            <a:spcBef>
              <a:spcPct val="0"/>
            </a:spcBef>
            <a:spcAft>
              <a:spcPct val="35000"/>
            </a:spcAft>
          </a:pPr>
          <a:r>
            <a:rPr lang="en-GB" sz="500" kern="1200" dirty="0" smtClean="0"/>
            <a:t>Campaign Manager</a:t>
          </a:r>
          <a:endParaRPr lang="en-GB" sz="500" kern="1200" dirty="0"/>
        </a:p>
      </dsp:txBody>
      <dsp:txXfrm>
        <a:off x="4540" y="2549004"/>
        <a:ext cx="613270" cy="306635"/>
      </dsp:txXfrm>
    </dsp:sp>
    <dsp:sp modelId="{23FD63AF-E9E9-4E10-A83D-C036E6390095}">
      <dsp:nvSpPr>
        <dsp:cNvPr id="0" name=""/>
        <dsp:cNvSpPr/>
      </dsp:nvSpPr>
      <dsp:spPr>
        <a:xfrm>
          <a:off x="157858" y="2984426"/>
          <a:ext cx="613270" cy="3066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GB" sz="500" kern="1200" dirty="0" smtClean="0"/>
            <a:t>Bianca </a:t>
          </a:r>
          <a:r>
            <a:rPr lang="en-GB" sz="500" kern="1200" dirty="0" err="1" smtClean="0"/>
            <a:t>Khatri</a:t>
          </a:r>
          <a:endParaRPr lang="en-GB" sz="500" kern="1200" dirty="0" smtClean="0"/>
        </a:p>
        <a:p>
          <a:pPr lvl="0" algn="ctr" defTabSz="222250">
            <a:lnSpc>
              <a:spcPct val="90000"/>
            </a:lnSpc>
            <a:spcBef>
              <a:spcPct val="0"/>
            </a:spcBef>
            <a:spcAft>
              <a:spcPct val="35000"/>
            </a:spcAft>
          </a:pPr>
          <a:r>
            <a:rPr lang="en-GB" sz="500" kern="1200" dirty="0" smtClean="0"/>
            <a:t>Campaign Executive</a:t>
          </a:r>
          <a:endParaRPr lang="en-GB" sz="500" kern="1200" dirty="0"/>
        </a:p>
      </dsp:txBody>
      <dsp:txXfrm>
        <a:off x="157858" y="2984426"/>
        <a:ext cx="613270" cy="306635"/>
      </dsp:txXfrm>
    </dsp:sp>
    <dsp:sp modelId="{B2CC3064-8941-438B-9756-291C73904B33}">
      <dsp:nvSpPr>
        <dsp:cNvPr id="0" name=""/>
        <dsp:cNvSpPr/>
      </dsp:nvSpPr>
      <dsp:spPr>
        <a:xfrm>
          <a:off x="746597" y="2549004"/>
          <a:ext cx="613270" cy="3066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GB" sz="500" b="1" kern="1200" dirty="0" smtClean="0"/>
            <a:t>Jenna Patel</a:t>
          </a:r>
        </a:p>
        <a:p>
          <a:pPr lvl="0" algn="ctr" defTabSz="222250">
            <a:lnSpc>
              <a:spcPct val="90000"/>
            </a:lnSpc>
            <a:spcBef>
              <a:spcPct val="0"/>
            </a:spcBef>
            <a:spcAft>
              <a:spcPct val="35000"/>
            </a:spcAft>
          </a:pPr>
          <a:r>
            <a:rPr lang="en-GB" sz="500" kern="1200" dirty="0" smtClean="0"/>
            <a:t>Campaign Executive</a:t>
          </a:r>
        </a:p>
        <a:p>
          <a:pPr lvl="0" algn="ctr" defTabSz="222250">
            <a:lnSpc>
              <a:spcPct val="90000"/>
            </a:lnSpc>
            <a:spcBef>
              <a:spcPct val="0"/>
            </a:spcBef>
            <a:spcAft>
              <a:spcPct val="35000"/>
            </a:spcAft>
          </a:pPr>
          <a:endParaRPr lang="en-GB" sz="500" kern="1200" dirty="0"/>
        </a:p>
      </dsp:txBody>
      <dsp:txXfrm>
        <a:off x="746597" y="2549004"/>
        <a:ext cx="613270" cy="306635"/>
      </dsp:txXfrm>
    </dsp:sp>
    <dsp:sp modelId="{42A06C92-68A6-425B-AAF5-5D20A55E1EA5}">
      <dsp:nvSpPr>
        <dsp:cNvPr id="0" name=""/>
        <dsp:cNvSpPr/>
      </dsp:nvSpPr>
      <dsp:spPr>
        <a:xfrm>
          <a:off x="1488654" y="2549004"/>
          <a:ext cx="613270" cy="3066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GB" sz="500" b="1" kern="1200" dirty="0" smtClean="0"/>
            <a:t>Chrissie Smith</a:t>
          </a:r>
        </a:p>
        <a:p>
          <a:pPr lvl="0" algn="ctr" defTabSz="222250">
            <a:lnSpc>
              <a:spcPct val="90000"/>
            </a:lnSpc>
            <a:spcBef>
              <a:spcPct val="0"/>
            </a:spcBef>
            <a:spcAft>
              <a:spcPct val="35000"/>
            </a:spcAft>
          </a:pPr>
          <a:r>
            <a:rPr lang="en-GB" sz="500" kern="1200" dirty="0" smtClean="0"/>
            <a:t>Campaign Manager</a:t>
          </a:r>
          <a:endParaRPr lang="en-GB" sz="500" kern="1200" dirty="0"/>
        </a:p>
      </dsp:txBody>
      <dsp:txXfrm>
        <a:off x="1488654" y="2549004"/>
        <a:ext cx="613270" cy="306635"/>
      </dsp:txXfrm>
    </dsp:sp>
    <dsp:sp modelId="{85263AE8-D0A7-4AD7-85DB-461124596052}">
      <dsp:nvSpPr>
        <dsp:cNvPr id="0" name=""/>
        <dsp:cNvSpPr/>
      </dsp:nvSpPr>
      <dsp:spPr>
        <a:xfrm>
          <a:off x="2230711" y="2549004"/>
          <a:ext cx="613270" cy="3066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GB" sz="500" kern="1200" smtClean="0"/>
            <a:t>James Richardson</a:t>
          </a:r>
          <a:endParaRPr lang="en-GB" sz="500" kern="1200" dirty="0" smtClean="0"/>
        </a:p>
        <a:p>
          <a:pPr lvl="0" algn="ctr" defTabSz="222250">
            <a:lnSpc>
              <a:spcPct val="90000"/>
            </a:lnSpc>
            <a:spcBef>
              <a:spcPct val="0"/>
            </a:spcBef>
            <a:spcAft>
              <a:spcPct val="35000"/>
            </a:spcAft>
          </a:pPr>
          <a:r>
            <a:rPr lang="en-GB" sz="500" kern="1200" dirty="0" smtClean="0"/>
            <a:t>Campaign Executive</a:t>
          </a:r>
          <a:endParaRPr lang="en-GB" sz="500" kern="1200" dirty="0"/>
        </a:p>
      </dsp:txBody>
      <dsp:txXfrm>
        <a:off x="2230711" y="2549004"/>
        <a:ext cx="613270" cy="306635"/>
      </dsp:txXfrm>
    </dsp:sp>
    <dsp:sp modelId="{8A8D6D66-0ABF-4B36-93A5-0491D96ADA05}">
      <dsp:nvSpPr>
        <dsp:cNvPr id="0" name=""/>
        <dsp:cNvSpPr/>
      </dsp:nvSpPr>
      <dsp:spPr>
        <a:xfrm>
          <a:off x="2972767" y="2549004"/>
          <a:ext cx="613270" cy="3066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GB" sz="500" kern="1200" dirty="0" smtClean="0"/>
            <a:t>Charlotte Owen</a:t>
          </a:r>
        </a:p>
        <a:p>
          <a:pPr lvl="0" algn="ctr" defTabSz="222250">
            <a:lnSpc>
              <a:spcPct val="90000"/>
            </a:lnSpc>
            <a:spcBef>
              <a:spcPct val="0"/>
            </a:spcBef>
            <a:spcAft>
              <a:spcPct val="35000"/>
            </a:spcAft>
          </a:pPr>
          <a:r>
            <a:rPr lang="en-GB" sz="500" kern="1200" dirty="0" smtClean="0"/>
            <a:t>Campaign Executive</a:t>
          </a:r>
          <a:endParaRPr lang="en-GB" sz="500" kern="1200" dirty="0"/>
        </a:p>
      </dsp:txBody>
      <dsp:txXfrm>
        <a:off x="2972767" y="2549004"/>
        <a:ext cx="613270" cy="306635"/>
      </dsp:txXfrm>
    </dsp:sp>
    <dsp:sp modelId="{6ED39F67-69E5-4BE9-96D9-21BC3DE381BC}">
      <dsp:nvSpPr>
        <dsp:cNvPr id="0" name=""/>
        <dsp:cNvSpPr/>
      </dsp:nvSpPr>
      <dsp:spPr>
        <a:xfrm>
          <a:off x="4827909" y="2113582"/>
          <a:ext cx="613270" cy="3066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GB" sz="500" b="1" kern="1200" dirty="0" smtClean="0"/>
            <a:t>John Cadogan</a:t>
          </a:r>
        </a:p>
        <a:p>
          <a:pPr lvl="0" algn="ctr" defTabSz="222250">
            <a:lnSpc>
              <a:spcPct val="90000"/>
            </a:lnSpc>
            <a:spcBef>
              <a:spcPct val="0"/>
            </a:spcBef>
            <a:spcAft>
              <a:spcPct val="35000"/>
            </a:spcAft>
          </a:pPr>
          <a:r>
            <a:rPr lang="en-GB" sz="500" kern="1200" dirty="0" smtClean="0"/>
            <a:t>Senior Campaign Manager </a:t>
          </a:r>
          <a:endParaRPr lang="en-GB" sz="500" kern="1200" dirty="0"/>
        </a:p>
      </dsp:txBody>
      <dsp:txXfrm>
        <a:off x="4827909" y="2113582"/>
        <a:ext cx="613270" cy="306635"/>
      </dsp:txXfrm>
    </dsp:sp>
    <dsp:sp modelId="{7386BECE-7A7B-44D9-B266-D8076EEE5FED}">
      <dsp:nvSpPr>
        <dsp:cNvPr id="0" name=""/>
        <dsp:cNvSpPr/>
      </dsp:nvSpPr>
      <dsp:spPr>
        <a:xfrm>
          <a:off x="3714824" y="2549004"/>
          <a:ext cx="613270" cy="3066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GB" sz="500" b="1" kern="1200" dirty="0" smtClean="0"/>
            <a:t>Kiran Gill</a:t>
          </a:r>
        </a:p>
        <a:p>
          <a:pPr lvl="0" algn="ctr" defTabSz="222250">
            <a:lnSpc>
              <a:spcPct val="90000"/>
            </a:lnSpc>
            <a:spcBef>
              <a:spcPct val="0"/>
            </a:spcBef>
            <a:spcAft>
              <a:spcPct val="35000"/>
            </a:spcAft>
          </a:pPr>
          <a:r>
            <a:rPr lang="en-GB" sz="500" b="0" kern="1200" dirty="0" smtClean="0"/>
            <a:t>Campaign Executive</a:t>
          </a:r>
          <a:endParaRPr lang="en-GB" sz="500" b="0" kern="1200" dirty="0"/>
        </a:p>
      </dsp:txBody>
      <dsp:txXfrm>
        <a:off x="3714824" y="2549004"/>
        <a:ext cx="613270" cy="306635"/>
      </dsp:txXfrm>
    </dsp:sp>
    <dsp:sp modelId="{95089A8E-E7A4-466B-B093-B5D3CA867C27}">
      <dsp:nvSpPr>
        <dsp:cNvPr id="0" name=""/>
        <dsp:cNvSpPr/>
      </dsp:nvSpPr>
      <dsp:spPr>
        <a:xfrm>
          <a:off x="4456881" y="2549004"/>
          <a:ext cx="613270" cy="3066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GB" sz="500" b="1" kern="1200" dirty="0" err="1" smtClean="0"/>
            <a:t>Resham</a:t>
          </a:r>
          <a:r>
            <a:rPr lang="en-GB" sz="500" b="1" kern="1200" dirty="0" smtClean="0"/>
            <a:t> </a:t>
          </a:r>
          <a:r>
            <a:rPr lang="en-GB" sz="500" b="1" kern="1200" dirty="0" err="1" smtClean="0"/>
            <a:t>Tulsini</a:t>
          </a:r>
          <a:endParaRPr lang="en-GB" sz="500" b="0" kern="1200" dirty="0" smtClean="0"/>
        </a:p>
        <a:p>
          <a:pPr lvl="0" algn="ctr" defTabSz="222250">
            <a:lnSpc>
              <a:spcPct val="90000"/>
            </a:lnSpc>
            <a:spcBef>
              <a:spcPct val="0"/>
            </a:spcBef>
            <a:spcAft>
              <a:spcPct val="35000"/>
            </a:spcAft>
          </a:pPr>
          <a:r>
            <a:rPr lang="en-GB" sz="500" b="0" kern="1200" dirty="0" smtClean="0"/>
            <a:t>Campaign Manager</a:t>
          </a:r>
          <a:endParaRPr lang="en-GB" sz="500" b="1" kern="1200" dirty="0"/>
        </a:p>
      </dsp:txBody>
      <dsp:txXfrm>
        <a:off x="4456881" y="2549004"/>
        <a:ext cx="613270" cy="306635"/>
      </dsp:txXfrm>
    </dsp:sp>
    <dsp:sp modelId="{EE78845B-8ABC-4BA3-946D-343FEB338160}">
      <dsp:nvSpPr>
        <dsp:cNvPr id="0" name=""/>
        <dsp:cNvSpPr/>
      </dsp:nvSpPr>
      <dsp:spPr>
        <a:xfrm>
          <a:off x="4085852" y="2984426"/>
          <a:ext cx="613270" cy="3066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GB" sz="500" b="1" kern="1200" dirty="0" smtClean="0"/>
            <a:t>Anna Chan</a:t>
          </a:r>
        </a:p>
        <a:p>
          <a:pPr lvl="0" algn="ctr" defTabSz="222250">
            <a:lnSpc>
              <a:spcPct val="90000"/>
            </a:lnSpc>
            <a:spcBef>
              <a:spcPct val="0"/>
            </a:spcBef>
            <a:spcAft>
              <a:spcPct val="35000"/>
            </a:spcAft>
          </a:pPr>
          <a:r>
            <a:rPr lang="en-GB" sz="500" b="0" kern="1200" dirty="0" smtClean="0"/>
            <a:t>Campaign Executive</a:t>
          </a:r>
          <a:endParaRPr lang="en-GB" sz="500" b="0" kern="1200" dirty="0"/>
        </a:p>
      </dsp:txBody>
      <dsp:txXfrm>
        <a:off x="4085852" y="2984426"/>
        <a:ext cx="613270" cy="306635"/>
      </dsp:txXfrm>
    </dsp:sp>
    <dsp:sp modelId="{977CDF37-65C7-4642-84E8-DA69B561147C}">
      <dsp:nvSpPr>
        <dsp:cNvPr id="0" name=""/>
        <dsp:cNvSpPr/>
      </dsp:nvSpPr>
      <dsp:spPr>
        <a:xfrm>
          <a:off x="4827909" y="2984426"/>
          <a:ext cx="613270" cy="3066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GB" sz="500" kern="1200" dirty="0" err="1" smtClean="0"/>
            <a:t>Manij</a:t>
          </a:r>
          <a:r>
            <a:rPr lang="en-GB" sz="500" kern="1200" dirty="0" smtClean="0"/>
            <a:t> </a:t>
          </a:r>
          <a:r>
            <a:rPr lang="en-GB" sz="500" kern="1200" dirty="0" err="1" smtClean="0"/>
            <a:t>Shrestha</a:t>
          </a:r>
          <a:endParaRPr lang="en-GB" sz="500" kern="1200" dirty="0" smtClean="0"/>
        </a:p>
        <a:p>
          <a:pPr lvl="0" algn="ctr" defTabSz="222250">
            <a:lnSpc>
              <a:spcPct val="90000"/>
            </a:lnSpc>
            <a:spcBef>
              <a:spcPct val="0"/>
            </a:spcBef>
            <a:spcAft>
              <a:spcPct val="35000"/>
            </a:spcAft>
          </a:pPr>
          <a:r>
            <a:rPr lang="en-GB" sz="500" kern="1200" dirty="0" smtClean="0"/>
            <a:t>Campaign Executive</a:t>
          </a:r>
          <a:endParaRPr lang="en-GB" sz="500" kern="1200" dirty="0"/>
        </a:p>
      </dsp:txBody>
      <dsp:txXfrm>
        <a:off x="4827909" y="2984426"/>
        <a:ext cx="613270" cy="306635"/>
      </dsp:txXfrm>
    </dsp:sp>
    <dsp:sp modelId="{C07E83D7-7289-4800-9016-542C074BCAAB}">
      <dsp:nvSpPr>
        <dsp:cNvPr id="0" name=""/>
        <dsp:cNvSpPr/>
      </dsp:nvSpPr>
      <dsp:spPr>
        <a:xfrm>
          <a:off x="5198938" y="2549004"/>
          <a:ext cx="613270" cy="3066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GB" sz="500" b="1" kern="1200" dirty="0" smtClean="0"/>
            <a:t>Sarah Jones</a:t>
          </a:r>
        </a:p>
        <a:p>
          <a:pPr lvl="0" algn="ctr" defTabSz="222250">
            <a:lnSpc>
              <a:spcPct val="90000"/>
            </a:lnSpc>
            <a:spcBef>
              <a:spcPct val="0"/>
            </a:spcBef>
            <a:spcAft>
              <a:spcPct val="35000"/>
            </a:spcAft>
          </a:pPr>
          <a:r>
            <a:rPr lang="en-GB" sz="500" b="0" kern="1200" dirty="0" smtClean="0"/>
            <a:t>Campaign Manager</a:t>
          </a:r>
          <a:endParaRPr lang="en-GB" sz="500" b="0" kern="1200" dirty="0"/>
        </a:p>
      </dsp:txBody>
      <dsp:txXfrm>
        <a:off x="5198938" y="2549004"/>
        <a:ext cx="613270" cy="306635"/>
      </dsp:txXfrm>
    </dsp:sp>
    <dsp:sp modelId="{A58120A9-2267-4A0A-902E-9CC4D67FA7AF}">
      <dsp:nvSpPr>
        <dsp:cNvPr id="0" name=""/>
        <dsp:cNvSpPr/>
      </dsp:nvSpPr>
      <dsp:spPr>
        <a:xfrm>
          <a:off x="5940994" y="2549004"/>
          <a:ext cx="613270" cy="3066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GB" sz="500" kern="1200" dirty="0" smtClean="0"/>
            <a:t>Jessica </a:t>
          </a:r>
          <a:r>
            <a:rPr lang="en-GB" sz="500" kern="1200" dirty="0" err="1" smtClean="0"/>
            <a:t>Pow</a:t>
          </a:r>
          <a:endParaRPr lang="en-GB" sz="500" kern="1200" dirty="0" smtClean="0"/>
        </a:p>
        <a:p>
          <a:pPr lvl="0" algn="ctr" defTabSz="222250">
            <a:lnSpc>
              <a:spcPct val="90000"/>
            </a:lnSpc>
            <a:spcBef>
              <a:spcPct val="0"/>
            </a:spcBef>
            <a:spcAft>
              <a:spcPct val="35000"/>
            </a:spcAft>
          </a:pPr>
          <a:r>
            <a:rPr lang="en-GB" sz="500" kern="1200" dirty="0" smtClean="0"/>
            <a:t>Campaign Executive</a:t>
          </a:r>
          <a:endParaRPr lang="en-GB" sz="500" kern="1200" dirty="0"/>
        </a:p>
      </dsp:txBody>
      <dsp:txXfrm>
        <a:off x="5940994" y="2549004"/>
        <a:ext cx="613270" cy="306635"/>
      </dsp:txXfrm>
    </dsp:sp>
    <dsp:sp modelId="{04546D69-4EF8-4F4B-B4A6-89425073877D}">
      <dsp:nvSpPr>
        <dsp:cNvPr id="0" name=""/>
        <dsp:cNvSpPr/>
      </dsp:nvSpPr>
      <dsp:spPr>
        <a:xfrm>
          <a:off x="7054079" y="2113582"/>
          <a:ext cx="613270" cy="3066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GB" sz="500" b="1" kern="1200" dirty="0" smtClean="0"/>
            <a:t>Clare Lopez</a:t>
          </a:r>
        </a:p>
        <a:p>
          <a:pPr lvl="0" algn="ctr" defTabSz="222250">
            <a:lnSpc>
              <a:spcPct val="90000"/>
            </a:lnSpc>
            <a:spcBef>
              <a:spcPct val="0"/>
            </a:spcBef>
            <a:spcAft>
              <a:spcPct val="35000"/>
            </a:spcAft>
          </a:pPr>
          <a:r>
            <a:rPr lang="en-GB" sz="500" kern="1200" dirty="0" smtClean="0"/>
            <a:t>Senior Campaign Manager</a:t>
          </a:r>
          <a:endParaRPr lang="en-GB" sz="500" kern="1200" dirty="0"/>
        </a:p>
      </dsp:txBody>
      <dsp:txXfrm>
        <a:off x="7054079" y="2113582"/>
        <a:ext cx="613270" cy="306635"/>
      </dsp:txXfrm>
    </dsp:sp>
    <dsp:sp modelId="{0835B389-CEDF-4BEB-9E95-856A680C11A8}">
      <dsp:nvSpPr>
        <dsp:cNvPr id="0" name=""/>
        <dsp:cNvSpPr/>
      </dsp:nvSpPr>
      <dsp:spPr>
        <a:xfrm>
          <a:off x="6683051" y="2549004"/>
          <a:ext cx="613270" cy="3066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GB" sz="500" kern="1200" dirty="0" smtClean="0"/>
            <a:t>Sarah </a:t>
          </a:r>
          <a:r>
            <a:rPr lang="en-GB" sz="500" kern="1200" dirty="0" err="1" smtClean="0"/>
            <a:t>Chaudry</a:t>
          </a:r>
          <a:endParaRPr lang="en-GB" sz="500" kern="1200" dirty="0" smtClean="0"/>
        </a:p>
        <a:p>
          <a:pPr lvl="0" algn="ctr" defTabSz="222250">
            <a:lnSpc>
              <a:spcPct val="90000"/>
            </a:lnSpc>
            <a:spcBef>
              <a:spcPct val="0"/>
            </a:spcBef>
            <a:spcAft>
              <a:spcPct val="35000"/>
            </a:spcAft>
          </a:pPr>
          <a:r>
            <a:rPr lang="en-GB" sz="500" kern="1200" dirty="0" smtClean="0"/>
            <a:t>Campaign Executive</a:t>
          </a:r>
          <a:endParaRPr lang="en-GB" sz="500" kern="1200" dirty="0"/>
        </a:p>
      </dsp:txBody>
      <dsp:txXfrm>
        <a:off x="6683051" y="2549004"/>
        <a:ext cx="613270" cy="306635"/>
      </dsp:txXfrm>
    </dsp:sp>
    <dsp:sp modelId="{88AC8BBE-EE98-401C-81C3-472B0185C246}">
      <dsp:nvSpPr>
        <dsp:cNvPr id="0" name=""/>
        <dsp:cNvSpPr/>
      </dsp:nvSpPr>
      <dsp:spPr>
        <a:xfrm>
          <a:off x="7425108" y="2549004"/>
          <a:ext cx="613270" cy="3066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GB" sz="500" kern="1200" dirty="0" smtClean="0"/>
            <a:t>Vacant</a:t>
          </a:r>
        </a:p>
        <a:p>
          <a:pPr lvl="0" algn="ctr" defTabSz="222250">
            <a:lnSpc>
              <a:spcPct val="90000"/>
            </a:lnSpc>
            <a:spcBef>
              <a:spcPct val="0"/>
            </a:spcBef>
            <a:spcAft>
              <a:spcPct val="35000"/>
            </a:spcAft>
          </a:pPr>
          <a:r>
            <a:rPr lang="en-GB" sz="500" kern="1200" dirty="0" smtClean="0"/>
            <a:t>Campaign executive</a:t>
          </a:r>
          <a:endParaRPr lang="en-GB" sz="500" kern="1200" dirty="0"/>
        </a:p>
      </dsp:txBody>
      <dsp:txXfrm>
        <a:off x="7425108" y="2549004"/>
        <a:ext cx="613270" cy="306635"/>
      </dsp:txXfrm>
    </dsp:sp>
    <dsp:sp modelId="{AFA67DC7-70B5-433A-9A76-9CEBE4F4F3E4}">
      <dsp:nvSpPr>
        <dsp:cNvPr id="0" name=""/>
        <dsp:cNvSpPr/>
      </dsp:nvSpPr>
      <dsp:spPr>
        <a:xfrm>
          <a:off x="8013847" y="2113582"/>
          <a:ext cx="613270" cy="3066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GB" sz="500" kern="1200" dirty="0" smtClean="0"/>
            <a:t>Danielle Monaco</a:t>
          </a:r>
        </a:p>
        <a:p>
          <a:pPr lvl="0" algn="ctr" defTabSz="222250">
            <a:lnSpc>
              <a:spcPct val="90000"/>
            </a:lnSpc>
            <a:spcBef>
              <a:spcPct val="0"/>
            </a:spcBef>
            <a:spcAft>
              <a:spcPct val="35000"/>
            </a:spcAft>
          </a:pPr>
          <a:r>
            <a:rPr lang="en-GB" sz="500" kern="1200" dirty="0" smtClean="0"/>
            <a:t>Campaign Manager</a:t>
          </a:r>
          <a:endParaRPr lang="en-GB" sz="500" kern="1200" dirty="0"/>
        </a:p>
      </dsp:txBody>
      <dsp:txXfrm>
        <a:off x="8013847" y="2113582"/>
        <a:ext cx="613270" cy="306635"/>
      </dsp:txXfrm>
    </dsp:sp>
    <dsp:sp modelId="{D0296EC0-DD8F-47E2-BD0F-613694CFDCA7}">
      <dsp:nvSpPr>
        <dsp:cNvPr id="0" name=""/>
        <dsp:cNvSpPr/>
      </dsp:nvSpPr>
      <dsp:spPr>
        <a:xfrm>
          <a:off x="8167165" y="2549004"/>
          <a:ext cx="613270" cy="306635"/>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GB" sz="500" kern="1200" dirty="0" err="1" smtClean="0"/>
            <a:t>Rashida</a:t>
          </a:r>
          <a:r>
            <a:rPr lang="en-GB" sz="500" kern="1200" dirty="0" smtClean="0"/>
            <a:t> Thompson</a:t>
          </a:r>
        </a:p>
        <a:p>
          <a:pPr lvl="0" algn="ctr" defTabSz="222250">
            <a:lnSpc>
              <a:spcPct val="90000"/>
            </a:lnSpc>
            <a:spcBef>
              <a:spcPct val="0"/>
            </a:spcBef>
            <a:spcAft>
              <a:spcPct val="35000"/>
            </a:spcAft>
          </a:pPr>
          <a:r>
            <a:rPr lang="en-GB" sz="500" kern="1200" dirty="0" smtClean="0"/>
            <a:t>Campaign Executive</a:t>
          </a:r>
          <a:endParaRPr lang="en-GB" sz="500" kern="1200" dirty="0"/>
        </a:p>
      </dsp:txBody>
      <dsp:txXfrm>
        <a:off x="8167165" y="2549004"/>
        <a:ext cx="613270" cy="30663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842" cy="33988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93123" y="0"/>
            <a:ext cx="4278842" cy="339884"/>
          </a:xfrm>
          <a:prstGeom prst="rect">
            <a:avLst/>
          </a:prstGeom>
        </p:spPr>
        <p:txBody>
          <a:bodyPr vert="horz" lIns="91440" tIns="45720" rIns="91440" bIns="45720" rtlCol="0"/>
          <a:lstStyle>
            <a:lvl1pPr algn="r">
              <a:defRPr sz="1200"/>
            </a:lvl1pPr>
          </a:lstStyle>
          <a:p>
            <a:fld id="{88668E54-47B4-4833-A508-680B0984F608}" type="datetimeFigureOut">
              <a:rPr lang="en-GB" smtClean="0"/>
              <a:pPr/>
              <a:t>10/10/2013</a:t>
            </a:fld>
            <a:endParaRPr lang="en-GB"/>
          </a:p>
        </p:txBody>
      </p:sp>
      <p:sp>
        <p:nvSpPr>
          <p:cNvPr id="4" name="Footer Placeholder 3"/>
          <p:cNvSpPr>
            <a:spLocks noGrp="1"/>
          </p:cNvSpPr>
          <p:nvPr>
            <p:ph type="ftr" sz="quarter" idx="2"/>
          </p:nvPr>
        </p:nvSpPr>
        <p:spPr>
          <a:xfrm>
            <a:off x="0" y="6456612"/>
            <a:ext cx="4278842" cy="339884"/>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93123" y="6456612"/>
            <a:ext cx="4278842" cy="339884"/>
          </a:xfrm>
          <a:prstGeom prst="rect">
            <a:avLst/>
          </a:prstGeom>
        </p:spPr>
        <p:txBody>
          <a:bodyPr vert="horz" lIns="91440" tIns="45720" rIns="91440" bIns="45720" rtlCol="0" anchor="b"/>
          <a:lstStyle>
            <a:lvl1pPr algn="r">
              <a:defRPr sz="1200"/>
            </a:lvl1pPr>
          </a:lstStyle>
          <a:p>
            <a:fld id="{0D36FF26-69DD-4A31-BCEB-2B5B8574B163}" type="slidenum">
              <a:rPr lang="en-GB" smtClean="0"/>
              <a:pPr/>
              <a:t>‹#›</a:t>
            </a:fld>
            <a:endParaRPr lang="en-GB"/>
          </a:p>
        </p:txBody>
      </p:sp>
    </p:spTree>
    <p:extLst>
      <p:ext uri="{BB962C8B-B14F-4D97-AF65-F5344CB8AC3E}">
        <p14:creationId xmlns:p14="http://schemas.microsoft.com/office/powerpoint/2010/main" val="18276932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842" cy="33988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93123" y="0"/>
            <a:ext cx="4278842" cy="339884"/>
          </a:xfrm>
          <a:prstGeom prst="rect">
            <a:avLst/>
          </a:prstGeom>
        </p:spPr>
        <p:txBody>
          <a:bodyPr vert="horz" lIns="91440" tIns="45720" rIns="91440" bIns="45720" rtlCol="0"/>
          <a:lstStyle>
            <a:lvl1pPr algn="r">
              <a:defRPr sz="1200"/>
            </a:lvl1pPr>
          </a:lstStyle>
          <a:p>
            <a:fld id="{7D61DBCD-E0ED-450F-9AF1-9F67E037D993}" type="datetimeFigureOut">
              <a:rPr lang="en-GB" smtClean="0"/>
              <a:pPr/>
              <a:t>10/10/2013</a:t>
            </a:fld>
            <a:endParaRPr lang="en-GB"/>
          </a:p>
        </p:txBody>
      </p:sp>
      <p:sp>
        <p:nvSpPr>
          <p:cNvPr id="4" name="Slide Image Placeholder 3"/>
          <p:cNvSpPr>
            <a:spLocks noGrp="1" noRot="1" noChangeAspect="1"/>
          </p:cNvSpPr>
          <p:nvPr>
            <p:ph type="sldImg" idx="2"/>
          </p:nvPr>
        </p:nvSpPr>
        <p:spPr>
          <a:xfrm>
            <a:off x="3236913" y="509588"/>
            <a:ext cx="3400425" cy="25495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87425" y="3228896"/>
            <a:ext cx="7899400" cy="305895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6456612"/>
            <a:ext cx="4278842" cy="33988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93123" y="6456612"/>
            <a:ext cx="4278842" cy="339884"/>
          </a:xfrm>
          <a:prstGeom prst="rect">
            <a:avLst/>
          </a:prstGeom>
        </p:spPr>
        <p:txBody>
          <a:bodyPr vert="horz" lIns="91440" tIns="45720" rIns="91440" bIns="45720" rtlCol="0" anchor="b"/>
          <a:lstStyle>
            <a:lvl1pPr algn="r">
              <a:defRPr sz="1200"/>
            </a:lvl1pPr>
          </a:lstStyle>
          <a:p>
            <a:fld id="{160E84A3-1EF7-41C0-95B5-EE03F1C9BA68}" type="slidenum">
              <a:rPr lang="en-GB" smtClean="0"/>
              <a:pPr/>
              <a:t>‹#›</a:t>
            </a:fld>
            <a:endParaRPr lang="en-GB"/>
          </a:p>
        </p:txBody>
      </p:sp>
    </p:spTree>
    <p:extLst>
      <p:ext uri="{BB962C8B-B14F-4D97-AF65-F5344CB8AC3E}">
        <p14:creationId xmlns:p14="http://schemas.microsoft.com/office/powerpoint/2010/main" val="2829621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4</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19</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20</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24</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25</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26</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27</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28</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29</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30</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31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5</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32</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33</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34</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35</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Placeholder 2"/>
          <p:cNvSpPr>
            <a:spLocks noGrp="1" noRot="1" noChangeAspect="1" noChangeArrowheads="1" noTextEdit="1"/>
          </p:cNvSpPr>
          <p:nvPr>
            <p:ph type="sldImg"/>
          </p:nvPr>
        </p:nvSpPr>
        <p:spPr bwMode="auto">
          <a:noFill/>
          <a:ln>
            <a:solidFill>
              <a:srgbClr val="000000"/>
            </a:solidFill>
            <a:miter lim="800000"/>
            <a:headEnd/>
            <a:tailEnd/>
          </a:ln>
        </p:spPr>
      </p:sp>
      <p:sp>
        <p:nvSpPr>
          <p:cNvPr id="44035" name="Placeholder 3"/>
          <p:cNvSpPr>
            <a:spLocks noGrp="1" noChangeArrowheads="1"/>
          </p:cNvSpPr>
          <p:nvPr>
            <p:ph type="body" idx="1"/>
          </p:nvPr>
        </p:nvSpPr>
        <p:spPr bwMode="auto">
          <a:noFill/>
        </p:spPr>
        <p:txBody>
          <a:bodyPr wrap="square" numCol="1" anchor="t" anchorCtr="0" compatLnSpc="1">
            <a:prstTxWarp prst="textNoShape">
              <a:avLst/>
            </a:prstTxWarp>
          </a:bodyPr>
          <a:lstStyle/>
          <a:p>
            <a:pPr defTabSz="928688" eaLnBrk="1" hangingPunct="1">
              <a:spcBef>
                <a:spcPct val="0"/>
              </a:spcBef>
            </a:pPr>
            <a:endParaRPr lang="en-GB" sz="2400" smtClean="0"/>
          </a:p>
        </p:txBody>
      </p:sp>
      <p:sp>
        <p:nvSpPr>
          <p:cNvPr id="23556" name="Slide Number Placeholder 3"/>
          <p:cNvSpPr>
            <a:spLocks noGrp="1"/>
          </p:cNvSpPr>
          <p:nvPr>
            <p:ph type="sldNum" sz="quarter" idx="5"/>
          </p:nvPr>
        </p:nvSpPr>
        <p:spPr/>
        <p:txBody>
          <a:bodyPr/>
          <a:lstStyle/>
          <a:p>
            <a:pPr>
              <a:defRPr/>
            </a:pPr>
            <a:fld id="{7D69548E-DEB6-4F6C-A445-F7DF32A05E69}" type="slidenum">
              <a:rPr lang="en-US" smtClean="0">
                <a:solidFill>
                  <a:srgbClr val="000000"/>
                </a:solidFill>
              </a:rPr>
              <a:pPr>
                <a:defRPr/>
              </a:pPr>
              <a:t>36</a:t>
            </a:fld>
            <a:endParaRPr lang="en-US" smtClean="0">
              <a:solidFill>
                <a:srgbClr val="000000"/>
              </a:solidFill>
            </a:endParaRPr>
          </a:p>
        </p:txBody>
      </p:sp>
      <p:sp>
        <p:nvSpPr>
          <p:cNvPr id="23557" name="Date Placeholder 4"/>
          <p:cNvSpPr>
            <a:spLocks noGrp="1"/>
          </p:cNvSpPr>
          <p:nvPr>
            <p:ph type="dt" sz="quarter" idx="1"/>
          </p:nvPr>
        </p:nvSpPr>
        <p:spPr/>
        <p:txBody>
          <a:bodyPr/>
          <a:lstStyle/>
          <a:p>
            <a:pPr>
              <a:defRPr/>
            </a:pPr>
            <a:fld id="{A4CBF9C7-100C-4605-A63D-475005CAAA0E}" type="datetime1">
              <a:rPr lang="en-GB" smtClean="0">
                <a:solidFill>
                  <a:srgbClr val="000000"/>
                </a:solidFill>
              </a:rPr>
              <a:pPr>
                <a:defRPr/>
              </a:pPr>
              <a:t>10/10/2013</a:t>
            </a:fld>
            <a:endParaRPr lang="en-US" smtClean="0">
              <a:solidFill>
                <a:srgbClr val="000000"/>
              </a:solidFill>
            </a:endParaRPr>
          </a:p>
        </p:txBody>
      </p:sp>
      <p:sp>
        <p:nvSpPr>
          <p:cNvPr id="23558" name="Header Placeholder 5"/>
          <p:cNvSpPr>
            <a:spLocks noGrp="1"/>
          </p:cNvSpPr>
          <p:nvPr>
            <p:ph type="hdr" sz="quarter"/>
          </p:nvPr>
        </p:nvSpPr>
        <p:spPr/>
        <p:txBody>
          <a:bodyPr/>
          <a:lstStyle/>
          <a:p>
            <a:pPr>
              <a:defRPr/>
            </a:pPr>
            <a:r>
              <a:rPr lang="en-US" smtClean="0">
                <a:solidFill>
                  <a:srgbClr val="000000"/>
                </a:solidFill>
              </a:rPr>
              <a:t>Tesco Clubcard Email Welcome Programme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40</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6</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7</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8</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9</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11</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17</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0E84A3-1EF7-41C0-95B5-EE03F1C9BA68}" type="slidenum">
              <a:rPr lang="en-GB" smtClean="0"/>
              <a:pPr/>
              <a:t>18</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1" y="0"/>
            <a:ext cx="9127098" cy="6858000"/>
          </a:xfrm>
          <a:prstGeom prst="rect">
            <a:avLst/>
          </a:prstGeom>
        </p:spPr>
      </p:pic>
      <p:sp>
        <p:nvSpPr>
          <p:cNvPr id="2" name="Title 1"/>
          <p:cNvSpPr>
            <a:spLocks noGrp="1"/>
          </p:cNvSpPr>
          <p:nvPr>
            <p:ph type="ctrTitle"/>
          </p:nvPr>
        </p:nvSpPr>
        <p:spPr>
          <a:xfrm>
            <a:off x="539552" y="4149080"/>
            <a:ext cx="7772400" cy="523220"/>
          </a:xfrm>
        </p:spPr>
        <p:txBody>
          <a:bodyPr>
            <a:spAutoFit/>
          </a:bodyPr>
          <a:lstStyle>
            <a:lvl1pPr algn="l">
              <a:defRPr sz="2800" cap="all" baseline="0">
                <a:solidFill>
                  <a:schemeClr val="tx1">
                    <a:lumMod val="75000"/>
                    <a:lumOff val="25000"/>
                  </a:schemeClr>
                </a:solidFill>
                <a:latin typeface="Arial" pitchFamily="34" charset="0"/>
                <a:cs typeface="Arial"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537320" y="4678288"/>
            <a:ext cx="6400800" cy="338554"/>
          </a:xfrm>
        </p:spPr>
        <p:txBody>
          <a:bodyPr>
            <a:spAutoFit/>
          </a:bodyPr>
          <a:lstStyle>
            <a:lvl1pPr marL="0" indent="0" algn="l">
              <a:buNone/>
              <a:defRPr sz="1600">
                <a:solidFill>
                  <a:schemeClr val="tx1">
                    <a:lumMod val="75000"/>
                    <a:lumOff val="2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4" name="Date Placeholder 3"/>
          <p:cNvSpPr>
            <a:spLocks noGrp="1"/>
          </p:cNvSpPr>
          <p:nvPr>
            <p:ph type="dt" sz="half" idx="10"/>
          </p:nvPr>
        </p:nvSpPr>
        <p:spPr/>
        <p:txBody>
          <a:bodyPr/>
          <a:lstStyle/>
          <a:p>
            <a:fld id="{4D9110D1-74A9-4A4C-B585-410D4C3C0583}" type="datetimeFigureOut">
              <a:rPr lang="en-GB" smtClean="0"/>
              <a:pPr/>
              <a:t>10/10/2013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EA20F9-9F18-4B25-AC95-3B03508EBAAB}" type="slidenum">
              <a:rPr lang="en-GB" smtClean="0"/>
              <a:pPr/>
              <a:t>‹#›</a:t>
            </a:fld>
            <a:endParaRPr lang="en-GB"/>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88224" y="5589240"/>
            <a:ext cx="2016224" cy="663403"/>
          </a:xfrm>
          <a:prstGeom prst="rect">
            <a:avLst/>
          </a:prstGeom>
        </p:spPr>
      </p:pic>
    </p:spTree>
    <p:extLst>
      <p:ext uri="{BB962C8B-B14F-4D97-AF65-F5344CB8AC3E}">
        <p14:creationId xmlns:p14="http://schemas.microsoft.com/office/powerpoint/2010/main" val="313693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D9110D1-74A9-4A4C-B585-410D4C3C0583}" type="datetimeFigureOut">
              <a:rPr lang="en-GB" smtClean="0"/>
              <a:pPr/>
              <a:t>10/10/2013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EA20F9-9F18-4B25-AC95-3B03508EBAAB}" type="slidenum">
              <a:rPr lang="en-GB" smtClean="0"/>
              <a:pPr/>
              <a:t>‹#›</a:t>
            </a:fld>
            <a:endParaRPr lang="en-GB"/>
          </a:p>
        </p:txBody>
      </p:sp>
    </p:spTree>
    <p:extLst>
      <p:ext uri="{BB962C8B-B14F-4D97-AF65-F5344CB8AC3E}">
        <p14:creationId xmlns:p14="http://schemas.microsoft.com/office/powerpoint/2010/main" val="73780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48680"/>
            <a:ext cx="2057400" cy="557748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548680"/>
            <a:ext cx="6019800" cy="557748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D9110D1-74A9-4A4C-B585-410D4C3C0583}" type="datetimeFigureOut">
              <a:rPr lang="en-GB" smtClean="0"/>
              <a:pPr/>
              <a:t>10/10/2013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EA20F9-9F18-4B25-AC95-3B03508EBAAB}" type="slidenum">
              <a:rPr lang="en-GB" smtClean="0"/>
              <a:pPr/>
              <a:t>‹#›</a:t>
            </a:fld>
            <a:endParaRPr lang="en-GB"/>
          </a:p>
        </p:txBody>
      </p:sp>
    </p:spTree>
    <p:extLst>
      <p:ext uri="{BB962C8B-B14F-4D97-AF65-F5344CB8AC3E}">
        <p14:creationId xmlns:p14="http://schemas.microsoft.com/office/powerpoint/2010/main" val="1264065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port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60648"/>
            <a:ext cx="7772400" cy="792087"/>
          </a:xfrm>
        </p:spPr>
        <p:txBody>
          <a:bodyPr>
            <a:normAutofit/>
          </a:bodyPr>
          <a:lstStyle>
            <a:lvl1pPr algn="l">
              <a:defRPr sz="4000">
                <a:latin typeface="Tahoma" pitchFamily="34" charset="0"/>
                <a:ea typeface="Tahoma" pitchFamily="34" charset="0"/>
                <a:cs typeface="Tahoma" pitchFamily="34" charset="0"/>
              </a:defRPr>
            </a:lvl1pPr>
          </a:lstStyle>
          <a:p>
            <a:r>
              <a:rPr lang="en-US" dirty="0" smtClean="0"/>
              <a:t>A slide to die for</a:t>
            </a:r>
            <a:endParaRPr lang="en-GB" dirty="0"/>
          </a:p>
        </p:txBody>
      </p:sp>
    </p:spTree>
    <p:extLst>
      <p:ext uri="{BB962C8B-B14F-4D97-AF65-F5344CB8AC3E}">
        <p14:creationId xmlns:p14="http://schemas.microsoft.com/office/powerpoint/2010/main" val="49479921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a:latin typeface="Tahoma" pitchFamily="34" charset="0"/>
                <a:ea typeface="Tahoma" pitchFamily="34" charset="0"/>
                <a:cs typeface="Tahoma" pitchFamily="34" charset="0"/>
              </a:defRPr>
            </a:lvl1pPr>
          </a:lstStyle>
          <a:p>
            <a:r>
              <a:rPr lang="en-US" dirty="0" smtClean="0"/>
              <a:t>A slide to die for</a:t>
            </a:r>
            <a:endParaRPr lang="en-GB" dirty="0"/>
          </a:p>
        </p:txBody>
      </p:sp>
      <p:sp>
        <p:nvSpPr>
          <p:cNvPr id="5" name="Content Placeholder 4"/>
          <p:cNvSpPr>
            <a:spLocks noGrp="1"/>
          </p:cNvSpPr>
          <p:nvPr>
            <p:ph sz="quarter" idx="10" hasCustomPrompt="1"/>
          </p:nvPr>
        </p:nvSpPr>
        <p:spPr>
          <a:xfrm>
            <a:off x="467544" y="1556792"/>
            <a:ext cx="8207375" cy="3816350"/>
          </a:xfrm>
        </p:spPr>
        <p:txBody>
          <a:bodyPr/>
          <a:lstStyle>
            <a:lvl1pPr algn="l">
              <a:defRPr sz="2800">
                <a:latin typeface="Tahoma" pitchFamily="34" charset="0"/>
                <a:ea typeface="Tahoma" pitchFamily="34" charset="0"/>
                <a:cs typeface="Tahoma" pitchFamily="34" charset="0"/>
              </a:defRPr>
            </a:lvl1pPr>
            <a:lvl2pPr marL="742950" marR="0" indent="-285750" algn="l" defTabSz="914400" rtl="0" eaLnBrk="1" fontAlgn="auto" latinLnBrk="0" hangingPunct="1">
              <a:lnSpc>
                <a:spcPct val="150000"/>
              </a:lnSpc>
              <a:spcBef>
                <a:spcPct val="20000"/>
              </a:spcBef>
              <a:spcAft>
                <a:spcPts val="0"/>
              </a:spcAft>
              <a:buClrTx/>
              <a:buSzTx/>
              <a:buFont typeface="Arial" pitchFamily="34" charset="0"/>
              <a:buChar char="–"/>
              <a:tabLst/>
              <a:defRPr sz="2400">
                <a:latin typeface="Tahoma" pitchFamily="34" charset="0"/>
                <a:ea typeface="Tahoma" pitchFamily="34" charset="0"/>
                <a:cs typeface="Tahoma" pitchFamily="34" charset="0"/>
              </a:defRPr>
            </a:lvl2pPr>
          </a:lstStyle>
          <a:p>
            <a:pPr>
              <a:lnSpc>
                <a:spcPct val="150000"/>
              </a:lnSpc>
            </a:pPr>
            <a:r>
              <a:rPr lang="en-GB" dirty="0" smtClean="0"/>
              <a:t>This is why Alchemy </a:t>
            </a:r>
            <a:r>
              <a:rPr lang="en-GB" dirty="0" err="1" smtClean="0"/>
              <a:t>Worx</a:t>
            </a:r>
            <a:r>
              <a:rPr lang="en-GB" dirty="0" smtClean="0"/>
              <a:t> is great</a:t>
            </a:r>
          </a:p>
          <a:p>
            <a:pPr lvl="1">
              <a:lnSpc>
                <a:spcPct val="150000"/>
              </a:lnSpc>
            </a:pPr>
            <a:r>
              <a:rPr lang="en-GB" dirty="0" smtClean="0"/>
              <a:t>World leading email marketing the world over</a:t>
            </a:r>
          </a:p>
          <a:p>
            <a:pPr>
              <a:lnSpc>
                <a:spcPct val="150000"/>
              </a:lnSpc>
            </a:pPr>
            <a:r>
              <a:rPr lang="en-GB" dirty="0" smtClean="0"/>
              <a:t>Sometimes food is not the most important thing in life</a:t>
            </a: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r>
              <a:rPr lang="en-GB" dirty="0" smtClean="0"/>
              <a:t>Eggs and bacon, fish and chips means deliciousness</a:t>
            </a:r>
          </a:p>
          <a:p>
            <a:pPr lvl="1">
              <a:lnSpc>
                <a:spcPct val="150000"/>
              </a:lnSpc>
            </a:pPr>
            <a:r>
              <a:rPr lang="en-GB" dirty="0" smtClean="0"/>
              <a:t>Chocolate cream</a:t>
            </a:r>
          </a:p>
          <a:p>
            <a:pPr>
              <a:lnSpc>
                <a:spcPct val="150000"/>
              </a:lnSpc>
            </a:pPr>
            <a:endParaRPr lang="en-GB" dirty="0"/>
          </a:p>
        </p:txBody>
      </p:sp>
    </p:spTree>
    <p:extLst>
      <p:ext uri="{BB962C8B-B14F-4D97-AF65-F5344CB8AC3E}">
        <p14:creationId xmlns:p14="http://schemas.microsoft.com/office/powerpoint/2010/main" val="42139580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8075240" cy="648072"/>
          </a:xfrm>
        </p:spPr>
        <p:txBody>
          <a:bodyPr/>
          <a:lstStyle>
            <a:lvl1pPr>
              <a:defRPr>
                <a:solidFill>
                  <a:schemeClr val="tx1">
                    <a:lumMod val="75000"/>
                    <a:lumOff val="25000"/>
                  </a:schemeClr>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539552" y="1196752"/>
            <a:ext cx="8075240" cy="4929411"/>
          </a:xfrm>
        </p:spPr>
        <p:txBody>
          <a:bodyPr>
            <a:noAutofit/>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p:txBody>
          <a:bodyPr/>
          <a:lstStyle/>
          <a:p>
            <a:fld id="{4D9110D1-74A9-4A4C-B585-410D4C3C0583}" type="datetimeFigureOut">
              <a:rPr lang="en-GB" smtClean="0"/>
              <a:pPr/>
              <a:t>10/10/2013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EA20F9-9F18-4B25-AC95-3B03508EBAAB}" type="slidenum">
              <a:rPr lang="en-GB" smtClean="0"/>
              <a:pPr/>
              <a:t>‹#›</a:t>
            </a:fld>
            <a:endParaRPr lang="en-GB"/>
          </a:p>
        </p:txBody>
      </p:sp>
    </p:spTree>
    <p:extLst>
      <p:ext uri="{BB962C8B-B14F-4D97-AF65-F5344CB8AC3E}">
        <p14:creationId xmlns:p14="http://schemas.microsoft.com/office/powerpoint/2010/main" val="4121060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3568" y="3501008"/>
            <a:ext cx="7772400" cy="936104"/>
          </a:xfrm>
        </p:spPr>
        <p:txBody>
          <a:bodyPr anchor="t">
            <a:normAutofit/>
          </a:bodyPr>
          <a:lstStyle>
            <a:lvl1pPr algn="l">
              <a:defRPr sz="2400" b="1" cap="all">
                <a:solidFill>
                  <a:schemeClr val="tx1">
                    <a:lumMod val="75000"/>
                    <a:lumOff val="25000"/>
                  </a:schemeClr>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83568" y="4509121"/>
            <a:ext cx="7772400" cy="1224136"/>
          </a:xfrm>
        </p:spPr>
        <p:txBody>
          <a:bodyPr anchor="b"/>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4D9110D1-74A9-4A4C-B585-410D4C3C0583}" type="datetimeFigureOut">
              <a:rPr lang="en-GB" smtClean="0"/>
              <a:pPr/>
              <a:t>10/10/2013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DEA20F9-9F18-4B25-AC95-3B03508EBAAB}" type="slidenum">
              <a:rPr lang="en-GB" smtClean="0"/>
              <a:pPr/>
              <a:t>‹#›</a:t>
            </a:fld>
            <a:endParaRPr lang="en-GB"/>
          </a:p>
        </p:txBody>
      </p:sp>
    </p:spTree>
    <p:extLst>
      <p:ext uri="{BB962C8B-B14F-4D97-AF65-F5344CB8AC3E}">
        <p14:creationId xmlns:p14="http://schemas.microsoft.com/office/powerpoint/2010/main" val="2162455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340768"/>
            <a:ext cx="4038600" cy="4785395"/>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340768"/>
            <a:ext cx="4038600" cy="4785395"/>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Date Placeholder 4"/>
          <p:cNvSpPr>
            <a:spLocks noGrp="1"/>
          </p:cNvSpPr>
          <p:nvPr>
            <p:ph type="dt" sz="half" idx="10"/>
          </p:nvPr>
        </p:nvSpPr>
        <p:spPr/>
        <p:txBody>
          <a:bodyPr/>
          <a:lstStyle/>
          <a:p>
            <a:fld id="{4D9110D1-74A9-4A4C-B585-410D4C3C0583}" type="datetimeFigureOut">
              <a:rPr lang="en-GB" smtClean="0"/>
              <a:pPr/>
              <a:t>10/10/2013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EA20F9-9F18-4B25-AC95-3B03508EBAAB}" type="slidenum">
              <a:rPr lang="en-GB" smtClean="0"/>
              <a:pPr/>
              <a:t>‹#›</a:t>
            </a:fld>
            <a:endParaRPr lang="en-GB"/>
          </a:p>
        </p:txBody>
      </p:sp>
    </p:spTree>
    <p:extLst>
      <p:ext uri="{BB962C8B-B14F-4D97-AF65-F5344CB8AC3E}">
        <p14:creationId xmlns:p14="http://schemas.microsoft.com/office/powerpoint/2010/main" val="1036696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56792"/>
            <a:ext cx="4040188" cy="474067"/>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56792"/>
            <a:ext cx="4041775" cy="474067"/>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D9110D1-74A9-4A4C-B585-410D4C3C0583}" type="datetimeFigureOut">
              <a:rPr lang="en-GB" smtClean="0"/>
              <a:pPr/>
              <a:t>10/10/2013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DEA20F9-9F18-4B25-AC95-3B03508EBAAB}" type="slidenum">
              <a:rPr lang="en-GB" smtClean="0"/>
              <a:pPr/>
              <a:t>‹#›</a:t>
            </a:fld>
            <a:endParaRPr lang="en-GB"/>
          </a:p>
        </p:txBody>
      </p:sp>
    </p:spTree>
    <p:extLst>
      <p:ext uri="{BB962C8B-B14F-4D97-AF65-F5344CB8AC3E}">
        <p14:creationId xmlns:p14="http://schemas.microsoft.com/office/powerpoint/2010/main" val="827425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D9110D1-74A9-4A4C-B585-410D4C3C0583}" type="datetimeFigureOut">
              <a:rPr lang="en-GB" smtClean="0"/>
              <a:pPr/>
              <a:t>10/10/2013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DEA20F9-9F18-4B25-AC95-3B03508EBAAB}" type="slidenum">
              <a:rPr lang="en-GB" smtClean="0"/>
              <a:pPr/>
              <a:t>‹#›</a:t>
            </a:fld>
            <a:endParaRPr lang="en-GB"/>
          </a:p>
        </p:txBody>
      </p:sp>
    </p:spTree>
    <p:extLst>
      <p:ext uri="{BB962C8B-B14F-4D97-AF65-F5344CB8AC3E}">
        <p14:creationId xmlns:p14="http://schemas.microsoft.com/office/powerpoint/2010/main" val="8926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110D1-74A9-4A4C-B585-410D4C3C0583}" type="datetimeFigureOut">
              <a:rPr lang="en-GB" smtClean="0"/>
              <a:pPr/>
              <a:t>10/10/2013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DEA20F9-9F18-4B25-AC95-3B03508EBAAB}" type="slidenum">
              <a:rPr lang="en-GB" smtClean="0"/>
              <a:pPr/>
              <a:t>‹#›</a:t>
            </a:fld>
            <a:endParaRPr lang="en-GB"/>
          </a:p>
        </p:txBody>
      </p:sp>
    </p:spTree>
    <p:extLst>
      <p:ext uri="{BB962C8B-B14F-4D97-AF65-F5344CB8AC3E}">
        <p14:creationId xmlns:p14="http://schemas.microsoft.com/office/powerpoint/2010/main" val="2899330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3008313" cy="814412"/>
          </a:xfrm>
        </p:spPr>
        <p:txBody>
          <a:bodyPr anchor="b"/>
          <a:lstStyle>
            <a:lvl1pPr algn="l">
              <a:defRPr sz="2000" b="1"/>
            </a:lvl1pPr>
          </a:lstStyle>
          <a:p>
            <a:r>
              <a:rPr lang="en-US" dirty="0" smtClean="0"/>
              <a:t>Click to edit Master title style</a:t>
            </a:r>
            <a:endParaRPr lang="en-GB" dirty="0"/>
          </a:p>
        </p:txBody>
      </p:sp>
      <p:sp>
        <p:nvSpPr>
          <p:cNvPr id="3" name="Content Placeholder 2"/>
          <p:cNvSpPr>
            <a:spLocks noGrp="1"/>
          </p:cNvSpPr>
          <p:nvPr>
            <p:ph idx="1"/>
          </p:nvPr>
        </p:nvSpPr>
        <p:spPr>
          <a:xfrm>
            <a:off x="3575050" y="620688"/>
            <a:ext cx="5111750" cy="5505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D9110D1-74A9-4A4C-B585-410D4C3C0583}" type="datetimeFigureOut">
              <a:rPr lang="en-GB" smtClean="0"/>
              <a:pPr/>
              <a:t>10/10/2013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EA20F9-9F18-4B25-AC95-3B03508EBAAB}" type="slidenum">
              <a:rPr lang="en-GB" smtClean="0"/>
              <a:pPr/>
              <a:t>‹#›</a:t>
            </a:fld>
            <a:endParaRPr lang="en-GB"/>
          </a:p>
        </p:txBody>
      </p:sp>
    </p:spTree>
    <p:extLst>
      <p:ext uri="{BB962C8B-B14F-4D97-AF65-F5344CB8AC3E}">
        <p14:creationId xmlns:p14="http://schemas.microsoft.com/office/powerpoint/2010/main" val="1549868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9110D1-74A9-4A4C-B585-410D4C3C0583}" type="datetimeFigureOut">
              <a:rPr lang="en-GB" smtClean="0"/>
              <a:pPr/>
              <a:t>10/10/2013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DEA20F9-9F18-4B25-AC95-3B03508EBAAB}" type="slidenum">
              <a:rPr lang="en-GB" smtClean="0"/>
              <a:pPr/>
              <a:t>‹#›</a:t>
            </a:fld>
            <a:endParaRPr lang="en-GB"/>
          </a:p>
        </p:txBody>
      </p:sp>
    </p:spTree>
    <p:extLst>
      <p:ext uri="{BB962C8B-B14F-4D97-AF65-F5344CB8AC3E}">
        <p14:creationId xmlns:p14="http://schemas.microsoft.com/office/powerpoint/2010/main" val="40199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4.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451" y="0"/>
            <a:ext cx="9127098" cy="6858000"/>
          </a:xfrm>
          <a:prstGeom prst="rect">
            <a:avLst/>
          </a:prstGeom>
        </p:spPr>
      </p:pic>
      <p:sp>
        <p:nvSpPr>
          <p:cNvPr id="2" name="Title Placeholder 1"/>
          <p:cNvSpPr>
            <a:spLocks noGrp="1"/>
          </p:cNvSpPr>
          <p:nvPr>
            <p:ph type="title"/>
          </p:nvPr>
        </p:nvSpPr>
        <p:spPr>
          <a:xfrm>
            <a:off x="539552" y="476672"/>
            <a:ext cx="8075240" cy="79695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539552" y="1340768"/>
            <a:ext cx="8075240" cy="4785395"/>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6516216" y="6597352"/>
            <a:ext cx="2133600" cy="196131"/>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4D9110D1-74A9-4A4C-B585-410D4C3C0583}" type="datetimeFigureOut">
              <a:rPr lang="en-GB" smtClean="0"/>
              <a:pPr/>
              <a:t>10/10/2013</a:t>
            </a:fld>
            <a:endParaRPr lang="en-GB" dirty="0"/>
          </a:p>
        </p:txBody>
      </p:sp>
      <p:sp>
        <p:nvSpPr>
          <p:cNvPr id="5" name="Footer Placeholder 4"/>
          <p:cNvSpPr>
            <a:spLocks noGrp="1"/>
          </p:cNvSpPr>
          <p:nvPr>
            <p:ph type="ftr" sz="quarter" idx="3"/>
          </p:nvPr>
        </p:nvSpPr>
        <p:spPr>
          <a:xfrm>
            <a:off x="380256" y="6597352"/>
            <a:ext cx="2895600" cy="196131"/>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GB" smtClean="0"/>
              <a:t>Copyright Alchemy Worx</a:t>
            </a:r>
            <a:endParaRPr lang="en-GB" dirty="0"/>
          </a:p>
        </p:txBody>
      </p:sp>
      <p:sp>
        <p:nvSpPr>
          <p:cNvPr id="6" name="Slide Number Placeholder 5"/>
          <p:cNvSpPr>
            <a:spLocks noGrp="1"/>
          </p:cNvSpPr>
          <p:nvPr>
            <p:ph type="sldNum" sz="quarter" idx="4"/>
          </p:nvPr>
        </p:nvSpPr>
        <p:spPr>
          <a:xfrm>
            <a:off x="7740352" y="6604843"/>
            <a:ext cx="1080120" cy="1365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1DEA20F9-9F18-4B25-AC95-3B03508EBAAB}" type="slidenum">
              <a:rPr lang="en-GB" smtClean="0"/>
              <a:pPr/>
              <a:t>‹#›</a:t>
            </a:fld>
            <a:endParaRPr lang="en-GB" dirty="0"/>
          </a:p>
        </p:txBody>
      </p:sp>
      <p:pic>
        <p:nvPicPr>
          <p:cNvPr id="9" name="Picture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092280" y="5860083"/>
            <a:ext cx="1584176" cy="521245"/>
          </a:xfrm>
          <a:prstGeom prst="rect">
            <a:avLst/>
          </a:prstGeom>
        </p:spPr>
      </p:pic>
    </p:spTree>
    <p:extLst>
      <p:ext uri="{BB962C8B-B14F-4D97-AF65-F5344CB8AC3E}">
        <p14:creationId xmlns:p14="http://schemas.microsoft.com/office/powerpoint/2010/main" val="3994046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400" kern="1200">
          <a:solidFill>
            <a:schemeClr val="tx1">
              <a:lumMod val="75000"/>
              <a:lumOff val="25000"/>
            </a:schemeClr>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F15D22"/>
        </a:buClr>
        <a:buFont typeface="Wingdings" pitchFamily="2" charset="2"/>
        <a:buChar char="§"/>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Arial" pitchFamily="34" charset="0"/>
          <a:ea typeface="+mn-ea"/>
          <a:cs typeface="Arial" pitchFamily="34" charset="0"/>
        </a:defRPr>
      </a:lvl2pPr>
      <a:lvl3pPr marL="1143000" indent="-228600" algn="l" defTabSz="914400" rtl="0" eaLnBrk="1" latinLnBrk="0" hangingPunct="1">
        <a:spcBef>
          <a:spcPct val="20000"/>
        </a:spcBef>
        <a:buClr>
          <a:srgbClr val="F15D22"/>
        </a:buClr>
        <a:buFont typeface="Wingdings" pitchFamily="2" charset="2"/>
        <a:buChar char="§"/>
        <a:defRPr sz="1800" kern="1200">
          <a:solidFill>
            <a:schemeClr val="tx1">
              <a:lumMod val="75000"/>
              <a:lumOff val="25000"/>
            </a:schemeClr>
          </a:solidFill>
          <a:latin typeface="Arial" pitchFamily="34" charset="0"/>
          <a:ea typeface="+mn-ea"/>
          <a:cs typeface="Arial" pitchFamily="34" charset="0"/>
        </a:defRPr>
      </a:lvl3pPr>
      <a:lvl4pPr marL="1600200" indent="-228600" algn="l" defTabSz="914400" rtl="0" eaLnBrk="1" latinLnBrk="0" hangingPunct="1">
        <a:spcBef>
          <a:spcPct val="20000"/>
        </a:spcBef>
        <a:buClr>
          <a:srgbClr val="F15D22"/>
        </a:buClr>
        <a:buFont typeface="Arial" pitchFamily="34" charset="0"/>
        <a:buChar char="•"/>
        <a:defRPr sz="1600" kern="1200">
          <a:solidFill>
            <a:schemeClr val="tx1">
              <a:lumMod val="75000"/>
              <a:lumOff val="25000"/>
            </a:schemeClr>
          </a:solidFill>
          <a:latin typeface="Arial" pitchFamily="34" charset="0"/>
          <a:ea typeface="+mn-ea"/>
          <a:cs typeface="Arial" pitchFamily="34" charset="0"/>
        </a:defRPr>
      </a:lvl4pPr>
      <a:lvl5pPr marL="2057400" indent="-228600" algn="l" defTabSz="914400" rtl="0" eaLnBrk="1" latinLnBrk="0" hangingPunct="1">
        <a:spcBef>
          <a:spcPct val="20000"/>
        </a:spcBef>
        <a:buClr>
          <a:srgbClr val="F15D22"/>
        </a:buClr>
        <a:buFont typeface="Wingdings" pitchFamily="2" charset="2"/>
        <a:buChar char="§"/>
        <a:defRPr sz="1600" kern="1200">
          <a:solidFill>
            <a:schemeClr val="tx1">
              <a:lumMod val="75000"/>
              <a:lumOff val="2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4312" y="6412696"/>
            <a:ext cx="9144000" cy="432048"/>
          </a:xfrm>
          <a:prstGeom prst="rect">
            <a:avLst/>
          </a:prstGeom>
          <a:solidFill>
            <a:srgbClr val="E00000"/>
          </a:solidFill>
          <a:ln>
            <a:solidFill>
              <a:srgbClr val="E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Tahoma</a:t>
            </a:r>
            <a:endParaRPr lang="en-GB" dirty="0"/>
          </a:p>
        </p:txBody>
      </p:sp>
      <p:sp>
        <p:nvSpPr>
          <p:cNvPr id="3" name="Text Placeholder 2"/>
          <p:cNvSpPr>
            <a:spLocks noGrp="1"/>
          </p:cNvSpPr>
          <p:nvPr>
            <p:ph type="body" idx="1"/>
          </p:nvPr>
        </p:nvSpPr>
        <p:spPr>
          <a:xfrm>
            <a:off x="457200" y="1600200"/>
            <a:ext cx="8229600" cy="3989039"/>
          </a:xfrm>
          <a:prstGeom prst="rect">
            <a:avLst/>
          </a:prstGeom>
        </p:spPr>
        <p:txBody>
          <a:bodyPr vert="horz" lIns="91440" tIns="45720" rIns="91440" bIns="45720" rtlCol="0">
            <a:normAutofit/>
          </a:bodyPr>
          <a:lstStyle/>
          <a:p>
            <a:pPr>
              <a:lnSpc>
                <a:spcPct val="150000"/>
              </a:lnSpc>
            </a:pPr>
            <a:r>
              <a:rPr lang="en-GB" dirty="0" smtClean="0"/>
              <a:t>This is why Alchemy </a:t>
            </a:r>
            <a:r>
              <a:rPr lang="en-GB" dirty="0" err="1" smtClean="0"/>
              <a:t>Worx</a:t>
            </a:r>
            <a:r>
              <a:rPr lang="en-GB" dirty="0" smtClean="0"/>
              <a:t> is great</a:t>
            </a:r>
          </a:p>
          <a:p>
            <a:pPr lvl="1">
              <a:lnSpc>
                <a:spcPct val="150000"/>
              </a:lnSpc>
            </a:pPr>
            <a:r>
              <a:rPr lang="en-GB" dirty="0" smtClean="0"/>
              <a:t>World leading email marketing the world over</a:t>
            </a:r>
          </a:p>
          <a:p>
            <a:pPr>
              <a:lnSpc>
                <a:spcPct val="150000"/>
              </a:lnSpc>
            </a:pPr>
            <a:r>
              <a:rPr lang="en-GB" dirty="0" smtClean="0"/>
              <a:t>Sometimes food is not the most important thing in life</a:t>
            </a:r>
          </a:p>
          <a:p>
            <a:pPr marL="742950" marR="0" lvl="1" indent="-285750" algn="l" defTabSz="914400" rtl="0" eaLnBrk="1" fontAlgn="auto" latinLnBrk="0" hangingPunct="1">
              <a:lnSpc>
                <a:spcPct val="150000"/>
              </a:lnSpc>
              <a:spcBef>
                <a:spcPct val="20000"/>
              </a:spcBef>
              <a:spcAft>
                <a:spcPts val="0"/>
              </a:spcAft>
              <a:buClrTx/>
              <a:buSzTx/>
              <a:buFont typeface="Arial" pitchFamily="34" charset="0"/>
              <a:buChar char="–"/>
              <a:tabLst/>
              <a:defRPr/>
            </a:pPr>
            <a:r>
              <a:rPr lang="en-GB" dirty="0" smtClean="0"/>
              <a:t>Eggs and bacon, fish and chips means deliciousness</a:t>
            </a:r>
          </a:p>
          <a:p>
            <a:pPr lvl="1">
              <a:lnSpc>
                <a:spcPct val="150000"/>
              </a:lnSpc>
            </a:pPr>
            <a:r>
              <a:rPr lang="en-GB" dirty="0" smtClean="0"/>
              <a:t>Chocolate cream</a:t>
            </a:r>
          </a:p>
        </p:txBody>
      </p:sp>
      <p:sp>
        <p:nvSpPr>
          <p:cNvPr id="7" name="Rectangle 6"/>
          <p:cNvSpPr/>
          <p:nvPr userDrawn="1"/>
        </p:nvSpPr>
        <p:spPr>
          <a:xfrm>
            <a:off x="0" y="6021288"/>
            <a:ext cx="9144000" cy="750559"/>
          </a:xfrm>
          <a:prstGeom prst="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b="5729"/>
          <a:stretch/>
        </p:blipFill>
        <p:spPr>
          <a:xfrm>
            <a:off x="251520" y="6088522"/>
            <a:ext cx="1812136" cy="683325"/>
          </a:xfrm>
          <a:prstGeom prst="rect">
            <a:avLst/>
          </a:prstGeom>
        </p:spPr>
      </p:pic>
    </p:spTree>
    <p:extLst>
      <p:ext uri="{BB962C8B-B14F-4D97-AF65-F5344CB8AC3E}">
        <p14:creationId xmlns:p14="http://schemas.microsoft.com/office/powerpoint/2010/main" val="702999460"/>
      </p:ext>
    </p:extLst>
  </p:cSld>
  <p:clrMap bg1="lt1" tx1="dk1" bg2="lt2" tx2="dk2" accent1="accent1" accent2="accent2" accent3="accent3" accent4="accent4" accent5="accent5" accent6="accent6" hlink="hlink" folHlink="folHlink"/>
  <p:sldLayoutIdLst>
    <p:sldLayoutId id="2147483673" r:id="rId1"/>
    <p:sldLayoutId id="2147483674" r:id="rId2"/>
  </p:sldLayoutIdLst>
  <p:timing>
    <p:tnLst>
      <p:par>
        <p:cTn id="1" dur="indefinite" restart="never" nodeType="tmRoot"/>
      </p:par>
    </p:tnLst>
  </p:timing>
  <p:txStyles>
    <p:titleStyle>
      <a:lvl1pPr algn="l" defTabSz="914400" rtl="0" eaLnBrk="1" latinLnBrk="0" hangingPunct="1">
        <a:spcBef>
          <a:spcPct val="0"/>
        </a:spcBef>
        <a:buNone/>
        <a:defRPr sz="3600" b="1" kern="1200">
          <a:solidFill>
            <a:schemeClr val="tx1"/>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2800" b="1" kern="1200">
          <a:solidFill>
            <a:schemeClr val="tx1"/>
          </a:solidFill>
          <a:latin typeface="Tahoma" pitchFamily="34" charset="0"/>
          <a:ea typeface="Tahoma" pitchFamily="34" charset="0"/>
          <a:cs typeface="Tahoma" pitchFamily="34" charset="0"/>
        </a:defRPr>
      </a:lvl1pPr>
      <a:lvl2pPr marL="742950" marR="0" indent="-285750" algn="l" defTabSz="914400" rtl="0" eaLnBrk="1" fontAlgn="auto" latinLnBrk="0" hangingPunct="1">
        <a:lnSpc>
          <a:spcPct val="150000"/>
        </a:lnSpc>
        <a:spcBef>
          <a:spcPct val="20000"/>
        </a:spcBef>
        <a:spcAft>
          <a:spcPts val="0"/>
        </a:spcAft>
        <a:buClrTx/>
        <a:buSzTx/>
        <a:buFont typeface="Arial" pitchFamily="34" charset="0"/>
        <a:buChar char="–"/>
        <a:tabLst/>
        <a:defRPr sz="24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client_services.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client_new_onboarding_spreadsheet.xls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file:///\\192.168.1.4\alchemy\business_development\collateral\Master%20Templates\Order%20Form%20Master.dotx" TargetMode="External"/><Relationship Id="rId7" Type="http://schemas.openxmlformats.org/officeDocument/2006/relationships/hyperlink" Target="file:///\\192.168.1.4\client\2013\sainsburys_bank\_client_admin\_status_report" TargetMode="External"/><Relationship Id="rId2" Type="http://schemas.openxmlformats.org/officeDocument/2006/relationships/hyperlink" Target="client_mailing_brief.doc.docx" TargetMode="External"/><Relationship Id="rId1" Type="http://schemas.openxmlformats.org/officeDocument/2006/relationships/slideLayout" Target="../slideLayouts/slideLayout2.xml"/><Relationship Id="rId6" Type="http://schemas.openxmlformats.org/officeDocument/2006/relationships/hyperlink" Target="client_project_timelines.xlsx" TargetMode="External"/><Relationship Id="rId5" Type="http://schemas.openxmlformats.org/officeDocument/2006/relationships/hyperlink" Target="PSD%20Checklist.docx" TargetMode="External"/><Relationship Id="rId4" Type="http://schemas.openxmlformats.org/officeDocument/2006/relationships/hyperlink" Target="d106_PSD%20Checklist.docx"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file:///\\192.168.1.4\alchemy\2010\clients_abbreviation.xls" TargetMode="External"/><Relationship Id="rId2" Type="http://schemas.openxmlformats.org/officeDocument/2006/relationships/hyperlink" Target="p114_cm_worflow_synergist_draftv8.ppt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Clients_by_campaign%20manager.xlsx" TargetMode="External"/><Relationship Id="rId2" Type="http://schemas.openxmlformats.org/officeDocument/2006/relationships/hyperlink" Target="../../team_meetings/Clients_aw%20assignment.xlsx" TargetMode="External"/><Relationship Id="rId1" Type="http://schemas.openxmlformats.org/officeDocument/2006/relationships/slideLayout" Target="../slideLayouts/slideLayout2.xml"/><Relationship Id="rId4" Type="http://schemas.openxmlformats.org/officeDocument/2006/relationships/hyperlink" Target="client_new_onboarding_spreadsheet.xlsx"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copy-writing_whiteboard.doc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hyperlink" Target="client_mailing_brief.doc.doc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projects.alchemyworx.local/whiteboards/whiteboards/index.htm"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p103_creative_services_processes.doc" TargetMode="External"/><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d108_creative_brief_template_doc.docx" TargetMode="External"/><Relationship Id="rId5" Type="http://schemas.openxmlformats.org/officeDocument/2006/relationships/hyperlink" Target="client_mailing_brief.docx" TargetMode="External"/><Relationship Id="rId4" Type="http://schemas.openxmlformats.org/officeDocument/2006/relationships/hyperlink" Target="p104_design_whiteboard.doc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Creative_services_processes.doc"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internal_html_briefing_doc.docx" TargetMode="External"/><Relationship Id="rId7" Type="http://schemas.openxmlformats.org/officeDocument/2006/relationships/image" Target="../media/image7.png"/><Relationship Id="rId2" Type="http://schemas.openxmlformats.org/officeDocument/2006/relationships/hyperlink" Target="guidelines%20for%20preparing%20psds%20for%20html%20build.pdf" TargetMode="External"/><Relationship Id="rId1" Type="http://schemas.openxmlformats.org/officeDocument/2006/relationships/slideLayout" Target="../slideLayouts/slideLayout2.xml"/><Relationship Id="rId6" Type="http://schemas.openxmlformats.org/officeDocument/2006/relationships/hyperlink" Target="p106_HTML%20process%20(2).pptx" TargetMode="External"/><Relationship Id="rId5" Type="http://schemas.openxmlformats.org/officeDocument/2006/relationships/hyperlink" Target="html_whiteboard.docx" TargetMode="External"/><Relationship Id="rId4" Type="http://schemas.openxmlformats.org/officeDocument/2006/relationships/hyperlink" Target="d116_internal_html_briefing_doc.docx"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d106_PSD%20Checklist.doc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deployment_CM_process.docx" TargetMode="External"/><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CRF_master.xlsx" TargetMode="External"/><Relationship Id="rId5" Type="http://schemas.openxmlformats.org/officeDocument/2006/relationships/hyperlink" Target="deployment%20process.pptx" TargetMode="External"/><Relationship Id="rId4" Type="http://schemas.openxmlformats.org/officeDocument/2006/relationships/hyperlink" Target="deployment_whiteboard.docx"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aw_QA_Testing_Process_FAQ_internal.doc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qa/client_guidelines" TargetMode="External"/><Relationship Id="rId5" Type="http://schemas.openxmlformats.org/officeDocument/2006/relationships/hyperlink" Target="../../../!Testing_Process_Guides_/Current_Testing_Process_Docs_" TargetMode="External"/><Relationship Id="rId4" Type="http://schemas.openxmlformats.org/officeDocument/2006/relationships/hyperlink" Target="AW_QA_Testing_Process.pdf"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Testing_Process_Guides_"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qa/client_guidelines/CPW%20Form%20Testing"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Data_reporting_whiteboard.docx"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Data%20work%20process.pptx"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hyperlink" Target="client_databrief.docx"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file:///\\192.168.1.4\alchemy\production\Reporting\Client's%20report\John_Lewis\JL_080110-2_update03022010_vf.pdf" TargetMode="External"/><Relationship Id="rId3" Type="http://schemas.openxmlformats.org/officeDocument/2006/relationships/hyperlink" Target="file:///\\192.168.1.4\archive\alchemy_pre2013\Production\reporting\Client's%20report\Alchemy%20Worx%20Email%20Marketing%20Metrics_AK.doc" TargetMode="External"/><Relationship Id="rId7" Type="http://schemas.openxmlformats.org/officeDocument/2006/relationships/hyperlink" Target="file:///\\192.168.1.4\alchemy\production\Reporting\Client's%20report\National_Express\NE_historical_report_15-11-2007(FINAL).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file:///\\192.168.1.4\alchemy\production\Reporting\Client's%20report\TalkTalk\snapshot_reports\17032010_TT_xfactor_Snapshot_report.pdf" TargetMode="External"/><Relationship Id="rId5" Type="http://schemas.openxmlformats.org/officeDocument/2006/relationships/hyperlink" Target="file:///\\192.168.1.4\alchemy\production\Reporting\Client's%20report\TalkTalk\cumulative_BA_reports\092010_TT_BA.pdf" TargetMode="External"/><Relationship Id="rId4" Type="http://schemas.openxmlformats.org/officeDocument/2006/relationships/hyperlink" Target="file:///\\192.168.1.4\archive\alchemy_pre2013\Production\reporting\Client's%20report\AW%20ROI%20AUDIT.pdf"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p110_aw_QA_Testing_Process_FAQ_internal.docx"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campaign_management_QA.doc" TargetMode="External"/><Relationship Id="rId4" Type="http://schemas.openxmlformats.org/officeDocument/2006/relationships/hyperlink" Target="Creative_services_processes.doc"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error_resolution/d113_error_resolution_form.doc"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error_resolution/d114_RCA_AW_template.doc"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error_resolution/cpw/RCA_CPW_AW_13052010/RCA_CPW_AW_13052010.pdf"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projects.alchemyworx.local/whiteboards/whiteboards/index.ht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mailto:consulting@alchemyworx.com" TargetMode="External"/><Relationship Id="rId3" Type="http://schemas.openxmlformats.org/officeDocument/2006/relationships/hyperlink" Target="mailto:Business_intelligence@alchemyworx.com" TargetMode="External"/><Relationship Id="rId7" Type="http://schemas.openxmlformats.org/officeDocument/2006/relationships/hyperlink" Target="mailto:projects@alchemyworx.com" TargetMode="External"/><Relationship Id="rId2" Type="http://schemas.openxmlformats.org/officeDocument/2006/relationships/hyperlink" Target="mailto:eds@alchemyworx.com" TargetMode="External"/><Relationship Id="rId1" Type="http://schemas.openxmlformats.org/officeDocument/2006/relationships/slideLayout" Target="../slideLayouts/slideLayout2.xml"/><Relationship Id="rId6" Type="http://schemas.openxmlformats.org/officeDocument/2006/relationships/hyperlink" Target="mailto:testing@alchemyworx.com" TargetMode="External"/><Relationship Id="rId5" Type="http://schemas.openxmlformats.org/officeDocument/2006/relationships/hyperlink" Target="mailto:html@alchemyworx.com" TargetMode="External"/><Relationship Id="rId4" Type="http://schemas.openxmlformats.org/officeDocument/2006/relationships/hyperlink" Target="mailto:cm@alchemyworx.com"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client_project_timelines.xlsx"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general/room_bookings/Meeting_Room_Bookings_2013.x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Invoice%20Process.pptx"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guide_for_adding_clients_to_sharefile.docx" TargetMode="External"/><Relationship Id="rId2" Type="http://schemas.openxmlformats.org/officeDocument/2006/relationships/hyperlink" Target="http://www.sharefile.co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alchemyworx.com/emailworx/" TargetMode="External"/><Relationship Id="rId2" Type="http://schemas.openxmlformats.org/officeDocument/2006/relationships/hyperlink" Target="http://www.alchemyworx.com/c/newsletter"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file:///\\192.168.1.4\alchemy\general\telephones" TargetMode="External"/><Relationship Id="rId7" Type="http://schemas.openxmlformats.org/officeDocument/2006/relationships/hyperlink" Target="../../../general/telephones/Conf_Call_Bookings_2013.xls" TargetMode="External"/><Relationship Id="rId2" Type="http://schemas.openxmlformats.org/officeDocument/2006/relationships/hyperlink" Target="../../../admin" TargetMode="External"/><Relationship Id="rId1" Type="http://schemas.openxmlformats.org/officeDocument/2006/relationships/slideLayout" Target="../slideLayouts/slideLayout2.xml"/><Relationship Id="rId6" Type="http://schemas.openxmlformats.org/officeDocument/2006/relationships/hyperlink" Target="../../../general/document_templates/Letter%20Heads" TargetMode="External"/><Relationship Id="rId5" Type="http://schemas.openxmlformats.org/officeDocument/2006/relationships/hyperlink" Target="../../../general/document_templates/Sick%20Forms" TargetMode="External"/><Relationship Id="rId4" Type="http://schemas.openxmlformats.org/officeDocument/2006/relationships/hyperlink" Target="../../../general/document_templates/Expense%20forms" TargetMode="External"/></Relationships>
</file>

<file path=ppt/slides/_rels/slide46.xml.rels><?xml version="1.0" encoding="UTF-8" standalone="yes"?>
<Relationships xmlns="http://schemas.openxmlformats.org/package/2006/relationships"><Relationship Id="rId2" Type="http://schemas.openxmlformats.org/officeDocument/2006/relationships/hyperlink" Target="http://maps.google.co.uk/maps?hl=en&amp;source=hp&amp;q=WC1A%201LW%20&amp;um=1&amp;ie=UTF-8&amp;sa=N&amp;tab=w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CM%20process%20and%20form%20documentation.xls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general/telephones/Contacts_bkUpdated13.02.2013.csv"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intranet.alchemyworx.local/logi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d119_guide_on_email%20maintenance.doc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d120_guide_to_back_up_email.docx"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cm_worflow_synergist_draftv8.ppt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827584" y="1268760"/>
            <a:ext cx="7772400" cy="3672408"/>
          </a:xfrm>
        </p:spPr>
        <p:txBody>
          <a:bodyPr/>
          <a:lstStyle/>
          <a:p>
            <a:pPr algn="ctr"/>
            <a:r>
              <a:rPr lang="en-GB" sz="4800" cap="none" dirty="0" smtClean="0">
                <a:latin typeface="Verdana" pitchFamily="34" charset="0"/>
                <a:ea typeface="Verdana" pitchFamily="34" charset="0"/>
                <a:cs typeface="Verdana" pitchFamily="34" charset="0"/>
              </a:rPr>
              <a:t>Alchemy Worx</a:t>
            </a:r>
            <a:br>
              <a:rPr lang="en-GB" sz="4800" cap="none" dirty="0" smtClean="0">
                <a:latin typeface="Verdana" pitchFamily="34" charset="0"/>
                <a:ea typeface="Verdana" pitchFamily="34" charset="0"/>
                <a:cs typeface="Verdana" pitchFamily="34" charset="0"/>
              </a:rPr>
            </a:br>
            <a:r>
              <a:rPr lang="en-GB" sz="4800" cap="none" dirty="0" smtClean="0">
                <a:latin typeface="Verdana" pitchFamily="34" charset="0"/>
                <a:ea typeface="Verdana" pitchFamily="34" charset="0"/>
                <a:cs typeface="Verdana" pitchFamily="34" charset="0"/>
              </a:rPr>
              <a:t>Internal CM/Production </a:t>
            </a:r>
            <a:r>
              <a:rPr lang="en-GB" sz="4800" cap="none" dirty="0">
                <a:latin typeface="Verdana" pitchFamily="34" charset="0"/>
                <a:ea typeface="Verdana" pitchFamily="34" charset="0"/>
                <a:cs typeface="Verdana" pitchFamily="34" charset="0"/>
              </a:rPr>
              <a:t>P</a:t>
            </a:r>
            <a:r>
              <a:rPr lang="en-GB" sz="4800" cap="none" dirty="0" smtClean="0">
                <a:latin typeface="Verdana" pitchFamily="34" charset="0"/>
                <a:ea typeface="Verdana" pitchFamily="34" charset="0"/>
                <a:cs typeface="Verdana" pitchFamily="34" charset="0"/>
              </a:rPr>
              <a:t>rocess</a:t>
            </a:r>
            <a:endParaRPr lang="en-US" sz="3600" cap="none" dirty="0" smtClean="0">
              <a:latin typeface="Verdana" pitchFamily="34" charset="0"/>
              <a:ea typeface="Verdana" pitchFamily="34" charset="0"/>
              <a:cs typeface="Verdana" pitchFamily="34" charset="0"/>
            </a:endParaRPr>
          </a:p>
        </p:txBody>
      </p:sp>
      <p:sp>
        <p:nvSpPr>
          <p:cNvPr id="11267" name="Subtitle 2"/>
          <p:cNvSpPr>
            <a:spLocks noGrp="1"/>
          </p:cNvSpPr>
          <p:nvPr>
            <p:ph type="subTitle" idx="1"/>
          </p:nvPr>
        </p:nvSpPr>
        <p:spPr>
          <a:xfrm>
            <a:off x="2362200" y="6049963"/>
            <a:ext cx="6705600" cy="338554"/>
          </a:xfrm>
        </p:spPr>
        <p:txBody>
          <a:bodyPr/>
          <a:lstStyle/>
          <a:p>
            <a:r>
              <a:rPr lang="en-GB" dirty="0" smtClean="0">
                <a:latin typeface="Verdana" pitchFamily="34" charset="0"/>
                <a:ea typeface="Verdana" pitchFamily="34" charset="0"/>
                <a:cs typeface="Verdana" pitchFamily="34" charset="0"/>
              </a:rPr>
              <a:t>Updated April 29th 2013– Claire Rollinson</a:t>
            </a:r>
            <a:endParaRPr lang="en-US" dirty="0" smtClean="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Placeholder 6"/>
          <p:cNvSpPr>
            <a:spLocks noGrp="1"/>
          </p:cNvSpPr>
          <p:nvPr>
            <p:ph type="body" idx="1"/>
          </p:nvPr>
        </p:nvSpPr>
        <p:spPr/>
        <p:txBody>
          <a:bodyPr/>
          <a:lstStyle/>
          <a:p>
            <a:endParaRPr lang="en-US" smtClean="0"/>
          </a:p>
        </p:txBody>
      </p:sp>
      <p:sp>
        <p:nvSpPr>
          <p:cNvPr id="19459" name="Title 5"/>
          <p:cNvSpPr>
            <a:spLocks noGrp="1"/>
          </p:cNvSpPr>
          <p:nvPr>
            <p:ph type="title"/>
          </p:nvPr>
        </p:nvSpPr>
        <p:spPr>
          <a:xfrm>
            <a:off x="755576" y="3501008"/>
            <a:ext cx="7772400" cy="936104"/>
          </a:xfrm>
        </p:spPr>
        <p:txBody>
          <a:bodyPr/>
          <a:lstStyle/>
          <a:p>
            <a:r>
              <a:rPr lang="en-GB" dirty="0" smtClean="0">
                <a:latin typeface="Verdana" pitchFamily="34" charset="0"/>
                <a:ea typeface="Verdana" pitchFamily="34" charset="0"/>
                <a:cs typeface="Verdana" pitchFamily="34" charset="0"/>
              </a:rPr>
              <a:t>CM Process Overview</a:t>
            </a:r>
            <a:endParaRPr lang="en-US" dirty="0" smtClean="0">
              <a:latin typeface="Verdana" pitchFamily="34" charset="0"/>
              <a:ea typeface="Verdana" pitchFamily="34" charset="0"/>
              <a:cs typeface="Verdana" pitchFamily="34" charset="0"/>
            </a:endParaRPr>
          </a:p>
        </p:txBody>
      </p:sp>
      <p:sp>
        <p:nvSpPr>
          <p:cNvPr id="4" name="Footer Placeholder 3"/>
          <p:cNvSpPr>
            <a:spLocks noGrp="1"/>
          </p:cNvSpPr>
          <p:nvPr>
            <p:ph type="ftr" sz="quarter" idx="12"/>
          </p:nvPr>
        </p:nvSpPr>
        <p:spPr/>
        <p:txBody>
          <a:bodyPr/>
          <a:lstStyle/>
          <a:p>
            <a:pPr>
              <a:defRPr/>
            </a:pPr>
            <a:r>
              <a:rPr lang="en-US"/>
              <a:t>Vertex</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5891213" y="360363"/>
            <a:ext cx="936625" cy="1052512"/>
          </a:xfrm>
          <a:prstGeom prst="rect">
            <a:avLst/>
          </a:prstGeom>
          <a:solidFill>
            <a:schemeClr val="folHlink"/>
          </a:solidFill>
          <a:ln w="9525">
            <a:solidFill>
              <a:schemeClr val="tx1"/>
            </a:solidFill>
            <a:miter lim="800000"/>
            <a:headEnd/>
            <a:tailEnd/>
          </a:ln>
        </p:spPr>
        <p:txBody>
          <a:bodyPr wrap="none" anchor="ctr"/>
          <a:lstStyle/>
          <a:p>
            <a:pPr algn="ctr"/>
            <a:r>
              <a:rPr lang="en-GB" b="1" dirty="0" smtClean="0">
                <a:solidFill>
                  <a:srgbClr val="F8F8F8"/>
                </a:solidFill>
                <a:latin typeface="Verdana" pitchFamily="34" charset="0"/>
              </a:rPr>
              <a:t>Copy/</a:t>
            </a:r>
          </a:p>
          <a:p>
            <a:pPr algn="ctr"/>
            <a:r>
              <a:rPr lang="en-GB" b="1" dirty="0" smtClean="0">
                <a:solidFill>
                  <a:srgbClr val="F8F8F8"/>
                </a:solidFill>
                <a:latin typeface="Verdana" pitchFamily="34" charset="0"/>
              </a:rPr>
              <a:t>Design</a:t>
            </a:r>
            <a:endParaRPr lang="en-US" b="1" dirty="0">
              <a:solidFill>
                <a:srgbClr val="F8F8F8"/>
              </a:solidFill>
              <a:latin typeface="Verdana" pitchFamily="34" charset="0"/>
            </a:endParaRPr>
          </a:p>
        </p:txBody>
      </p:sp>
      <p:sp>
        <p:nvSpPr>
          <p:cNvPr id="20483" name="Rectangle 5"/>
          <p:cNvSpPr>
            <a:spLocks noChangeArrowheads="1"/>
          </p:cNvSpPr>
          <p:nvPr/>
        </p:nvSpPr>
        <p:spPr bwMode="auto">
          <a:xfrm>
            <a:off x="5891213" y="1849438"/>
            <a:ext cx="936625" cy="1052512"/>
          </a:xfrm>
          <a:prstGeom prst="rect">
            <a:avLst/>
          </a:prstGeom>
          <a:solidFill>
            <a:schemeClr val="folHlink"/>
          </a:solidFill>
          <a:ln w="9525">
            <a:solidFill>
              <a:schemeClr val="tx1"/>
            </a:solidFill>
            <a:miter lim="800000"/>
            <a:headEnd/>
            <a:tailEnd/>
          </a:ln>
        </p:spPr>
        <p:txBody>
          <a:bodyPr wrap="none" anchor="ctr"/>
          <a:lstStyle/>
          <a:p>
            <a:pPr algn="ctr"/>
            <a:r>
              <a:rPr lang="en-GB" b="1">
                <a:solidFill>
                  <a:srgbClr val="F8F8F8"/>
                </a:solidFill>
                <a:latin typeface="Verdana" pitchFamily="34" charset="0"/>
              </a:rPr>
              <a:t>HTML</a:t>
            </a:r>
            <a:endParaRPr lang="en-US" b="1">
              <a:solidFill>
                <a:srgbClr val="F8F8F8"/>
              </a:solidFill>
              <a:latin typeface="Verdana" pitchFamily="34" charset="0"/>
            </a:endParaRPr>
          </a:p>
        </p:txBody>
      </p:sp>
      <p:sp>
        <p:nvSpPr>
          <p:cNvPr id="20484" name="Rectangle 7"/>
          <p:cNvSpPr>
            <a:spLocks noChangeArrowheads="1"/>
          </p:cNvSpPr>
          <p:nvPr/>
        </p:nvSpPr>
        <p:spPr bwMode="auto">
          <a:xfrm>
            <a:off x="5891213" y="4144963"/>
            <a:ext cx="936625" cy="1052512"/>
          </a:xfrm>
          <a:prstGeom prst="rect">
            <a:avLst/>
          </a:prstGeom>
          <a:solidFill>
            <a:schemeClr val="folHlink"/>
          </a:solidFill>
          <a:ln w="9525">
            <a:solidFill>
              <a:schemeClr val="tx1"/>
            </a:solidFill>
            <a:miter lim="800000"/>
            <a:headEnd/>
            <a:tailEnd/>
          </a:ln>
        </p:spPr>
        <p:txBody>
          <a:bodyPr wrap="none" anchor="ctr"/>
          <a:lstStyle/>
          <a:p>
            <a:pPr algn="ctr"/>
            <a:r>
              <a:rPr lang="en-GB" b="1">
                <a:solidFill>
                  <a:srgbClr val="F8F8F8"/>
                </a:solidFill>
                <a:latin typeface="Verdana" pitchFamily="34" charset="0"/>
              </a:rPr>
              <a:t>Email</a:t>
            </a:r>
          </a:p>
          <a:p>
            <a:pPr algn="ctr"/>
            <a:r>
              <a:rPr lang="en-GB" b="1">
                <a:solidFill>
                  <a:srgbClr val="F8F8F8"/>
                </a:solidFill>
                <a:latin typeface="Verdana" pitchFamily="34" charset="0"/>
              </a:rPr>
              <a:t>Set</a:t>
            </a:r>
          </a:p>
          <a:p>
            <a:pPr algn="ctr"/>
            <a:r>
              <a:rPr lang="en-GB" b="1">
                <a:solidFill>
                  <a:srgbClr val="F8F8F8"/>
                </a:solidFill>
                <a:latin typeface="Verdana" pitchFamily="34" charset="0"/>
              </a:rPr>
              <a:t>Up</a:t>
            </a:r>
            <a:endParaRPr lang="en-US" b="1">
              <a:solidFill>
                <a:srgbClr val="F8F8F8"/>
              </a:solidFill>
              <a:latin typeface="Verdana" pitchFamily="34" charset="0"/>
            </a:endParaRPr>
          </a:p>
        </p:txBody>
      </p:sp>
      <p:sp>
        <p:nvSpPr>
          <p:cNvPr id="20485" name="Text Box 8"/>
          <p:cNvSpPr txBox="1">
            <a:spLocks noChangeArrowheads="1"/>
          </p:cNvSpPr>
          <p:nvPr/>
        </p:nvSpPr>
        <p:spPr bwMode="auto">
          <a:xfrm>
            <a:off x="3779838" y="3117850"/>
            <a:ext cx="1463675" cy="590550"/>
          </a:xfrm>
          <a:prstGeom prst="rect">
            <a:avLst/>
          </a:prstGeom>
          <a:solidFill>
            <a:srgbClr val="FF0000"/>
          </a:solidFill>
          <a:ln w="9525">
            <a:solidFill>
              <a:schemeClr val="tx1"/>
            </a:solidFill>
            <a:miter lim="800000"/>
            <a:headEnd/>
            <a:tailEnd/>
          </a:ln>
        </p:spPr>
        <p:txBody>
          <a:bodyPr>
            <a:spAutoFit/>
          </a:bodyPr>
          <a:lstStyle/>
          <a:p>
            <a:r>
              <a:rPr lang="en-GB" sz="1600" b="1">
                <a:solidFill>
                  <a:schemeClr val="bg1"/>
                </a:solidFill>
                <a:latin typeface="Verdana" pitchFamily="34" charset="0"/>
              </a:rPr>
              <a:t>Client’s </a:t>
            </a:r>
          </a:p>
          <a:p>
            <a:r>
              <a:rPr lang="en-GB" sz="1600" b="1">
                <a:solidFill>
                  <a:schemeClr val="bg1"/>
                </a:solidFill>
                <a:latin typeface="Verdana" pitchFamily="34" charset="0"/>
              </a:rPr>
              <a:t>approval</a:t>
            </a:r>
            <a:endParaRPr lang="en-US" sz="1600" b="1">
              <a:solidFill>
                <a:schemeClr val="bg1"/>
              </a:solidFill>
              <a:latin typeface="Verdana" pitchFamily="34" charset="0"/>
            </a:endParaRPr>
          </a:p>
        </p:txBody>
      </p:sp>
      <p:sp>
        <p:nvSpPr>
          <p:cNvPr id="20486" name="Text Box 9"/>
          <p:cNvSpPr txBox="1">
            <a:spLocks noChangeArrowheads="1"/>
          </p:cNvSpPr>
          <p:nvPr/>
        </p:nvSpPr>
        <p:spPr bwMode="auto">
          <a:xfrm>
            <a:off x="3779838" y="1462088"/>
            <a:ext cx="1535112" cy="590550"/>
          </a:xfrm>
          <a:prstGeom prst="rect">
            <a:avLst/>
          </a:prstGeom>
          <a:solidFill>
            <a:srgbClr val="FF0000"/>
          </a:solidFill>
          <a:ln w="9525">
            <a:solidFill>
              <a:schemeClr val="tx1"/>
            </a:solidFill>
            <a:miter lim="800000"/>
            <a:headEnd/>
            <a:tailEnd/>
          </a:ln>
        </p:spPr>
        <p:txBody>
          <a:bodyPr>
            <a:spAutoFit/>
          </a:bodyPr>
          <a:lstStyle/>
          <a:p>
            <a:r>
              <a:rPr lang="en-GB" sz="1600" b="1">
                <a:solidFill>
                  <a:schemeClr val="bg1"/>
                </a:solidFill>
                <a:latin typeface="Verdana" pitchFamily="34" charset="0"/>
              </a:rPr>
              <a:t>Client’s </a:t>
            </a:r>
          </a:p>
          <a:p>
            <a:r>
              <a:rPr lang="en-GB" sz="1600" b="1">
                <a:solidFill>
                  <a:schemeClr val="bg1"/>
                </a:solidFill>
                <a:latin typeface="Verdana" pitchFamily="34" charset="0"/>
              </a:rPr>
              <a:t>approval</a:t>
            </a:r>
            <a:endParaRPr lang="en-US" sz="1600" b="1">
              <a:solidFill>
                <a:schemeClr val="bg1"/>
              </a:solidFill>
              <a:latin typeface="Verdana" pitchFamily="34" charset="0"/>
            </a:endParaRPr>
          </a:p>
        </p:txBody>
      </p:sp>
      <p:sp>
        <p:nvSpPr>
          <p:cNvPr id="20487" name="Text Box 10"/>
          <p:cNvSpPr txBox="1">
            <a:spLocks noChangeArrowheads="1"/>
          </p:cNvSpPr>
          <p:nvPr/>
        </p:nvSpPr>
        <p:spPr bwMode="auto">
          <a:xfrm>
            <a:off x="3708401" y="5271282"/>
            <a:ext cx="1463674" cy="590550"/>
          </a:xfrm>
          <a:prstGeom prst="rect">
            <a:avLst/>
          </a:prstGeom>
          <a:solidFill>
            <a:srgbClr val="FF0000"/>
          </a:solidFill>
          <a:ln w="9525">
            <a:solidFill>
              <a:schemeClr val="tx1"/>
            </a:solidFill>
            <a:miter lim="800000"/>
            <a:headEnd/>
            <a:tailEnd/>
          </a:ln>
        </p:spPr>
        <p:txBody>
          <a:bodyPr wrap="square">
            <a:spAutoFit/>
          </a:bodyPr>
          <a:lstStyle/>
          <a:p>
            <a:r>
              <a:rPr lang="en-GB" sz="1600" b="1" dirty="0">
                <a:solidFill>
                  <a:schemeClr val="bg1"/>
                </a:solidFill>
                <a:latin typeface="Verdana" pitchFamily="34" charset="0"/>
              </a:rPr>
              <a:t>Client’s </a:t>
            </a:r>
          </a:p>
          <a:p>
            <a:r>
              <a:rPr lang="en-GB" sz="1600" b="1" dirty="0">
                <a:solidFill>
                  <a:schemeClr val="bg1"/>
                </a:solidFill>
                <a:latin typeface="Verdana" pitchFamily="34" charset="0"/>
              </a:rPr>
              <a:t>approval</a:t>
            </a:r>
            <a:endParaRPr lang="en-US" sz="1600" b="1" dirty="0">
              <a:solidFill>
                <a:schemeClr val="bg1"/>
              </a:solidFill>
              <a:latin typeface="Verdana" pitchFamily="34" charset="0"/>
            </a:endParaRPr>
          </a:p>
        </p:txBody>
      </p:sp>
      <p:sp>
        <p:nvSpPr>
          <p:cNvPr id="20488" name="Line 11"/>
          <p:cNvSpPr>
            <a:spLocks noChangeShapeType="1"/>
          </p:cNvSpPr>
          <p:nvPr/>
        </p:nvSpPr>
        <p:spPr bwMode="auto">
          <a:xfrm>
            <a:off x="6323013" y="1412875"/>
            <a:ext cx="0" cy="431800"/>
          </a:xfrm>
          <a:prstGeom prst="line">
            <a:avLst/>
          </a:prstGeom>
          <a:noFill/>
          <a:ln w="9525">
            <a:solidFill>
              <a:schemeClr val="tx1"/>
            </a:solidFill>
            <a:round/>
            <a:headEnd/>
            <a:tailEnd type="triangle" w="med" len="med"/>
          </a:ln>
        </p:spPr>
        <p:txBody>
          <a:bodyPr/>
          <a:lstStyle/>
          <a:p>
            <a:endParaRPr lang="en-GB"/>
          </a:p>
        </p:txBody>
      </p:sp>
      <p:sp>
        <p:nvSpPr>
          <p:cNvPr id="20489" name="Line 12"/>
          <p:cNvSpPr>
            <a:spLocks noChangeShapeType="1"/>
          </p:cNvSpPr>
          <p:nvPr/>
        </p:nvSpPr>
        <p:spPr bwMode="auto">
          <a:xfrm>
            <a:off x="6323013" y="2924175"/>
            <a:ext cx="0" cy="1225550"/>
          </a:xfrm>
          <a:prstGeom prst="line">
            <a:avLst/>
          </a:prstGeom>
          <a:noFill/>
          <a:ln w="9525">
            <a:solidFill>
              <a:schemeClr val="tx1"/>
            </a:solidFill>
            <a:round/>
            <a:headEnd/>
            <a:tailEnd type="triangle" w="med" len="med"/>
          </a:ln>
        </p:spPr>
        <p:txBody>
          <a:bodyPr/>
          <a:lstStyle/>
          <a:p>
            <a:endParaRPr lang="en-GB"/>
          </a:p>
        </p:txBody>
      </p:sp>
      <p:sp>
        <p:nvSpPr>
          <p:cNvPr id="20490" name="Line 13"/>
          <p:cNvSpPr>
            <a:spLocks noChangeShapeType="1"/>
          </p:cNvSpPr>
          <p:nvPr/>
        </p:nvSpPr>
        <p:spPr bwMode="auto">
          <a:xfrm flipH="1">
            <a:off x="6323013" y="5157788"/>
            <a:ext cx="0" cy="863600"/>
          </a:xfrm>
          <a:prstGeom prst="line">
            <a:avLst/>
          </a:prstGeom>
          <a:noFill/>
          <a:ln w="9525">
            <a:solidFill>
              <a:schemeClr val="tx1"/>
            </a:solidFill>
            <a:round/>
            <a:headEnd/>
            <a:tailEnd type="triangle" w="med" len="med"/>
          </a:ln>
        </p:spPr>
        <p:txBody>
          <a:bodyPr/>
          <a:lstStyle/>
          <a:p>
            <a:endParaRPr lang="en-GB"/>
          </a:p>
        </p:txBody>
      </p:sp>
      <p:sp>
        <p:nvSpPr>
          <p:cNvPr id="20491" name="Text Box 14"/>
          <p:cNvSpPr txBox="1">
            <a:spLocks noChangeArrowheads="1"/>
          </p:cNvSpPr>
          <p:nvPr/>
        </p:nvSpPr>
        <p:spPr bwMode="auto">
          <a:xfrm>
            <a:off x="5530850" y="6016625"/>
            <a:ext cx="1741488" cy="346075"/>
          </a:xfrm>
          <a:prstGeom prst="rect">
            <a:avLst/>
          </a:prstGeom>
          <a:solidFill>
            <a:schemeClr val="tx2"/>
          </a:solidFill>
          <a:ln w="9525">
            <a:solidFill>
              <a:schemeClr val="tx1"/>
            </a:solidFill>
            <a:miter lim="800000"/>
            <a:headEnd/>
            <a:tailEnd/>
          </a:ln>
        </p:spPr>
        <p:txBody>
          <a:bodyPr wrap="none">
            <a:spAutoFit/>
          </a:bodyPr>
          <a:lstStyle/>
          <a:p>
            <a:r>
              <a:rPr lang="en-GB" sz="1600" b="1">
                <a:solidFill>
                  <a:srgbClr val="F8F8F8"/>
                </a:solidFill>
                <a:latin typeface="Verdana" pitchFamily="34" charset="0"/>
              </a:rPr>
              <a:t>DEPLOYMENT</a:t>
            </a:r>
            <a:endParaRPr lang="en-US" sz="1600" b="1">
              <a:solidFill>
                <a:srgbClr val="F8F8F8"/>
              </a:solidFill>
              <a:latin typeface="Verdana" pitchFamily="34" charset="0"/>
            </a:endParaRPr>
          </a:p>
        </p:txBody>
      </p:sp>
      <p:sp>
        <p:nvSpPr>
          <p:cNvPr id="20492" name="Line 16"/>
          <p:cNvSpPr>
            <a:spLocks noChangeShapeType="1"/>
          </p:cNvSpPr>
          <p:nvPr/>
        </p:nvSpPr>
        <p:spPr bwMode="auto">
          <a:xfrm flipV="1">
            <a:off x="5243591" y="2993582"/>
            <a:ext cx="576263" cy="144463"/>
          </a:xfrm>
          <a:prstGeom prst="line">
            <a:avLst/>
          </a:prstGeom>
          <a:noFill/>
          <a:ln w="9525">
            <a:solidFill>
              <a:schemeClr val="tx1"/>
            </a:solidFill>
            <a:round/>
            <a:headEnd/>
            <a:tailEnd type="triangle" w="med" len="med"/>
          </a:ln>
        </p:spPr>
        <p:txBody>
          <a:bodyPr/>
          <a:lstStyle/>
          <a:p>
            <a:endParaRPr lang="en-GB"/>
          </a:p>
        </p:txBody>
      </p:sp>
      <p:sp>
        <p:nvSpPr>
          <p:cNvPr id="20493" name="Line 17"/>
          <p:cNvSpPr>
            <a:spLocks noChangeShapeType="1"/>
          </p:cNvSpPr>
          <p:nvPr/>
        </p:nvSpPr>
        <p:spPr bwMode="auto">
          <a:xfrm flipV="1">
            <a:off x="5243512" y="3870563"/>
            <a:ext cx="944563" cy="633174"/>
          </a:xfrm>
          <a:prstGeom prst="line">
            <a:avLst/>
          </a:prstGeom>
          <a:noFill/>
          <a:ln w="9525">
            <a:solidFill>
              <a:schemeClr val="tx1"/>
            </a:solidFill>
            <a:round/>
            <a:headEnd/>
            <a:tailEnd type="triangle" w="med" len="med"/>
          </a:ln>
        </p:spPr>
        <p:txBody>
          <a:bodyPr/>
          <a:lstStyle/>
          <a:p>
            <a:endParaRPr lang="en-GB"/>
          </a:p>
        </p:txBody>
      </p:sp>
      <p:sp>
        <p:nvSpPr>
          <p:cNvPr id="20494" name="Line 18"/>
          <p:cNvSpPr>
            <a:spLocks noChangeShapeType="1"/>
          </p:cNvSpPr>
          <p:nvPr/>
        </p:nvSpPr>
        <p:spPr bwMode="auto">
          <a:xfrm flipV="1">
            <a:off x="5314950" y="1411288"/>
            <a:ext cx="576262" cy="144463"/>
          </a:xfrm>
          <a:prstGeom prst="line">
            <a:avLst/>
          </a:prstGeom>
          <a:noFill/>
          <a:ln w="9525">
            <a:solidFill>
              <a:schemeClr val="tx1"/>
            </a:solidFill>
            <a:round/>
            <a:headEnd/>
            <a:tailEnd type="triangle" w="med" len="med"/>
          </a:ln>
        </p:spPr>
        <p:txBody>
          <a:bodyPr/>
          <a:lstStyle/>
          <a:p>
            <a:endParaRPr lang="en-GB"/>
          </a:p>
        </p:txBody>
      </p:sp>
      <p:sp>
        <p:nvSpPr>
          <p:cNvPr id="20495" name="Text Box 19"/>
          <p:cNvSpPr txBox="1">
            <a:spLocks noChangeArrowheads="1"/>
          </p:cNvSpPr>
          <p:nvPr/>
        </p:nvSpPr>
        <p:spPr bwMode="auto">
          <a:xfrm>
            <a:off x="107950" y="765175"/>
            <a:ext cx="1535113" cy="590550"/>
          </a:xfrm>
          <a:prstGeom prst="rect">
            <a:avLst/>
          </a:prstGeom>
          <a:solidFill>
            <a:srgbClr val="0000FF"/>
          </a:solidFill>
          <a:ln w="9525">
            <a:solidFill>
              <a:schemeClr val="tx1"/>
            </a:solidFill>
            <a:miter lim="800000"/>
            <a:headEnd/>
            <a:tailEnd/>
          </a:ln>
        </p:spPr>
        <p:txBody>
          <a:bodyPr>
            <a:spAutoFit/>
          </a:bodyPr>
          <a:lstStyle/>
          <a:p>
            <a:r>
              <a:rPr lang="en-GB" sz="1600" b="1" dirty="0">
                <a:solidFill>
                  <a:schemeClr val="bg1"/>
                </a:solidFill>
                <a:latin typeface="Verdana" pitchFamily="34" charset="0"/>
              </a:rPr>
              <a:t>Client’s </a:t>
            </a:r>
          </a:p>
          <a:p>
            <a:r>
              <a:rPr lang="en-GB" sz="1600" b="1" dirty="0">
                <a:solidFill>
                  <a:schemeClr val="bg1"/>
                </a:solidFill>
                <a:latin typeface="Verdana" pitchFamily="34" charset="0"/>
              </a:rPr>
              <a:t>brief</a:t>
            </a:r>
            <a:endParaRPr lang="en-US" sz="1600" b="1" dirty="0">
              <a:solidFill>
                <a:schemeClr val="bg1"/>
              </a:solidFill>
              <a:latin typeface="Verdana" pitchFamily="34" charset="0"/>
            </a:endParaRPr>
          </a:p>
        </p:txBody>
      </p:sp>
      <p:sp>
        <p:nvSpPr>
          <p:cNvPr id="20496" name="Text Box 23"/>
          <p:cNvSpPr txBox="1">
            <a:spLocks noChangeArrowheads="1"/>
          </p:cNvSpPr>
          <p:nvPr/>
        </p:nvSpPr>
        <p:spPr bwMode="auto">
          <a:xfrm>
            <a:off x="6925440" y="442009"/>
            <a:ext cx="1805934" cy="646331"/>
          </a:xfrm>
          <a:prstGeom prst="rect">
            <a:avLst/>
          </a:prstGeom>
          <a:solidFill>
            <a:srgbClr val="FF6600"/>
          </a:solidFill>
          <a:ln w="9525">
            <a:solidFill>
              <a:schemeClr val="tx1"/>
            </a:solidFill>
            <a:miter lim="800000"/>
            <a:headEnd/>
            <a:tailEnd/>
          </a:ln>
        </p:spPr>
        <p:txBody>
          <a:bodyPr wrap="square">
            <a:spAutoFit/>
          </a:bodyPr>
          <a:lstStyle/>
          <a:p>
            <a:r>
              <a:rPr lang="en-GB" dirty="0" smtClean="0">
                <a:solidFill>
                  <a:srgbClr val="F8F8F8"/>
                </a:solidFill>
                <a:latin typeface="Verdana" pitchFamily="34" charset="0"/>
              </a:rPr>
              <a:t>Creative Services</a:t>
            </a:r>
            <a:endParaRPr lang="en-US" dirty="0">
              <a:solidFill>
                <a:srgbClr val="F8F8F8"/>
              </a:solidFill>
              <a:latin typeface="Verdana" pitchFamily="34" charset="0"/>
            </a:endParaRPr>
          </a:p>
        </p:txBody>
      </p:sp>
      <p:sp>
        <p:nvSpPr>
          <p:cNvPr id="20498" name="Text Box 26"/>
          <p:cNvSpPr txBox="1">
            <a:spLocks noChangeArrowheads="1"/>
          </p:cNvSpPr>
          <p:nvPr/>
        </p:nvSpPr>
        <p:spPr bwMode="auto">
          <a:xfrm>
            <a:off x="7019925" y="3284567"/>
            <a:ext cx="1542410" cy="369332"/>
          </a:xfrm>
          <a:prstGeom prst="rect">
            <a:avLst/>
          </a:prstGeom>
          <a:solidFill>
            <a:srgbClr val="FF6600"/>
          </a:solidFill>
          <a:ln w="9525">
            <a:solidFill>
              <a:schemeClr val="tx1"/>
            </a:solidFill>
            <a:miter lim="800000"/>
            <a:headEnd/>
            <a:tailEnd/>
          </a:ln>
        </p:spPr>
        <p:txBody>
          <a:bodyPr wrap="none">
            <a:spAutoFit/>
          </a:bodyPr>
          <a:lstStyle/>
          <a:p>
            <a:r>
              <a:rPr lang="en-GB" b="1" dirty="0" smtClean="0">
                <a:solidFill>
                  <a:srgbClr val="F8F8F8"/>
                </a:solidFill>
                <a:latin typeface="Verdana" pitchFamily="34" charset="0"/>
              </a:rPr>
              <a:t>Data </a:t>
            </a:r>
            <a:r>
              <a:rPr lang="en-GB" dirty="0" smtClean="0">
                <a:solidFill>
                  <a:srgbClr val="F8F8F8"/>
                </a:solidFill>
                <a:latin typeface="Verdana" pitchFamily="34" charset="0"/>
              </a:rPr>
              <a:t>team </a:t>
            </a:r>
            <a:endParaRPr lang="en-US" dirty="0">
              <a:solidFill>
                <a:srgbClr val="F8F8F8"/>
              </a:solidFill>
              <a:latin typeface="Verdana" pitchFamily="34" charset="0"/>
            </a:endParaRPr>
          </a:p>
        </p:txBody>
      </p:sp>
      <p:sp>
        <p:nvSpPr>
          <p:cNvPr id="20499" name="Line 27"/>
          <p:cNvSpPr>
            <a:spLocks noChangeShapeType="1"/>
          </p:cNvSpPr>
          <p:nvPr/>
        </p:nvSpPr>
        <p:spPr bwMode="auto">
          <a:xfrm>
            <a:off x="900113" y="1412875"/>
            <a:ext cx="0" cy="287338"/>
          </a:xfrm>
          <a:prstGeom prst="line">
            <a:avLst/>
          </a:prstGeom>
          <a:noFill/>
          <a:ln w="9525">
            <a:solidFill>
              <a:schemeClr val="tx1"/>
            </a:solidFill>
            <a:round/>
            <a:headEnd/>
            <a:tailEnd type="triangle" w="med" len="med"/>
          </a:ln>
        </p:spPr>
        <p:txBody>
          <a:bodyPr/>
          <a:lstStyle/>
          <a:p>
            <a:endParaRPr lang="en-GB"/>
          </a:p>
        </p:txBody>
      </p:sp>
      <p:sp>
        <p:nvSpPr>
          <p:cNvPr id="20500" name="Text Box 28"/>
          <p:cNvSpPr txBox="1">
            <a:spLocks noChangeArrowheads="1"/>
          </p:cNvSpPr>
          <p:nvPr/>
        </p:nvSpPr>
        <p:spPr bwMode="auto">
          <a:xfrm>
            <a:off x="107950" y="1844675"/>
            <a:ext cx="2592388" cy="3877985"/>
          </a:xfrm>
          <a:prstGeom prst="rect">
            <a:avLst/>
          </a:prstGeom>
          <a:solidFill>
            <a:srgbClr val="3366FF"/>
          </a:solidFill>
          <a:ln w="9525">
            <a:solidFill>
              <a:schemeClr val="tx1"/>
            </a:solidFill>
            <a:miter lim="800000"/>
            <a:headEnd/>
            <a:tailEnd/>
          </a:ln>
        </p:spPr>
        <p:txBody>
          <a:bodyPr>
            <a:spAutoFit/>
          </a:bodyPr>
          <a:lstStyle/>
          <a:p>
            <a:r>
              <a:rPr lang="en-GB" b="1" dirty="0">
                <a:solidFill>
                  <a:schemeClr val="bg1"/>
                </a:solidFill>
                <a:latin typeface="Verdana" pitchFamily="34" charset="0"/>
              </a:rPr>
              <a:t>CM to</a:t>
            </a:r>
            <a:r>
              <a:rPr lang="en-GB" b="1" dirty="0" smtClean="0">
                <a:solidFill>
                  <a:schemeClr val="bg1"/>
                </a:solidFill>
                <a:latin typeface="Verdana" pitchFamily="34" charset="0"/>
              </a:rPr>
              <a:t>:</a:t>
            </a:r>
          </a:p>
          <a:p>
            <a:r>
              <a:rPr lang="en-GB" b="1" dirty="0" smtClean="0">
                <a:solidFill>
                  <a:schemeClr val="bg1"/>
                </a:solidFill>
                <a:latin typeface="Verdana" pitchFamily="34" charset="0"/>
              </a:rPr>
              <a:t>- Receive internal client brief</a:t>
            </a:r>
            <a:endParaRPr lang="en-GB" b="1" dirty="0">
              <a:solidFill>
                <a:schemeClr val="bg1"/>
              </a:solidFill>
              <a:latin typeface="Verdana" pitchFamily="34" charset="0"/>
            </a:endParaRPr>
          </a:p>
          <a:p>
            <a:pPr>
              <a:buFontTx/>
              <a:buChar char="-"/>
            </a:pPr>
            <a:r>
              <a:rPr lang="en-GB" sz="1600" b="1" dirty="0">
                <a:solidFill>
                  <a:schemeClr val="bg1"/>
                </a:solidFill>
                <a:latin typeface="Verdana" pitchFamily="34" charset="0"/>
              </a:rPr>
              <a:t> Acknowledge email</a:t>
            </a:r>
          </a:p>
          <a:p>
            <a:pPr>
              <a:buFontTx/>
              <a:buChar char="-"/>
            </a:pPr>
            <a:r>
              <a:rPr lang="en-GB" sz="1600" b="1" dirty="0">
                <a:solidFill>
                  <a:schemeClr val="bg1"/>
                </a:solidFill>
                <a:latin typeface="Verdana" pitchFamily="34" charset="0"/>
              </a:rPr>
              <a:t> Confirm </a:t>
            </a:r>
            <a:r>
              <a:rPr lang="en-GB" sz="1600" b="1" dirty="0" smtClean="0">
                <a:solidFill>
                  <a:schemeClr val="bg1"/>
                </a:solidFill>
                <a:latin typeface="Verdana" pitchFamily="34" charset="0"/>
              </a:rPr>
              <a:t>job/costs </a:t>
            </a:r>
            <a:r>
              <a:rPr lang="en-GB" sz="1600" b="1" dirty="0">
                <a:solidFill>
                  <a:schemeClr val="bg1"/>
                </a:solidFill>
                <a:latin typeface="Verdana" pitchFamily="34" charset="0"/>
              </a:rPr>
              <a:t>&amp; </a:t>
            </a:r>
            <a:r>
              <a:rPr lang="en-GB" sz="1600" b="1" dirty="0" smtClean="0">
                <a:solidFill>
                  <a:schemeClr val="bg1"/>
                </a:solidFill>
                <a:latin typeface="Verdana" pitchFamily="34" charset="0"/>
              </a:rPr>
              <a:t>timelines with production</a:t>
            </a:r>
            <a:endParaRPr lang="en-GB" sz="1600" b="1" dirty="0">
              <a:solidFill>
                <a:schemeClr val="bg1"/>
              </a:solidFill>
              <a:latin typeface="Verdana" pitchFamily="34" charset="0"/>
            </a:endParaRPr>
          </a:p>
          <a:p>
            <a:pPr>
              <a:buFontTx/>
              <a:buChar char="-"/>
            </a:pPr>
            <a:r>
              <a:rPr lang="en-GB" sz="1600" b="1" dirty="0">
                <a:solidFill>
                  <a:schemeClr val="bg1"/>
                </a:solidFill>
                <a:latin typeface="Verdana" pitchFamily="34" charset="0"/>
              </a:rPr>
              <a:t> Question logic and make recommendations</a:t>
            </a:r>
          </a:p>
          <a:p>
            <a:pPr>
              <a:buFontTx/>
              <a:buChar char="-"/>
            </a:pPr>
            <a:r>
              <a:rPr lang="en-GB" sz="1600" b="1" dirty="0">
                <a:solidFill>
                  <a:schemeClr val="bg1"/>
                </a:solidFill>
                <a:latin typeface="Verdana" pitchFamily="34" charset="0"/>
              </a:rPr>
              <a:t> Prepare brief and collect assets for production</a:t>
            </a:r>
          </a:p>
          <a:p>
            <a:pPr>
              <a:buFontTx/>
              <a:buChar char="-"/>
            </a:pPr>
            <a:r>
              <a:rPr lang="en-GB" sz="1600" b="1" dirty="0">
                <a:solidFill>
                  <a:schemeClr val="bg1"/>
                </a:solidFill>
                <a:latin typeface="Verdana" pitchFamily="34" charset="0"/>
              </a:rPr>
              <a:t> Create a </a:t>
            </a:r>
            <a:r>
              <a:rPr lang="en-GB" sz="1600" b="1" dirty="0" smtClean="0">
                <a:solidFill>
                  <a:schemeClr val="bg1"/>
                </a:solidFill>
                <a:latin typeface="Verdana" pitchFamily="34" charset="0"/>
              </a:rPr>
              <a:t>project number and folder</a:t>
            </a:r>
            <a:endParaRPr lang="en-US" sz="1600" b="1" dirty="0">
              <a:solidFill>
                <a:schemeClr val="bg1"/>
              </a:solidFill>
              <a:latin typeface="Verdana" pitchFamily="34" charset="0"/>
            </a:endParaRPr>
          </a:p>
        </p:txBody>
      </p:sp>
      <p:sp>
        <p:nvSpPr>
          <p:cNvPr id="20501" name="AutoShape 29"/>
          <p:cNvSpPr>
            <a:spLocks noChangeArrowheads="1"/>
          </p:cNvSpPr>
          <p:nvPr/>
        </p:nvSpPr>
        <p:spPr bwMode="auto">
          <a:xfrm>
            <a:off x="2771775" y="2997200"/>
            <a:ext cx="576263" cy="647700"/>
          </a:xfrm>
          <a:prstGeom prst="rightArrow">
            <a:avLst>
              <a:gd name="adj1" fmla="val 50000"/>
              <a:gd name="adj2" fmla="val 25000"/>
            </a:avLst>
          </a:prstGeom>
          <a:solidFill>
            <a:srgbClr val="0000FF"/>
          </a:solidFill>
          <a:ln w="9525">
            <a:solidFill>
              <a:schemeClr val="tx1"/>
            </a:solidFill>
            <a:miter lim="800000"/>
            <a:headEnd/>
            <a:tailEnd/>
          </a:ln>
        </p:spPr>
        <p:txBody>
          <a:bodyPr wrap="none" anchor="ctr"/>
          <a:lstStyle/>
          <a:p>
            <a:endParaRPr lang="en-GB"/>
          </a:p>
        </p:txBody>
      </p:sp>
      <p:sp>
        <p:nvSpPr>
          <p:cNvPr id="20502" name="AutoShape 32"/>
          <p:cNvSpPr>
            <a:spLocks/>
          </p:cNvSpPr>
          <p:nvPr/>
        </p:nvSpPr>
        <p:spPr bwMode="auto">
          <a:xfrm>
            <a:off x="3419475" y="620713"/>
            <a:ext cx="144463" cy="5761037"/>
          </a:xfrm>
          <a:prstGeom prst="leftBracket">
            <a:avLst>
              <a:gd name="adj" fmla="val 332325"/>
            </a:avLst>
          </a:prstGeom>
          <a:noFill/>
          <a:ln w="9525">
            <a:solidFill>
              <a:schemeClr val="tx1"/>
            </a:solidFill>
            <a:round/>
            <a:headEnd/>
            <a:tailEnd/>
          </a:ln>
        </p:spPr>
        <p:txBody>
          <a:bodyPr wrap="none" anchor="ctr"/>
          <a:lstStyle/>
          <a:p>
            <a:endParaRPr lang="en-GB"/>
          </a:p>
        </p:txBody>
      </p:sp>
      <p:sp>
        <p:nvSpPr>
          <p:cNvPr id="20503" name="Rectangle 33"/>
          <p:cNvSpPr>
            <a:spLocks noChangeArrowheads="1"/>
          </p:cNvSpPr>
          <p:nvPr/>
        </p:nvSpPr>
        <p:spPr bwMode="auto">
          <a:xfrm>
            <a:off x="7885113" y="5589588"/>
            <a:ext cx="936625" cy="1052512"/>
          </a:xfrm>
          <a:prstGeom prst="rect">
            <a:avLst/>
          </a:prstGeom>
          <a:solidFill>
            <a:schemeClr val="folHlink"/>
          </a:solidFill>
          <a:ln w="9525">
            <a:solidFill>
              <a:schemeClr val="tx1"/>
            </a:solidFill>
            <a:miter lim="800000"/>
            <a:headEnd/>
            <a:tailEnd/>
          </a:ln>
        </p:spPr>
        <p:txBody>
          <a:bodyPr wrap="none" anchor="ctr"/>
          <a:lstStyle/>
          <a:p>
            <a:pPr algn="ctr"/>
            <a:r>
              <a:rPr lang="en-GB" b="1">
                <a:solidFill>
                  <a:srgbClr val="F8F8F8"/>
                </a:solidFill>
                <a:latin typeface="Verdana" pitchFamily="34" charset="0"/>
              </a:rPr>
              <a:t>Report</a:t>
            </a:r>
            <a:endParaRPr lang="en-US" b="1">
              <a:solidFill>
                <a:srgbClr val="F8F8F8"/>
              </a:solidFill>
              <a:latin typeface="Verdana" pitchFamily="34" charset="0"/>
            </a:endParaRPr>
          </a:p>
        </p:txBody>
      </p:sp>
      <p:sp>
        <p:nvSpPr>
          <p:cNvPr id="20504" name="Line 34"/>
          <p:cNvSpPr>
            <a:spLocks noChangeShapeType="1"/>
          </p:cNvSpPr>
          <p:nvPr/>
        </p:nvSpPr>
        <p:spPr bwMode="auto">
          <a:xfrm>
            <a:off x="7308850" y="6165850"/>
            <a:ext cx="576263" cy="0"/>
          </a:xfrm>
          <a:prstGeom prst="line">
            <a:avLst/>
          </a:prstGeom>
          <a:noFill/>
          <a:ln w="9525">
            <a:solidFill>
              <a:schemeClr val="tx1"/>
            </a:solidFill>
            <a:round/>
            <a:headEnd/>
            <a:tailEnd type="triangle" w="med" len="med"/>
          </a:ln>
        </p:spPr>
        <p:txBody>
          <a:bodyPr/>
          <a:lstStyle/>
          <a:p>
            <a:endParaRPr lang="en-GB"/>
          </a:p>
        </p:txBody>
      </p:sp>
      <p:sp>
        <p:nvSpPr>
          <p:cNvPr id="20505" name="Text Box 36"/>
          <p:cNvSpPr txBox="1">
            <a:spLocks noChangeArrowheads="1"/>
          </p:cNvSpPr>
          <p:nvPr/>
        </p:nvSpPr>
        <p:spPr bwMode="auto">
          <a:xfrm>
            <a:off x="1763713" y="760413"/>
            <a:ext cx="1485900" cy="650875"/>
          </a:xfrm>
          <a:prstGeom prst="rect">
            <a:avLst/>
          </a:prstGeom>
          <a:solidFill>
            <a:srgbClr val="FF6600"/>
          </a:solidFill>
          <a:ln w="9525">
            <a:solidFill>
              <a:schemeClr val="tx1"/>
            </a:solidFill>
            <a:miter lim="800000"/>
            <a:headEnd/>
            <a:tailEnd/>
          </a:ln>
        </p:spPr>
        <p:txBody>
          <a:bodyPr wrap="none">
            <a:spAutoFit/>
          </a:bodyPr>
          <a:lstStyle/>
          <a:p>
            <a:r>
              <a:rPr lang="en-GB">
                <a:solidFill>
                  <a:srgbClr val="F8F8F8"/>
                </a:solidFill>
                <a:latin typeface="Verdana" pitchFamily="34" charset="0"/>
              </a:rPr>
              <a:t>Consulting </a:t>
            </a:r>
          </a:p>
          <a:p>
            <a:r>
              <a:rPr lang="en-GB">
                <a:solidFill>
                  <a:srgbClr val="F8F8F8"/>
                </a:solidFill>
                <a:latin typeface="Verdana" pitchFamily="34" charset="0"/>
              </a:rPr>
              <a:t>team</a:t>
            </a:r>
            <a:endParaRPr lang="en-US">
              <a:solidFill>
                <a:srgbClr val="F8F8F8"/>
              </a:solidFill>
              <a:latin typeface="Verdana" pitchFamily="34" charset="0"/>
            </a:endParaRPr>
          </a:p>
        </p:txBody>
      </p:sp>
      <p:sp>
        <p:nvSpPr>
          <p:cNvPr id="20506" name="Line 37"/>
          <p:cNvSpPr>
            <a:spLocks noChangeShapeType="1"/>
          </p:cNvSpPr>
          <p:nvPr/>
        </p:nvSpPr>
        <p:spPr bwMode="auto">
          <a:xfrm>
            <a:off x="2124075" y="1484313"/>
            <a:ext cx="0" cy="287337"/>
          </a:xfrm>
          <a:prstGeom prst="line">
            <a:avLst/>
          </a:prstGeom>
          <a:noFill/>
          <a:ln w="9525">
            <a:solidFill>
              <a:schemeClr val="tx1"/>
            </a:solidFill>
            <a:round/>
            <a:headEnd/>
            <a:tailEnd type="triangle" w="med" len="med"/>
          </a:ln>
        </p:spPr>
        <p:txBody>
          <a:bodyPr/>
          <a:lstStyle/>
          <a:p>
            <a:endParaRPr lang="en-GB"/>
          </a:p>
        </p:txBody>
      </p:sp>
      <p:sp>
        <p:nvSpPr>
          <p:cNvPr id="20507" name="Text Box 39"/>
          <p:cNvSpPr txBox="1">
            <a:spLocks noChangeArrowheads="1"/>
          </p:cNvSpPr>
          <p:nvPr/>
        </p:nvSpPr>
        <p:spPr bwMode="auto">
          <a:xfrm>
            <a:off x="7040565" y="4262566"/>
            <a:ext cx="1689095" cy="646331"/>
          </a:xfrm>
          <a:prstGeom prst="rect">
            <a:avLst/>
          </a:prstGeom>
          <a:solidFill>
            <a:srgbClr val="FF6600"/>
          </a:solidFill>
          <a:ln w="9525">
            <a:solidFill>
              <a:schemeClr val="tx1"/>
            </a:solidFill>
            <a:miter lim="800000"/>
            <a:headEnd/>
            <a:tailEnd/>
          </a:ln>
        </p:spPr>
        <p:txBody>
          <a:bodyPr wrap="square">
            <a:spAutoFit/>
          </a:bodyPr>
          <a:lstStyle/>
          <a:p>
            <a:r>
              <a:rPr lang="en-GB" dirty="0" smtClean="0">
                <a:solidFill>
                  <a:srgbClr val="F8F8F8"/>
                </a:solidFill>
                <a:latin typeface="Verdana" pitchFamily="34" charset="0"/>
              </a:rPr>
              <a:t>Deployment </a:t>
            </a:r>
            <a:r>
              <a:rPr lang="en-GB" dirty="0">
                <a:solidFill>
                  <a:srgbClr val="F8F8F8"/>
                </a:solidFill>
                <a:latin typeface="Verdana" pitchFamily="34" charset="0"/>
              </a:rPr>
              <a:t>team</a:t>
            </a:r>
            <a:endParaRPr lang="en-US" dirty="0">
              <a:solidFill>
                <a:srgbClr val="F8F8F8"/>
              </a:solidFill>
              <a:latin typeface="Verdana" pitchFamily="34" charset="0"/>
            </a:endParaRPr>
          </a:p>
        </p:txBody>
      </p:sp>
      <p:sp>
        <p:nvSpPr>
          <p:cNvPr id="20508" name="Text Box 38"/>
          <p:cNvSpPr txBox="1">
            <a:spLocks noChangeArrowheads="1"/>
          </p:cNvSpPr>
          <p:nvPr/>
        </p:nvSpPr>
        <p:spPr bwMode="auto">
          <a:xfrm>
            <a:off x="6925440" y="5213351"/>
            <a:ext cx="2218560" cy="646331"/>
          </a:xfrm>
          <a:prstGeom prst="rect">
            <a:avLst/>
          </a:prstGeom>
          <a:solidFill>
            <a:srgbClr val="FF6600"/>
          </a:solidFill>
          <a:ln w="9525">
            <a:solidFill>
              <a:schemeClr val="tx1"/>
            </a:solidFill>
            <a:miter lim="800000"/>
            <a:headEnd/>
            <a:tailEnd/>
          </a:ln>
        </p:spPr>
        <p:txBody>
          <a:bodyPr wrap="square">
            <a:spAutoFit/>
          </a:bodyPr>
          <a:lstStyle/>
          <a:p>
            <a:r>
              <a:rPr lang="en-GB" dirty="0" smtClean="0">
                <a:solidFill>
                  <a:srgbClr val="F8F8F8"/>
                </a:solidFill>
                <a:latin typeface="Verdana" pitchFamily="34" charset="0"/>
              </a:rPr>
              <a:t>Business Intel </a:t>
            </a:r>
            <a:r>
              <a:rPr lang="en-GB" dirty="0">
                <a:solidFill>
                  <a:srgbClr val="F8F8F8"/>
                </a:solidFill>
                <a:latin typeface="Verdana" pitchFamily="34" charset="0"/>
              </a:rPr>
              <a:t>team</a:t>
            </a:r>
            <a:endParaRPr lang="en-US" dirty="0">
              <a:solidFill>
                <a:srgbClr val="F8F8F8"/>
              </a:solidFill>
              <a:latin typeface="Verdana" pitchFamily="34" charset="0"/>
            </a:endParaRPr>
          </a:p>
        </p:txBody>
      </p:sp>
      <p:sp>
        <p:nvSpPr>
          <p:cNvPr id="29" name="Text Box 10"/>
          <p:cNvSpPr txBox="1">
            <a:spLocks noChangeArrowheads="1"/>
          </p:cNvSpPr>
          <p:nvPr/>
        </p:nvSpPr>
        <p:spPr bwMode="auto">
          <a:xfrm>
            <a:off x="3708401" y="4290457"/>
            <a:ext cx="1535112" cy="590550"/>
          </a:xfrm>
          <a:prstGeom prst="rect">
            <a:avLst/>
          </a:prstGeom>
          <a:solidFill>
            <a:srgbClr val="FF0000"/>
          </a:solidFill>
          <a:ln w="9525">
            <a:solidFill>
              <a:schemeClr val="tx1"/>
            </a:solidFill>
            <a:miter lim="800000"/>
            <a:headEnd/>
            <a:tailEnd/>
          </a:ln>
        </p:spPr>
        <p:txBody>
          <a:bodyPr>
            <a:spAutoFit/>
          </a:bodyPr>
          <a:lstStyle/>
          <a:p>
            <a:r>
              <a:rPr lang="en-GB" sz="1600" b="1" dirty="0">
                <a:solidFill>
                  <a:schemeClr val="bg1"/>
                </a:solidFill>
                <a:latin typeface="Verdana" pitchFamily="34" charset="0"/>
              </a:rPr>
              <a:t>Client’s </a:t>
            </a:r>
          </a:p>
          <a:p>
            <a:r>
              <a:rPr lang="en-GB" sz="1600" b="1" dirty="0">
                <a:solidFill>
                  <a:schemeClr val="bg1"/>
                </a:solidFill>
                <a:latin typeface="Verdana" pitchFamily="34" charset="0"/>
              </a:rPr>
              <a:t>approval</a:t>
            </a:r>
            <a:endParaRPr lang="en-US" sz="1600" b="1" dirty="0">
              <a:solidFill>
                <a:schemeClr val="bg1"/>
              </a:solidFill>
              <a:latin typeface="Verdana" pitchFamily="34" charset="0"/>
            </a:endParaRPr>
          </a:p>
        </p:txBody>
      </p:sp>
      <p:sp>
        <p:nvSpPr>
          <p:cNvPr id="30" name="Line 17"/>
          <p:cNvSpPr>
            <a:spLocks noChangeShapeType="1"/>
          </p:cNvSpPr>
          <p:nvPr/>
        </p:nvSpPr>
        <p:spPr bwMode="auto">
          <a:xfrm flipV="1">
            <a:off x="4955381" y="4980780"/>
            <a:ext cx="935831" cy="378827"/>
          </a:xfrm>
          <a:prstGeom prst="line">
            <a:avLst/>
          </a:prstGeom>
          <a:noFill/>
          <a:ln w="9525">
            <a:solidFill>
              <a:schemeClr val="tx1"/>
            </a:solidFill>
            <a:round/>
            <a:headEnd/>
            <a:tailEnd type="triangle" w="med" len="med"/>
          </a:ln>
        </p:spPr>
        <p:txBody>
          <a:bodyPr/>
          <a:lstStyle/>
          <a:p>
            <a:endParaRPr lang="en-GB"/>
          </a:p>
        </p:txBody>
      </p:sp>
      <p:sp>
        <p:nvSpPr>
          <p:cNvPr id="31" name="Rectangle 5"/>
          <p:cNvSpPr>
            <a:spLocks noChangeArrowheads="1"/>
          </p:cNvSpPr>
          <p:nvPr/>
        </p:nvSpPr>
        <p:spPr bwMode="auto">
          <a:xfrm>
            <a:off x="5933281" y="3138045"/>
            <a:ext cx="936625" cy="732518"/>
          </a:xfrm>
          <a:prstGeom prst="rect">
            <a:avLst/>
          </a:prstGeom>
          <a:solidFill>
            <a:schemeClr val="folHlink"/>
          </a:solidFill>
          <a:ln w="9525">
            <a:solidFill>
              <a:schemeClr val="tx1"/>
            </a:solidFill>
            <a:miter lim="800000"/>
            <a:headEnd/>
            <a:tailEnd/>
          </a:ln>
        </p:spPr>
        <p:txBody>
          <a:bodyPr wrap="none" anchor="ctr"/>
          <a:lstStyle/>
          <a:p>
            <a:pPr algn="ctr"/>
            <a:r>
              <a:rPr lang="en-US" b="1" dirty="0" smtClean="0">
                <a:solidFill>
                  <a:srgbClr val="F8F8F8"/>
                </a:solidFill>
                <a:latin typeface="Verdana" pitchFamily="34" charset="0"/>
              </a:rPr>
              <a:t>Data</a:t>
            </a:r>
            <a:endParaRPr lang="en-US" b="1" dirty="0">
              <a:solidFill>
                <a:srgbClr val="F8F8F8"/>
              </a:solidFill>
              <a:latin typeface="Verdana"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normAutofit/>
          </a:bodyPr>
          <a:lstStyle/>
          <a:p>
            <a:r>
              <a:rPr lang="en-GB" sz="4000" dirty="0" smtClean="0">
                <a:latin typeface="Verdana" pitchFamily="34" charset="0"/>
                <a:ea typeface="Verdana" pitchFamily="34" charset="0"/>
                <a:cs typeface="Verdana" pitchFamily="34" charset="0"/>
              </a:rPr>
              <a:t>AW services</a:t>
            </a:r>
            <a:endParaRPr lang="en-US" sz="4000" dirty="0" smtClean="0">
              <a:latin typeface="Verdana" pitchFamily="34" charset="0"/>
              <a:ea typeface="Verdana" pitchFamily="34" charset="0"/>
              <a:cs typeface="Verdana" pitchFamily="34" charset="0"/>
            </a:endParaRPr>
          </a:p>
        </p:txBody>
      </p:sp>
      <p:sp>
        <p:nvSpPr>
          <p:cNvPr id="21507" name="Rectangle 3"/>
          <p:cNvSpPr>
            <a:spLocks noGrp="1"/>
          </p:cNvSpPr>
          <p:nvPr>
            <p:ph type="body" idx="4294967295"/>
          </p:nvPr>
        </p:nvSpPr>
        <p:spPr>
          <a:xfrm>
            <a:off x="612775" y="1341438"/>
            <a:ext cx="8153400" cy="4525962"/>
          </a:xfrm>
        </p:spPr>
        <p:txBody>
          <a:bodyPr/>
          <a:lstStyle/>
          <a:p>
            <a:r>
              <a:rPr lang="en-GB" sz="1800" dirty="0" smtClean="0">
                <a:latin typeface="Verdana" pitchFamily="34" charset="0"/>
                <a:ea typeface="Verdana" pitchFamily="34" charset="0"/>
                <a:cs typeface="Verdana" pitchFamily="34" charset="0"/>
              </a:rPr>
              <a:t>A full list of all services we offer can be found here</a:t>
            </a:r>
          </a:p>
          <a:p>
            <a:pPr lvl="1"/>
            <a:r>
              <a:rPr lang="en-GB" sz="1800" dirty="0" smtClean="0">
                <a:latin typeface="Verdana" pitchFamily="34" charset="0"/>
                <a:ea typeface="Verdana" pitchFamily="34" charset="0"/>
                <a:cs typeface="Verdana" pitchFamily="34" charset="0"/>
                <a:hlinkClick r:id="rId2" action="ppaction://hlinkfile"/>
              </a:rPr>
              <a:t>client_services.pdf</a:t>
            </a:r>
            <a:endParaRPr lang="en-GB" sz="1800" dirty="0" smtClean="0">
              <a:latin typeface="Verdana" pitchFamily="34" charset="0"/>
              <a:ea typeface="Verdana" pitchFamily="34" charset="0"/>
              <a:cs typeface="Verdana" pitchFamily="34" charset="0"/>
            </a:endParaRPr>
          </a:p>
          <a:p>
            <a:pPr lvl="1"/>
            <a:r>
              <a:rPr lang="en-GB" sz="1700" dirty="0" smtClean="0">
                <a:latin typeface="Verdana" pitchFamily="34" charset="0"/>
                <a:ea typeface="Verdana" pitchFamily="34" charset="0"/>
                <a:cs typeface="Verdana" pitchFamily="34" charset="0"/>
              </a:rPr>
              <a:t>If a client enquires about an email service you do not see on this list please contact your consultant or speak to Claire R</a:t>
            </a:r>
            <a:endParaRPr lang="en-US" sz="170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30353229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normAutofit/>
          </a:bodyPr>
          <a:lstStyle/>
          <a:p>
            <a:r>
              <a:rPr lang="en-GB" sz="4000" dirty="0" smtClean="0">
                <a:latin typeface="Verdana" pitchFamily="34" charset="0"/>
                <a:ea typeface="Verdana" pitchFamily="34" charset="0"/>
                <a:cs typeface="Verdana" pitchFamily="34" charset="0"/>
              </a:rPr>
              <a:t>New Clients</a:t>
            </a:r>
            <a:endParaRPr lang="en-US" sz="4000" dirty="0" smtClean="0">
              <a:latin typeface="Verdana" pitchFamily="34" charset="0"/>
              <a:ea typeface="Verdana" pitchFamily="34" charset="0"/>
              <a:cs typeface="Verdana" pitchFamily="34" charset="0"/>
            </a:endParaRPr>
          </a:p>
        </p:txBody>
      </p:sp>
      <p:sp>
        <p:nvSpPr>
          <p:cNvPr id="21507" name="Rectangle 3"/>
          <p:cNvSpPr>
            <a:spLocks noGrp="1"/>
          </p:cNvSpPr>
          <p:nvPr>
            <p:ph type="body" idx="4294967295"/>
          </p:nvPr>
        </p:nvSpPr>
        <p:spPr>
          <a:xfrm>
            <a:off x="612775" y="1341438"/>
            <a:ext cx="8153400" cy="4525962"/>
          </a:xfrm>
        </p:spPr>
        <p:txBody>
          <a:bodyPr/>
          <a:lstStyle/>
          <a:p>
            <a:r>
              <a:rPr lang="en-GB" sz="1800" dirty="0" smtClean="0">
                <a:latin typeface="Verdana" pitchFamily="34" charset="0"/>
                <a:ea typeface="Verdana" pitchFamily="34" charset="0"/>
                <a:cs typeface="Verdana" pitchFamily="34" charset="0"/>
              </a:rPr>
              <a:t>If you are given a new client to look after please ensure you complete the following:</a:t>
            </a:r>
          </a:p>
          <a:p>
            <a:pPr lvl="1"/>
            <a:r>
              <a:rPr lang="en-GB" sz="1800" dirty="0" smtClean="0">
                <a:latin typeface="Verdana" pitchFamily="34" charset="0"/>
                <a:ea typeface="Verdana" pitchFamily="34" charset="0"/>
                <a:cs typeface="Verdana" pitchFamily="34" charset="0"/>
              </a:rPr>
              <a:t>Complete and action all points in the </a:t>
            </a:r>
            <a:r>
              <a:rPr lang="en-GB" sz="1800" dirty="0" smtClean="0">
                <a:latin typeface="Verdana" pitchFamily="34" charset="0"/>
                <a:ea typeface="Verdana" pitchFamily="34" charset="0"/>
                <a:cs typeface="Verdana" pitchFamily="34" charset="0"/>
                <a:hlinkClick r:id="rId2" action="ppaction://hlinkfile"/>
              </a:rPr>
              <a:t>new client induction </a:t>
            </a:r>
            <a:r>
              <a:rPr lang="en-GB" sz="1800" dirty="0" err="1" smtClean="0">
                <a:latin typeface="Verdana" pitchFamily="34" charset="0"/>
                <a:ea typeface="Verdana" pitchFamily="34" charset="0"/>
                <a:cs typeface="Verdana" pitchFamily="34" charset="0"/>
              </a:rPr>
              <a:t>spreadsheet</a:t>
            </a:r>
            <a:r>
              <a:rPr lang="en-GB" sz="1800" dirty="0" smtClean="0">
                <a:latin typeface="Verdana" pitchFamily="34" charset="0"/>
                <a:ea typeface="Verdana" pitchFamily="34" charset="0"/>
                <a:cs typeface="Verdana" pitchFamily="34" charset="0"/>
              </a:rPr>
              <a:t> (document no 101) for the 1</a:t>
            </a:r>
            <a:r>
              <a:rPr lang="en-GB" sz="1800" baseline="30000" dirty="0" smtClean="0">
                <a:latin typeface="Verdana" pitchFamily="34" charset="0"/>
                <a:ea typeface="Verdana" pitchFamily="34" charset="0"/>
                <a:cs typeface="Verdana" pitchFamily="34" charset="0"/>
              </a:rPr>
              <a:t>st</a:t>
            </a:r>
            <a:r>
              <a:rPr lang="en-GB" sz="1800" dirty="0" smtClean="0">
                <a:latin typeface="Verdana" pitchFamily="34" charset="0"/>
                <a:ea typeface="Verdana" pitchFamily="34" charset="0"/>
                <a:cs typeface="Verdana" pitchFamily="34" charset="0"/>
              </a:rPr>
              <a:t> production job</a:t>
            </a:r>
            <a:br>
              <a:rPr lang="en-GB" sz="1800" dirty="0" smtClean="0">
                <a:latin typeface="Verdana" pitchFamily="34" charset="0"/>
                <a:ea typeface="Verdana" pitchFamily="34" charset="0"/>
                <a:cs typeface="Verdana" pitchFamily="34" charset="0"/>
              </a:rPr>
            </a:br>
            <a:endParaRPr lang="en-GB" sz="1800" dirty="0" smtClean="0">
              <a:latin typeface="Verdana" pitchFamily="34" charset="0"/>
              <a:ea typeface="Verdana" pitchFamily="34" charset="0"/>
              <a:cs typeface="Verdana" pitchFamily="34" charset="0"/>
            </a:endParaRPr>
          </a:p>
          <a:p>
            <a:pPr lvl="1"/>
            <a:r>
              <a:rPr lang="en-GB" sz="1800" dirty="0" smtClean="0">
                <a:latin typeface="Verdana" pitchFamily="34" charset="0"/>
                <a:ea typeface="Verdana" pitchFamily="34" charset="0"/>
                <a:cs typeface="Verdana" pitchFamily="34" charset="0"/>
              </a:rPr>
              <a:t>Ensure you have a full induction/handover meeting with all production team leaders so they can input into production processes/ and are familiar with requirements</a:t>
            </a:r>
            <a:br>
              <a:rPr lang="en-GB" sz="1800" dirty="0" smtClean="0">
                <a:latin typeface="Verdana" pitchFamily="34" charset="0"/>
                <a:ea typeface="Verdana" pitchFamily="34" charset="0"/>
                <a:cs typeface="Verdana" pitchFamily="34" charset="0"/>
              </a:rPr>
            </a:br>
            <a:endParaRPr lang="en-GB" sz="1800" dirty="0" smtClean="0">
              <a:latin typeface="Verdana" pitchFamily="34" charset="0"/>
              <a:ea typeface="Verdana" pitchFamily="34" charset="0"/>
              <a:cs typeface="Verdana" pitchFamily="34" charset="0"/>
            </a:endParaRPr>
          </a:p>
          <a:p>
            <a:pPr lvl="1"/>
            <a:r>
              <a:rPr lang="en-GB" sz="1800" dirty="0" smtClean="0">
                <a:latin typeface="Verdana" pitchFamily="34" charset="0"/>
                <a:ea typeface="Verdana" pitchFamily="34" charset="0"/>
                <a:cs typeface="Verdana" pitchFamily="34" charset="0"/>
              </a:rPr>
              <a:t>Ensure you inform Georgia of all billing arrangements</a:t>
            </a:r>
            <a:br>
              <a:rPr lang="en-GB" sz="1800" dirty="0" smtClean="0">
                <a:latin typeface="Verdana" pitchFamily="34" charset="0"/>
                <a:ea typeface="Verdana" pitchFamily="34" charset="0"/>
                <a:cs typeface="Verdana" pitchFamily="34" charset="0"/>
              </a:rPr>
            </a:br>
            <a:endParaRPr lang="en-GB" sz="1800" dirty="0" smtClean="0">
              <a:latin typeface="Verdana" pitchFamily="34" charset="0"/>
              <a:ea typeface="Verdana" pitchFamily="34" charset="0"/>
              <a:cs typeface="Verdana" pitchFamily="34" charset="0"/>
            </a:endParaRPr>
          </a:p>
          <a:p>
            <a:pPr lvl="1"/>
            <a:r>
              <a:rPr lang="en-GB" sz="1800" dirty="0" smtClean="0">
                <a:latin typeface="Verdana" pitchFamily="34" charset="0"/>
                <a:ea typeface="Verdana" pitchFamily="34" charset="0"/>
                <a:cs typeface="Verdana" pitchFamily="34" charset="0"/>
              </a:rPr>
              <a:t>Put together a full production process documentation, including CRF’s and briefing forms</a:t>
            </a:r>
            <a:br>
              <a:rPr lang="en-GB" sz="1800" dirty="0" smtClean="0">
                <a:latin typeface="Verdana" pitchFamily="34" charset="0"/>
                <a:ea typeface="Verdana" pitchFamily="34" charset="0"/>
                <a:cs typeface="Verdana" pitchFamily="34" charset="0"/>
              </a:rPr>
            </a:br>
            <a:endParaRPr lang="en-GB" sz="1800" dirty="0" smtClean="0">
              <a:latin typeface="Verdana" pitchFamily="34" charset="0"/>
              <a:ea typeface="Verdana" pitchFamily="34" charset="0"/>
              <a:cs typeface="Verdana" pitchFamily="34" charset="0"/>
            </a:endParaRPr>
          </a:p>
          <a:p>
            <a:pPr lvl="1"/>
            <a:r>
              <a:rPr lang="en-GB" sz="1800" dirty="0" smtClean="0">
                <a:latin typeface="Verdana" pitchFamily="34" charset="0"/>
                <a:ea typeface="Verdana" pitchFamily="34" charset="0"/>
                <a:cs typeface="Verdana" pitchFamily="34" charset="0"/>
              </a:rPr>
              <a:t>Complete and send job confirmation documents for all new projects required		</a:t>
            </a:r>
          </a:p>
          <a:p>
            <a:endParaRPr lang="en-GB" sz="1800" dirty="0" smtClean="0">
              <a:latin typeface="Verdana" pitchFamily="34" charset="0"/>
              <a:ea typeface="Verdana" pitchFamily="34" charset="0"/>
              <a:cs typeface="Verdana" pitchFamily="34" charset="0"/>
            </a:endParaRPr>
          </a:p>
          <a:p>
            <a:pPr lvl="1">
              <a:buNone/>
            </a:pPr>
            <a:endParaRPr lang="en-US" sz="170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6764631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normAutofit/>
          </a:bodyPr>
          <a:lstStyle/>
          <a:p>
            <a:r>
              <a:rPr lang="en-GB" sz="4000" dirty="0" smtClean="0">
                <a:latin typeface="Verdana" pitchFamily="34" charset="0"/>
                <a:ea typeface="Verdana" pitchFamily="34" charset="0"/>
                <a:cs typeface="Verdana" pitchFamily="34" charset="0"/>
              </a:rPr>
              <a:t>Start of a campaign</a:t>
            </a:r>
            <a:endParaRPr lang="en-US" sz="4000" dirty="0" smtClean="0">
              <a:latin typeface="Verdana" pitchFamily="34" charset="0"/>
              <a:ea typeface="Verdana" pitchFamily="34" charset="0"/>
              <a:cs typeface="Verdana" pitchFamily="34" charset="0"/>
            </a:endParaRPr>
          </a:p>
        </p:txBody>
      </p:sp>
      <p:sp>
        <p:nvSpPr>
          <p:cNvPr id="21507" name="Rectangle 3"/>
          <p:cNvSpPr>
            <a:spLocks noGrp="1"/>
          </p:cNvSpPr>
          <p:nvPr>
            <p:ph type="body" idx="4294967295"/>
          </p:nvPr>
        </p:nvSpPr>
        <p:spPr>
          <a:xfrm>
            <a:off x="612775" y="1341438"/>
            <a:ext cx="8153400" cy="4525962"/>
          </a:xfrm>
        </p:spPr>
        <p:txBody>
          <a:bodyPr/>
          <a:lstStyle/>
          <a:p>
            <a:r>
              <a:rPr lang="en-GB" sz="1800" dirty="0" smtClean="0">
                <a:latin typeface="Verdana" pitchFamily="34" charset="0"/>
                <a:ea typeface="Verdana" pitchFamily="34" charset="0"/>
                <a:cs typeface="Verdana" pitchFamily="34" charset="0"/>
              </a:rPr>
              <a:t>On receipt of </a:t>
            </a:r>
            <a:r>
              <a:rPr lang="en-GB" sz="1800" dirty="0" smtClean="0">
                <a:latin typeface="Verdana" pitchFamily="34" charset="0"/>
                <a:ea typeface="Verdana" pitchFamily="34" charset="0"/>
                <a:cs typeface="Verdana" pitchFamily="34" charset="0"/>
                <a:hlinkClick r:id="rId2" action="ppaction://hlinkfile"/>
              </a:rPr>
              <a:t>brief</a:t>
            </a:r>
            <a:r>
              <a:rPr lang="en-GB" sz="1800" dirty="0" smtClean="0">
                <a:latin typeface="Verdana" pitchFamily="34" charset="0"/>
                <a:ea typeface="Verdana" pitchFamily="34" charset="0"/>
                <a:cs typeface="Verdana" pitchFamily="34" charset="0"/>
              </a:rPr>
              <a:t> </a:t>
            </a:r>
            <a:r>
              <a:rPr lang="en-GB" sz="1800" dirty="0">
                <a:latin typeface="Verdana" pitchFamily="34" charset="0"/>
                <a:ea typeface="Verdana" pitchFamily="34" charset="0"/>
                <a:cs typeface="Verdana" pitchFamily="34" charset="0"/>
              </a:rPr>
              <a:t>(</a:t>
            </a:r>
            <a:r>
              <a:rPr lang="en-GB" sz="1800" dirty="0" smtClean="0">
                <a:latin typeface="Verdana" pitchFamily="34" charset="0"/>
                <a:ea typeface="Verdana" pitchFamily="34" charset="0"/>
                <a:cs typeface="Verdana" pitchFamily="34" charset="0"/>
              </a:rPr>
              <a:t>d103) and assets provide a quote from Synergist detailing breakdown of costs and milestones for project completion should be sent and approved by the client</a:t>
            </a:r>
          </a:p>
          <a:p>
            <a:r>
              <a:rPr lang="en-GB" sz="1800" dirty="0" smtClean="0">
                <a:latin typeface="Verdana" pitchFamily="34" charset="0"/>
                <a:ea typeface="Verdana" pitchFamily="34" charset="0"/>
                <a:cs typeface="Verdana" pitchFamily="34" charset="0"/>
              </a:rPr>
              <a:t>For  larger/complex projects a </a:t>
            </a:r>
            <a:r>
              <a:rPr lang="en-GB" sz="1800" dirty="0" smtClean="0">
                <a:latin typeface="Verdana" pitchFamily="34" charset="0"/>
                <a:ea typeface="Verdana" pitchFamily="34" charset="0"/>
                <a:cs typeface="Verdana" pitchFamily="34" charset="0"/>
                <a:hlinkClick r:id="rId3" action="ppaction://hlinkfile"/>
              </a:rPr>
              <a:t>Statement Of Work document </a:t>
            </a:r>
            <a:r>
              <a:rPr lang="en-GB" sz="1800" dirty="0" smtClean="0">
                <a:latin typeface="Verdana" pitchFamily="34" charset="0"/>
                <a:ea typeface="Verdana" pitchFamily="34" charset="0"/>
                <a:cs typeface="Verdana" pitchFamily="34" charset="0"/>
              </a:rPr>
              <a:t>should be completed</a:t>
            </a:r>
          </a:p>
          <a:p>
            <a:r>
              <a:rPr lang="en-GB" sz="1800" dirty="0" smtClean="0">
                <a:latin typeface="Verdana" pitchFamily="34" charset="0"/>
                <a:ea typeface="Verdana" pitchFamily="34" charset="0"/>
                <a:cs typeface="Verdana" pitchFamily="34" charset="0"/>
              </a:rPr>
              <a:t>Ask for PO. We should ideally have PO on acceptance of work</a:t>
            </a:r>
          </a:p>
          <a:p>
            <a:r>
              <a:rPr lang="en-GB" sz="1800" dirty="0" smtClean="0">
                <a:latin typeface="Verdana" pitchFamily="34" charset="0"/>
                <a:ea typeface="Verdana" pitchFamily="34" charset="0"/>
                <a:cs typeface="Verdana" pitchFamily="34" charset="0"/>
              </a:rPr>
              <a:t>Meet with relevant teams to discuss brief and get timings, ensuring we have all relevant assets to start work. </a:t>
            </a:r>
            <a:r>
              <a:rPr lang="en-GB" sz="1800" dirty="0" err="1" smtClean="0">
                <a:latin typeface="Verdana" pitchFamily="34" charset="0"/>
                <a:ea typeface="Verdana" pitchFamily="34" charset="0"/>
                <a:cs typeface="Verdana" pitchFamily="34" charset="0"/>
              </a:rPr>
              <a:t>Eg</a:t>
            </a:r>
            <a:r>
              <a:rPr lang="en-GB" sz="1800" dirty="0" smtClean="0">
                <a:latin typeface="Verdana" pitchFamily="34" charset="0"/>
                <a:ea typeface="Verdana" pitchFamily="34" charset="0"/>
                <a:cs typeface="Verdana" pitchFamily="34" charset="0"/>
              </a:rPr>
              <a:t> if a new design and copy job, please meet with design and copy team before briefing job into production and  agree timelines</a:t>
            </a:r>
          </a:p>
          <a:p>
            <a:r>
              <a:rPr lang="en-GB" sz="1800" dirty="0" smtClean="0">
                <a:latin typeface="Verdana" pitchFamily="34" charset="0"/>
                <a:ea typeface="Verdana" pitchFamily="34" charset="0"/>
                <a:cs typeface="Verdana" pitchFamily="34" charset="0"/>
              </a:rPr>
              <a:t>If we are receiving </a:t>
            </a:r>
            <a:r>
              <a:rPr lang="en-GB" sz="1800" dirty="0" err="1" smtClean="0">
                <a:latin typeface="Verdana" pitchFamily="34" charset="0"/>
                <a:ea typeface="Verdana" pitchFamily="34" charset="0"/>
                <a:cs typeface="Verdana" pitchFamily="34" charset="0"/>
              </a:rPr>
              <a:t>PSD’s</a:t>
            </a:r>
            <a:r>
              <a:rPr lang="en-GB" sz="1800" dirty="0" smtClean="0">
                <a:latin typeface="Verdana" pitchFamily="34" charset="0"/>
                <a:ea typeface="Verdana" pitchFamily="34" charset="0"/>
                <a:cs typeface="Verdana" pitchFamily="34" charset="0"/>
              </a:rPr>
              <a:t> to be built please brief them in to be ‘</a:t>
            </a:r>
            <a:r>
              <a:rPr lang="en-GB" sz="1800" dirty="0" smtClean="0">
                <a:latin typeface="Verdana" pitchFamily="34" charset="0"/>
                <a:ea typeface="Verdana" pitchFamily="34" charset="0"/>
                <a:cs typeface="Verdana" pitchFamily="34" charset="0"/>
                <a:hlinkClick r:id="rId4" action="ppaction://hlinkfile"/>
              </a:rPr>
              <a:t>asset checked</a:t>
            </a:r>
            <a:r>
              <a:rPr lang="en-GB" sz="1800" dirty="0" smtClean="0">
                <a:latin typeface="Verdana" pitchFamily="34" charset="0"/>
                <a:ea typeface="Verdana" pitchFamily="34" charset="0"/>
                <a:cs typeface="Verdana" pitchFamily="34" charset="0"/>
                <a:hlinkClick r:id="rId5" action="ppaction://hlinkfile"/>
              </a:rPr>
              <a:t>’  </a:t>
            </a:r>
            <a:r>
              <a:rPr lang="en-GB" sz="1800" dirty="0" smtClean="0">
                <a:latin typeface="Verdana" pitchFamily="34" charset="0"/>
                <a:ea typeface="Verdana" pitchFamily="34" charset="0"/>
                <a:cs typeface="Verdana" pitchFamily="34" charset="0"/>
              </a:rPr>
              <a:t>to the HTML team before we start to build</a:t>
            </a:r>
          </a:p>
          <a:p>
            <a:r>
              <a:rPr lang="en-GB" sz="1800" dirty="0" smtClean="0">
                <a:latin typeface="Verdana" pitchFamily="34" charset="0"/>
                <a:ea typeface="Verdana" pitchFamily="34" charset="0"/>
                <a:cs typeface="Verdana" pitchFamily="34" charset="0"/>
                <a:hlinkClick r:id="rId6" action="ppaction://hlinkfile"/>
              </a:rPr>
              <a:t>Timelines</a:t>
            </a:r>
            <a:r>
              <a:rPr lang="en-GB" sz="1800" dirty="0">
                <a:latin typeface="Verdana" pitchFamily="34" charset="0"/>
                <a:ea typeface="Verdana" pitchFamily="34" charset="0"/>
                <a:cs typeface="Verdana" pitchFamily="34" charset="0"/>
              </a:rPr>
              <a:t> </a:t>
            </a:r>
            <a:r>
              <a:rPr lang="en-GB" sz="1800" dirty="0" smtClean="0">
                <a:latin typeface="Verdana" pitchFamily="34" charset="0"/>
                <a:ea typeface="Verdana" pitchFamily="34" charset="0"/>
                <a:cs typeface="Verdana" pitchFamily="34" charset="0"/>
              </a:rPr>
              <a:t>for the campaign should then be put together and sent to the client</a:t>
            </a:r>
          </a:p>
          <a:p>
            <a:r>
              <a:rPr lang="en-GB" sz="1800" dirty="0" smtClean="0">
                <a:latin typeface="Verdana" pitchFamily="34" charset="0"/>
                <a:ea typeface="Verdana" pitchFamily="34" charset="0"/>
                <a:cs typeface="Verdana" pitchFamily="34" charset="0"/>
              </a:rPr>
              <a:t>Add project to the </a:t>
            </a:r>
            <a:r>
              <a:rPr lang="en-GB" sz="1800" dirty="0" smtClean="0">
                <a:latin typeface="Verdana" pitchFamily="34" charset="0"/>
                <a:ea typeface="Verdana" pitchFamily="34" charset="0"/>
                <a:cs typeface="Verdana" pitchFamily="34" charset="0"/>
                <a:hlinkClick r:id="rId7" action="ppaction://hlinkfile"/>
              </a:rPr>
              <a:t>client WIP  </a:t>
            </a:r>
            <a:r>
              <a:rPr lang="en-GB" sz="1800" dirty="0" smtClean="0">
                <a:latin typeface="Verdana" pitchFamily="34" charset="0"/>
                <a:ea typeface="Verdana" pitchFamily="34" charset="0"/>
                <a:cs typeface="Verdana" pitchFamily="34" charset="0"/>
              </a:rPr>
              <a:t>and monitor all timelines to ensure we hit all project milestones		</a:t>
            </a:r>
          </a:p>
          <a:p>
            <a:endParaRPr lang="en-GB" sz="1800" dirty="0" smtClean="0">
              <a:latin typeface="Verdana" pitchFamily="34" charset="0"/>
              <a:ea typeface="Verdana" pitchFamily="34" charset="0"/>
              <a:cs typeface="Verdana" pitchFamily="34" charset="0"/>
            </a:endParaRPr>
          </a:p>
          <a:p>
            <a:pPr lvl="1">
              <a:buNone/>
            </a:pPr>
            <a:endParaRPr lang="en-US" sz="1700" dirty="0" smtClean="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normAutofit fontScale="90000"/>
          </a:bodyPr>
          <a:lstStyle/>
          <a:p>
            <a:r>
              <a:rPr lang="en-GB" sz="2700" dirty="0" smtClean="0">
                <a:latin typeface="Verdana" pitchFamily="34" charset="0"/>
                <a:ea typeface="Verdana" pitchFamily="34" charset="0"/>
                <a:cs typeface="Verdana" pitchFamily="34" charset="0"/>
              </a:rPr>
              <a:t>New Campaign – how to create a new project no?</a:t>
            </a:r>
            <a:endParaRPr lang="en-US" sz="2700" dirty="0" smtClean="0">
              <a:latin typeface="Verdana" pitchFamily="34" charset="0"/>
              <a:ea typeface="Verdana" pitchFamily="34" charset="0"/>
              <a:cs typeface="Verdana" pitchFamily="34" charset="0"/>
            </a:endParaRPr>
          </a:p>
        </p:txBody>
      </p:sp>
      <p:sp>
        <p:nvSpPr>
          <p:cNvPr id="21507" name="Rectangle 3"/>
          <p:cNvSpPr>
            <a:spLocks noGrp="1"/>
          </p:cNvSpPr>
          <p:nvPr>
            <p:ph type="body" idx="4294967295"/>
          </p:nvPr>
        </p:nvSpPr>
        <p:spPr>
          <a:xfrm>
            <a:off x="612775" y="1341438"/>
            <a:ext cx="8153400" cy="4525962"/>
          </a:xfrm>
        </p:spPr>
        <p:txBody>
          <a:bodyPr/>
          <a:lstStyle/>
          <a:p>
            <a:r>
              <a:rPr lang="en-GB" sz="1800" dirty="0" smtClean="0">
                <a:latin typeface="Verdana" pitchFamily="34" charset="0"/>
                <a:ea typeface="Verdana" pitchFamily="34" charset="0"/>
                <a:cs typeface="Verdana" pitchFamily="34" charset="0"/>
              </a:rPr>
              <a:t>Always create a project before you brief the production team, using Synergist</a:t>
            </a:r>
          </a:p>
          <a:p>
            <a:pPr marL="342900" lvl="1" indent="-342900">
              <a:buClr>
                <a:srgbClr val="F15D22"/>
              </a:buClr>
              <a:buFont typeface="Wingdings" pitchFamily="2" charset="2"/>
              <a:buChar char="§"/>
            </a:pPr>
            <a:r>
              <a:rPr lang="en-US" sz="1700" dirty="0" smtClean="0">
                <a:latin typeface="Verdana" pitchFamily="34" charset="0"/>
                <a:ea typeface="Verdana" pitchFamily="34" charset="0"/>
                <a:cs typeface="Verdana" pitchFamily="34" charset="0"/>
              </a:rPr>
              <a:t>For the detailed </a:t>
            </a:r>
            <a:r>
              <a:rPr lang="en-US" sz="1700" dirty="0" smtClean="0">
                <a:latin typeface="Verdana" pitchFamily="34" charset="0"/>
                <a:ea typeface="Verdana" pitchFamily="34" charset="0"/>
                <a:cs typeface="Verdana" pitchFamily="34" charset="0"/>
                <a:hlinkClick r:id="rId2" action="ppaction://hlinkpres?slideindex=1&amp;slidetitle="/>
              </a:rPr>
              <a:t>process click here </a:t>
            </a:r>
            <a:endParaRPr lang="en-US" sz="1700" dirty="0">
              <a:latin typeface="Verdana" pitchFamily="34" charset="0"/>
              <a:ea typeface="Verdana" pitchFamily="34" charset="0"/>
              <a:cs typeface="Verdana" pitchFamily="34" charset="0"/>
            </a:endParaRPr>
          </a:p>
          <a:p>
            <a:pPr marL="342900" lvl="1" indent="-342900">
              <a:buClr>
                <a:srgbClr val="F15D22"/>
              </a:buClr>
              <a:buFont typeface="Wingdings" pitchFamily="2" charset="2"/>
              <a:buChar char="§"/>
            </a:pPr>
            <a:r>
              <a:rPr lang="en-GB" sz="1800" dirty="0" smtClean="0">
                <a:latin typeface="Verdana" pitchFamily="34" charset="0"/>
                <a:ea typeface="Verdana" pitchFamily="34" charset="0"/>
                <a:cs typeface="Verdana" pitchFamily="34" charset="0"/>
              </a:rPr>
              <a:t>Create a project for all type of jobs: mailings, design, builds, reporting</a:t>
            </a:r>
            <a:r>
              <a:rPr lang="en-GB" sz="1800" dirty="0">
                <a:latin typeface="Verdana" pitchFamily="34" charset="0"/>
                <a:ea typeface="Verdana" pitchFamily="34" charset="0"/>
                <a:cs typeface="Verdana" pitchFamily="34" charset="0"/>
              </a:rPr>
              <a:t> </a:t>
            </a:r>
            <a:r>
              <a:rPr lang="en-GB" sz="1800" dirty="0" smtClean="0">
                <a:latin typeface="Verdana" pitchFamily="34" charset="0"/>
                <a:ea typeface="Verdana" pitchFamily="34" charset="0"/>
                <a:cs typeface="Verdana" pitchFamily="34" charset="0"/>
              </a:rPr>
              <a:t>jobs </a:t>
            </a:r>
          </a:p>
          <a:p>
            <a:r>
              <a:rPr lang="en-GB" sz="1800" dirty="0" smtClean="0">
                <a:latin typeface="Verdana" pitchFamily="34" charset="0"/>
                <a:ea typeface="Verdana" pitchFamily="34" charset="0"/>
                <a:cs typeface="Verdana" pitchFamily="34" charset="0"/>
              </a:rPr>
              <a:t>Create a project folder on the server within the client folder with the following folders: assets/design/HTML/copy/data/reporting/QA</a:t>
            </a:r>
          </a:p>
          <a:p>
            <a:r>
              <a:rPr lang="en-GB" sz="1800" dirty="0" smtClean="0">
                <a:latin typeface="Verdana" pitchFamily="34" charset="0"/>
                <a:ea typeface="Verdana" pitchFamily="34" charset="0"/>
                <a:cs typeface="Verdana" pitchFamily="34" charset="0"/>
              </a:rPr>
              <a:t>Inform all heads of production of client requirements</a:t>
            </a:r>
          </a:p>
          <a:p>
            <a:r>
              <a:rPr lang="en-GB" sz="2000" u="sng" dirty="0" smtClean="0">
                <a:latin typeface="Verdana" pitchFamily="34" charset="0"/>
                <a:ea typeface="Verdana" pitchFamily="34" charset="0"/>
                <a:cs typeface="Verdana" pitchFamily="34" charset="0"/>
              </a:rPr>
              <a:t>Steps:</a:t>
            </a:r>
          </a:p>
          <a:p>
            <a:pPr lvl="1"/>
            <a:r>
              <a:rPr lang="en-GB" sz="1700" dirty="0" smtClean="0">
                <a:latin typeface="Verdana" pitchFamily="34" charset="0"/>
                <a:ea typeface="Verdana" pitchFamily="34" charset="0"/>
                <a:cs typeface="Verdana" pitchFamily="34" charset="0"/>
              </a:rPr>
              <a:t>Create a new project on Synergist</a:t>
            </a:r>
          </a:p>
          <a:p>
            <a:pPr lvl="1"/>
            <a:r>
              <a:rPr lang="en-GB" sz="1700" dirty="0" smtClean="0">
                <a:latin typeface="Verdana" pitchFamily="34" charset="0"/>
                <a:ea typeface="Verdana" pitchFamily="34" charset="0"/>
                <a:cs typeface="Verdana" pitchFamily="34" charset="0"/>
              </a:rPr>
              <a:t>Create a folder on the server in 2013, and give the same project number. Format should ALWAYS be (in lower case): </a:t>
            </a:r>
            <a:r>
              <a:rPr lang="en-GB" sz="1700" dirty="0" err="1" smtClean="0">
                <a:solidFill>
                  <a:srgbClr val="FF0000"/>
                </a:solidFill>
                <a:latin typeface="Verdana" pitchFamily="34" charset="0"/>
                <a:ea typeface="Verdana" pitchFamily="34" charset="0"/>
                <a:cs typeface="Verdana" pitchFamily="34" charset="0"/>
              </a:rPr>
              <a:t>clientsabbreviation_pxxx_projectdescription_uniqueidentifier</a:t>
            </a:r>
            <a:endParaRPr lang="en-GB" sz="1700" dirty="0" smtClean="0">
              <a:solidFill>
                <a:srgbClr val="FF0000"/>
              </a:solidFill>
              <a:latin typeface="Verdana" pitchFamily="34" charset="0"/>
              <a:ea typeface="Verdana" pitchFamily="34" charset="0"/>
              <a:cs typeface="Verdana" pitchFamily="34" charset="0"/>
            </a:endParaRPr>
          </a:p>
          <a:p>
            <a:pPr lvl="1"/>
            <a:r>
              <a:rPr lang="en-GB" sz="1700" dirty="0" smtClean="0">
                <a:latin typeface="Verdana" pitchFamily="34" charset="0"/>
                <a:ea typeface="Verdana" pitchFamily="34" charset="0"/>
                <a:cs typeface="Verdana" pitchFamily="34" charset="0"/>
              </a:rPr>
              <a:t>Type of project: Always refer to this list: </a:t>
            </a:r>
            <a:r>
              <a:rPr lang="en-US" sz="1700" dirty="0" smtClean="0">
                <a:latin typeface="Verdana" pitchFamily="34" charset="0"/>
                <a:ea typeface="Verdana" pitchFamily="34" charset="0"/>
                <a:cs typeface="Verdana" pitchFamily="34" charset="0"/>
                <a:hlinkClick r:id="rId3" action="ppaction://hlinkfile"/>
              </a:rPr>
              <a:t>\\192.168.1.4\alchemy\2010\clients_abbreviation.xls</a:t>
            </a:r>
            <a:endParaRPr lang="en-US" sz="1700" dirty="0" smtClean="0">
              <a:latin typeface="Verdana" pitchFamily="34" charset="0"/>
              <a:ea typeface="Verdana" pitchFamily="34" charset="0"/>
              <a:cs typeface="Verdana" pitchFamily="34" charset="0"/>
            </a:endParaRPr>
          </a:p>
          <a:p>
            <a:pPr marL="457200" lvl="1" indent="0">
              <a:buNone/>
            </a:pPr>
            <a:endParaRPr lang="en-US" sz="1700" dirty="0" smtClean="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Verdana" pitchFamily="34" charset="0"/>
                <a:ea typeface="Verdana" pitchFamily="34" charset="0"/>
                <a:cs typeface="Verdana" pitchFamily="34" charset="0"/>
              </a:rPr>
              <a:t>Consulting</a:t>
            </a:r>
            <a:endParaRPr lang="en-GB"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539552" y="1196752"/>
            <a:ext cx="8075240" cy="4968551"/>
          </a:xfrm>
        </p:spPr>
        <p:txBody>
          <a:bodyPr/>
          <a:lstStyle/>
          <a:p>
            <a:r>
              <a:rPr lang="en-GB" dirty="0" smtClean="0">
                <a:latin typeface="Verdana" pitchFamily="34" charset="0"/>
                <a:ea typeface="Verdana" pitchFamily="34" charset="0"/>
                <a:cs typeface="Verdana" pitchFamily="34" charset="0"/>
              </a:rPr>
              <a:t>It is the CM’s responsibility to keep the </a:t>
            </a:r>
            <a:r>
              <a:rPr lang="en-GB" dirty="0" smtClean="0">
                <a:latin typeface="Verdana" pitchFamily="34" charset="0"/>
                <a:ea typeface="Verdana" pitchFamily="34" charset="0"/>
                <a:cs typeface="Verdana" pitchFamily="34" charset="0"/>
                <a:hlinkClick r:id="rId2" action="ppaction://hlinkfile"/>
              </a:rPr>
              <a:t>assigned consultant</a:t>
            </a:r>
            <a:r>
              <a:rPr lang="en-GB" dirty="0" smtClean="0">
                <a:latin typeface="Verdana" pitchFamily="34" charset="0"/>
                <a:ea typeface="Verdana" pitchFamily="34" charset="0"/>
                <a:cs typeface="Verdana" pitchFamily="34" charset="0"/>
                <a:hlinkClick r:id="rId3" action="ppaction://hlinkfile"/>
              </a:rPr>
              <a:t> </a:t>
            </a:r>
            <a:r>
              <a:rPr lang="en-GB" dirty="0" smtClean="0">
                <a:latin typeface="Verdana" pitchFamily="34" charset="0"/>
                <a:ea typeface="Verdana" pitchFamily="34" charset="0"/>
                <a:cs typeface="Verdana" pitchFamily="34" charset="0"/>
              </a:rPr>
              <a:t>up to date with all developments and opportunities for a client</a:t>
            </a:r>
          </a:p>
          <a:p>
            <a:pPr lvl="1"/>
            <a:r>
              <a:rPr lang="en-GB" dirty="0" smtClean="0">
                <a:latin typeface="Verdana" pitchFamily="34" charset="0"/>
                <a:ea typeface="Verdana" pitchFamily="34" charset="0"/>
                <a:cs typeface="Verdana" pitchFamily="34" charset="0"/>
              </a:rPr>
              <a:t>All reports sent to the consultant first for checking before they are sent to the client</a:t>
            </a:r>
          </a:p>
          <a:p>
            <a:pPr lvl="1"/>
            <a:r>
              <a:rPr lang="en-GB" dirty="0" smtClean="0">
                <a:latin typeface="Verdana" pitchFamily="34" charset="0"/>
                <a:ea typeface="Verdana" pitchFamily="34" charset="0"/>
                <a:cs typeface="Verdana" pitchFamily="34" charset="0"/>
              </a:rPr>
              <a:t>Consultants to attend all client meetings, unless agreed with them they are not required</a:t>
            </a:r>
          </a:p>
          <a:p>
            <a:pPr lvl="1"/>
            <a:r>
              <a:rPr lang="en-GB" dirty="0" smtClean="0">
                <a:latin typeface="Verdana" pitchFamily="34" charset="0"/>
                <a:ea typeface="Verdana" pitchFamily="34" charset="0"/>
                <a:cs typeface="Verdana" pitchFamily="34" charset="0"/>
              </a:rPr>
              <a:t>CM to maintain a client WIP, with details on all campaigns and ‘consulting’ type tasks included. </a:t>
            </a:r>
          </a:p>
          <a:p>
            <a:pPr marL="457200" lvl="1" indent="0">
              <a:buNone/>
            </a:pPr>
            <a:endParaRPr lang="en-GB" dirty="0" smtClean="0"/>
          </a:p>
          <a:p>
            <a:pPr lvl="1">
              <a:buNone/>
            </a:pPr>
            <a:r>
              <a:rPr lang="en-GB" b="1" dirty="0" smtClean="0">
                <a:latin typeface="Verdana" pitchFamily="34" charset="0"/>
                <a:ea typeface="Verdana" pitchFamily="34" charset="0"/>
                <a:cs typeface="Verdana" pitchFamily="34" charset="0"/>
              </a:rPr>
              <a:t>New clients</a:t>
            </a:r>
          </a:p>
          <a:p>
            <a:pPr lvl="1"/>
            <a:r>
              <a:rPr lang="en-GB" dirty="0" smtClean="0">
                <a:latin typeface="Verdana" pitchFamily="34" charset="0"/>
                <a:ea typeface="Verdana" pitchFamily="34" charset="0"/>
                <a:cs typeface="Verdana" pitchFamily="34" charset="0"/>
              </a:rPr>
              <a:t>We  need to </a:t>
            </a:r>
            <a:r>
              <a:rPr lang="en-GB" dirty="0" smtClean="0">
                <a:latin typeface="Verdana" pitchFamily="34" charset="0"/>
                <a:ea typeface="Verdana" pitchFamily="34" charset="0"/>
                <a:cs typeface="Verdana" pitchFamily="34" charset="0"/>
                <a:hlinkClick r:id="rId4" action="ppaction://hlinkfile"/>
              </a:rPr>
              <a:t>complete </a:t>
            </a:r>
            <a:r>
              <a:rPr lang="en-GB" dirty="0" err="1" smtClean="0">
                <a:latin typeface="Verdana" pitchFamily="34" charset="0"/>
                <a:ea typeface="Verdana" pitchFamily="34" charset="0"/>
                <a:cs typeface="Verdana" pitchFamily="34" charset="0"/>
                <a:hlinkClick r:id="rId4" action="ppaction://hlinkfile"/>
              </a:rPr>
              <a:t>onboarding</a:t>
            </a:r>
            <a:r>
              <a:rPr lang="en-GB" dirty="0" smtClean="0">
                <a:latin typeface="Verdana" pitchFamily="34" charset="0"/>
                <a:ea typeface="Verdana" pitchFamily="34" charset="0"/>
                <a:cs typeface="Verdana" pitchFamily="34" charset="0"/>
                <a:hlinkClick r:id="rId4" action="ppaction://hlinkfile"/>
              </a:rPr>
              <a:t> checklist </a:t>
            </a:r>
            <a:r>
              <a:rPr lang="en-GB" dirty="0" smtClean="0">
                <a:latin typeface="Verdana" pitchFamily="34" charset="0"/>
                <a:ea typeface="Verdana" pitchFamily="34" charset="0"/>
                <a:cs typeface="Verdana" pitchFamily="34" charset="0"/>
              </a:rPr>
              <a:t>for all new clients</a:t>
            </a:r>
          </a:p>
          <a:p>
            <a:pPr lvl="1">
              <a:buNone/>
            </a:pPr>
            <a:endParaRPr lang="en-GB" dirty="0" smtClean="0">
              <a:latin typeface="Verdana" pitchFamily="34" charset="0"/>
              <a:ea typeface="Verdana" pitchFamily="34" charset="0"/>
              <a:cs typeface="Verdana" pitchFamily="34" charset="0"/>
            </a:endParaRPr>
          </a:p>
          <a:p>
            <a:pPr lvl="1">
              <a:buNone/>
            </a:pPr>
            <a:endParaRPr lang="en-GB"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259633" y="332656"/>
            <a:ext cx="7884368" cy="2123658"/>
          </a:xfrm>
          <a:prstGeom prst="rect">
            <a:avLst/>
          </a:prstGeom>
          <a:noFill/>
          <a:ln w="9525">
            <a:noFill/>
            <a:miter lim="800000"/>
            <a:headEnd/>
            <a:tailEnd/>
          </a:ln>
          <a:effectLst/>
        </p:spPr>
        <p:txBody>
          <a:bodyPr wrap="square">
            <a:spAutoFit/>
          </a:bodyPr>
          <a:lstStyle/>
          <a:p>
            <a:r>
              <a:rPr lang="en-GB" b="1" dirty="0" smtClean="0">
                <a:effectLst>
                  <a:outerShdw blurRad="38100" dist="38100" dir="2700000" algn="tl">
                    <a:srgbClr val="C0C0C0"/>
                  </a:outerShdw>
                </a:effectLst>
                <a:latin typeface="Verdana" pitchFamily="34" charset="0"/>
              </a:rPr>
              <a:t>  Copywriting</a:t>
            </a:r>
            <a:endParaRPr lang="en-GB" b="1" dirty="0">
              <a:latin typeface="Verdana" pitchFamily="34" charset="0"/>
            </a:endParaRPr>
          </a:p>
          <a:p>
            <a:endParaRPr lang="en-GB" sz="600" b="1" dirty="0">
              <a:latin typeface="Verdana" pitchFamily="34" charset="0"/>
            </a:endParaRPr>
          </a:p>
          <a:p>
            <a:endParaRPr lang="en-GB" sz="1400" dirty="0" smtClean="0">
              <a:latin typeface="Verdana" pitchFamily="34" charset="0"/>
              <a:ea typeface="Verdana" pitchFamily="34" charset="0"/>
              <a:cs typeface="Verdana" pitchFamily="34" charset="0"/>
            </a:endParaRPr>
          </a:p>
          <a:p>
            <a:r>
              <a:rPr lang="en-GB" sz="1400" dirty="0" smtClean="0">
                <a:latin typeface="Verdana" pitchFamily="34" charset="0"/>
                <a:ea typeface="Verdana" pitchFamily="34" charset="0"/>
                <a:cs typeface="Verdana" pitchFamily="34" charset="0"/>
              </a:rPr>
              <a:t>  </a:t>
            </a:r>
            <a:r>
              <a:rPr lang="en-GB" sz="1400" dirty="0" smtClean="0">
                <a:latin typeface="Verdana" pitchFamily="34" charset="0"/>
                <a:ea typeface="Verdana" pitchFamily="34" charset="0"/>
                <a:cs typeface="Verdana" pitchFamily="34" charset="0"/>
                <a:hlinkClick r:id="rId3" action="ppaction://hlinkfile"/>
              </a:rPr>
              <a:t>Please click here for explanation of all whiteboard tasks  </a:t>
            </a:r>
            <a:r>
              <a:rPr lang="en-GB" sz="1400" dirty="0" smtClean="0">
                <a:latin typeface="Verdana" pitchFamily="34" charset="0"/>
                <a:ea typeface="Verdana" pitchFamily="34" charset="0"/>
                <a:cs typeface="Verdana" pitchFamily="34" charset="0"/>
              </a:rPr>
              <a:t>(p102)</a:t>
            </a:r>
          </a:p>
          <a:p>
            <a:endParaRPr lang="en-GB" sz="1400" dirty="0" smtClean="0">
              <a:latin typeface="Verdana" pitchFamily="34" charset="0"/>
              <a:ea typeface="Verdana" pitchFamily="34" charset="0"/>
              <a:cs typeface="Verdana" pitchFamily="34" charset="0"/>
            </a:endParaRPr>
          </a:p>
          <a:p>
            <a:endParaRPr lang="en-GB" sz="1400" dirty="0" smtClean="0">
              <a:latin typeface="Verdana" pitchFamily="34" charset="0"/>
              <a:ea typeface="Verdana" pitchFamily="34" charset="0"/>
              <a:cs typeface="Verdana" pitchFamily="34" charset="0"/>
            </a:endParaRPr>
          </a:p>
          <a:p>
            <a:endParaRPr lang="en-US" sz="1400" b="1" dirty="0">
              <a:solidFill>
                <a:srgbClr val="FF0000"/>
              </a:solidFill>
              <a:latin typeface="Verdana" pitchFamily="34" charset="0"/>
            </a:endParaRPr>
          </a:p>
          <a:p>
            <a:endParaRPr lang="en-US" sz="1000" b="1" dirty="0">
              <a:solidFill>
                <a:srgbClr val="FF0000"/>
              </a:solidFill>
              <a:latin typeface="Verdana" pitchFamily="34" charset="0"/>
            </a:endParaRPr>
          </a:p>
          <a:p>
            <a:endParaRPr lang="en-GB" sz="1400" dirty="0">
              <a:latin typeface="Verdana" pitchFamily="34" charset="0"/>
            </a:endParaRPr>
          </a:p>
          <a:p>
            <a:endParaRPr lang="en-US" sz="1400" dirty="0">
              <a:latin typeface="Verdana" pitchFamily="34" charset="0"/>
            </a:endParaRPr>
          </a:p>
        </p:txBody>
      </p:sp>
      <p:sp>
        <p:nvSpPr>
          <p:cNvPr id="3" name="Rectangle 3"/>
          <p:cNvSpPr>
            <a:spLocks noChangeArrowheads="1"/>
          </p:cNvSpPr>
          <p:nvPr/>
        </p:nvSpPr>
        <p:spPr bwMode="auto">
          <a:xfrm>
            <a:off x="0" y="2276872"/>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a:latin typeface="Verdana" pitchFamily="34" charset="0"/>
              </a:rPr>
              <a:t>Design</a:t>
            </a:r>
            <a:endParaRPr lang="en-US" dirty="0">
              <a:latin typeface="Verdana" pitchFamily="34" charset="0"/>
            </a:endParaRPr>
          </a:p>
        </p:txBody>
      </p:sp>
      <p:sp>
        <p:nvSpPr>
          <p:cNvPr id="5" name="Rectangle 7"/>
          <p:cNvSpPr>
            <a:spLocks noChangeArrowheads="1"/>
          </p:cNvSpPr>
          <p:nvPr/>
        </p:nvSpPr>
        <p:spPr bwMode="auto">
          <a:xfrm>
            <a:off x="0" y="4077072"/>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smtClean="0">
                <a:latin typeface="Verdana" pitchFamily="34" charset="0"/>
              </a:rPr>
              <a:t>Email</a:t>
            </a:r>
          </a:p>
          <a:p>
            <a:pPr algn="ctr"/>
            <a:r>
              <a:rPr lang="en-GB" dirty="0" smtClean="0">
                <a:latin typeface="Verdana" pitchFamily="34" charset="0"/>
              </a:rPr>
              <a:t> Set up</a:t>
            </a:r>
            <a:endParaRPr lang="en-US" dirty="0">
              <a:latin typeface="Verdana" pitchFamily="34" charset="0"/>
            </a:endParaRPr>
          </a:p>
        </p:txBody>
      </p:sp>
      <p:sp>
        <p:nvSpPr>
          <p:cNvPr id="6" name="Text Box 8"/>
          <p:cNvSpPr txBox="1">
            <a:spLocks noChangeArrowheads="1"/>
          </p:cNvSpPr>
          <p:nvPr/>
        </p:nvSpPr>
        <p:spPr bwMode="auto">
          <a:xfrm>
            <a:off x="0" y="3501008"/>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7" name="Text Box 9"/>
          <p:cNvSpPr txBox="1">
            <a:spLocks noChangeArrowheads="1"/>
          </p:cNvSpPr>
          <p:nvPr/>
        </p:nvSpPr>
        <p:spPr bwMode="auto">
          <a:xfrm>
            <a:off x="0" y="1628800"/>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8" name="Text Box 10"/>
          <p:cNvSpPr txBox="1">
            <a:spLocks noChangeArrowheads="1"/>
          </p:cNvSpPr>
          <p:nvPr/>
        </p:nvSpPr>
        <p:spPr bwMode="auto">
          <a:xfrm>
            <a:off x="0" y="5373216"/>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10" name="Text Box 14"/>
          <p:cNvSpPr txBox="1">
            <a:spLocks noChangeArrowheads="1"/>
          </p:cNvSpPr>
          <p:nvPr/>
        </p:nvSpPr>
        <p:spPr bwMode="auto">
          <a:xfrm>
            <a:off x="20638" y="6019800"/>
            <a:ext cx="1165225" cy="254000"/>
          </a:xfrm>
          <a:prstGeom prst="rect">
            <a:avLst/>
          </a:prstGeom>
          <a:solidFill>
            <a:srgbClr val="00FF00"/>
          </a:solidFill>
          <a:ln w="9525">
            <a:solidFill>
              <a:schemeClr val="tx1"/>
            </a:solidFill>
            <a:miter lim="800000"/>
            <a:headEnd/>
            <a:tailEnd/>
          </a:ln>
        </p:spPr>
        <p:txBody>
          <a:bodyPr wrap="none">
            <a:spAutoFit/>
          </a:bodyPr>
          <a:lstStyle/>
          <a:p>
            <a:r>
              <a:rPr lang="en-GB" sz="1000" b="1">
                <a:latin typeface="Verdana" pitchFamily="34" charset="0"/>
              </a:rPr>
              <a:t>DEPLOYMENT</a:t>
            </a:r>
            <a:endParaRPr lang="en-US" sz="1000" b="1">
              <a:latin typeface="Verdana" pitchFamily="34" charset="0"/>
            </a:endParaRPr>
          </a:p>
        </p:txBody>
      </p:sp>
      <p:sp>
        <p:nvSpPr>
          <p:cNvPr id="27" name="Rectangle 3"/>
          <p:cNvSpPr>
            <a:spLocks noChangeArrowheads="1"/>
          </p:cNvSpPr>
          <p:nvPr/>
        </p:nvSpPr>
        <p:spPr bwMode="auto">
          <a:xfrm>
            <a:off x="0" y="260648"/>
            <a:ext cx="1331640" cy="1052512"/>
          </a:xfrm>
          <a:prstGeom prst="rect">
            <a:avLst/>
          </a:prstGeom>
          <a:solidFill>
            <a:srgbClr val="FFFF00"/>
          </a:solidFill>
          <a:ln w="9525">
            <a:solidFill>
              <a:schemeClr val="tx1"/>
            </a:solidFill>
            <a:miter lim="800000"/>
            <a:headEnd/>
            <a:tailEnd/>
          </a:ln>
        </p:spPr>
        <p:txBody>
          <a:bodyPr wrap="none" anchor="ctr"/>
          <a:lstStyle/>
          <a:p>
            <a:pPr algn="ctr"/>
            <a:r>
              <a:rPr lang="en-GB" dirty="0" smtClean="0">
                <a:latin typeface="Verdana" pitchFamily="34" charset="0"/>
              </a:rPr>
              <a:t>Copywriting</a:t>
            </a:r>
            <a:endParaRPr lang="en-US" dirty="0">
              <a:latin typeface="Verdana" pitchFamily="34" charset="0"/>
            </a:endParaRPr>
          </a:p>
        </p:txBody>
      </p:sp>
      <p:pic>
        <p:nvPicPr>
          <p:cNvPr id="1026" name="Picture 2"/>
          <p:cNvPicPr>
            <a:picLocks noChangeAspect="1" noChangeArrowheads="1"/>
          </p:cNvPicPr>
          <p:nvPr/>
        </p:nvPicPr>
        <p:blipFill>
          <a:blip r:embed="rId4" cstate="print"/>
          <a:srcRect/>
          <a:stretch>
            <a:fillRect/>
          </a:stretch>
        </p:blipFill>
        <p:spPr bwMode="auto">
          <a:xfrm>
            <a:off x="1403648" y="1844824"/>
            <a:ext cx="6048672" cy="441356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259633" y="332656"/>
            <a:ext cx="7884368" cy="7078861"/>
          </a:xfrm>
          <a:prstGeom prst="rect">
            <a:avLst/>
          </a:prstGeom>
          <a:noFill/>
          <a:ln w="9525">
            <a:noFill/>
            <a:miter lim="800000"/>
            <a:headEnd/>
            <a:tailEnd/>
          </a:ln>
          <a:effectLst/>
        </p:spPr>
        <p:txBody>
          <a:bodyPr wrap="square">
            <a:spAutoFit/>
          </a:bodyPr>
          <a:lstStyle/>
          <a:p>
            <a:r>
              <a:rPr lang="en-GB" b="1" dirty="0" smtClean="0">
                <a:effectLst>
                  <a:outerShdw blurRad="38100" dist="38100" dir="2700000" algn="tl">
                    <a:srgbClr val="C0C0C0"/>
                  </a:outerShdw>
                </a:effectLst>
                <a:latin typeface="Verdana" pitchFamily="34" charset="0"/>
              </a:rPr>
              <a:t>  Copywriting</a:t>
            </a:r>
            <a:endParaRPr lang="en-GB" b="1" dirty="0">
              <a:latin typeface="Verdana" pitchFamily="34" charset="0"/>
            </a:endParaRPr>
          </a:p>
          <a:p>
            <a:endParaRPr lang="en-GB" sz="600" b="1" dirty="0">
              <a:latin typeface="Verdana" pitchFamily="34" charset="0"/>
            </a:endParaRPr>
          </a:p>
          <a:p>
            <a:endParaRPr lang="en-GB" sz="1400" dirty="0" smtClean="0">
              <a:latin typeface="Verdana" pitchFamily="34" charset="0"/>
              <a:ea typeface="Verdana" pitchFamily="34" charset="0"/>
              <a:cs typeface="Verdana" pitchFamily="34" charset="0"/>
            </a:endParaRPr>
          </a:p>
          <a:p>
            <a:r>
              <a:rPr lang="en-GB" sz="1400" dirty="0" smtClean="0">
                <a:latin typeface="Verdana" pitchFamily="34" charset="0"/>
                <a:ea typeface="Verdana" pitchFamily="34" charset="0"/>
                <a:cs typeface="Verdana" pitchFamily="34" charset="0"/>
              </a:rPr>
              <a:t>  CM </a:t>
            </a:r>
            <a:r>
              <a:rPr lang="en-GB" sz="1400" dirty="0">
                <a:latin typeface="Verdana" pitchFamily="34" charset="0"/>
                <a:ea typeface="Verdana" pitchFamily="34" charset="0"/>
                <a:cs typeface="Verdana" pitchFamily="34" charset="0"/>
              </a:rPr>
              <a:t>needs to </a:t>
            </a:r>
            <a:r>
              <a:rPr lang="en-GB" sz="1400" dirty="0" smtClean="0">
                <a:latin typeface="Verdana" pitchFamily="34" charset="0"/>
                <a:ea typeface="Verdana" pitchFamily="34" charset="0"/>
                <a:cs typeface="Verdana" pitchFamily="34" charset="0"/>
              </a:rPr>
              <a:t>complete </a:t>
            </a:r>
            <a:r>
              <a:rPr lang="en-GB" sz="1400" dirty="0" smtClean="0">
                <a:latin typeface="Verdana" pitchFamily="34" charset="0"/>
                <a:ea typeface="Verdana" pitchFamily="34" charset="0"/>
                <a:cs typeface="Verdana" pitchFamily="34" charset="0"/>
                <a:hlinkClick r:id="rId3" action="ppaction://hlinkfile"/>
              </a:rPr>
              <a:t>copywriting brief  </a:t>
            </a:r>
            <a:r>
              <a:rPr lang="en-GB" sz="1400" dirty="0" smtClean="0">
                <a:latin typeface="Verdana" pitchFamily="34" charset="0"/>
                <a:ea typeface="Verdana" pitchFamily="34" charset="0"/>
                <a:cs typeface="Verdana" pitchFamily="34" charset="0"/>
              </a:rPr>
              <a:t>(d108) and send to copy editor Dan</a:t>
            </a:r>
          </a:p>
          <a:p>
            <a:endParaRPr lang="en-GB" sz="1400" dirty="0" smtClean="0">
              <a:latin typeface="Verdana" pitchFamily="34" charset="0"/>
              <a:ea typeface="Verdana" pitchFamily="34" charset="0"/>
              <a:cs typeface="Verdana" pitchFamily="34" charset="0"/>
            </a:endParaRPr>
          </a:p>
          <a:p>
            <a:endParaRPr lang="en-GB" sz="1400" dirty="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CM </a:t>
            </a:r>
            <a:r>
              <a:rPr lang="en-US" sz="1400" b="1" dirty="0">
                <a:latin typeface="Verdana" pitchFamily="34" charset="0"/>
                <a:ea typeface="Verdana" pitchFamily="34" charset="0"/>
                <a:cs typeface="Verdana" pitchFamily="34" charset="0"/>
              </a:rPr>
              <a:t>to </a:t>
            </a:r>
            <a:r>
              <a:rPr lang="en-US" sz="1400" b="1" dirty="0" smtClean="0">
                <a:latin typeface="Verdana" pitchFamily="34" charset="0"/>
                <a:ea typeface="Verdana" pitchFamily="34" charset="0"/>
                <a:cs typeface="Verdana" pitchFamily="34" charset="0"/>
              </a:rPr>
              <a:t>copywriter</a:t>
            </a:r>
          </a:p>
          <a:p>
            <a:endParaRPr lang="en-US" sz="1400" b="1" dirty="0" smtClean="0">
              <a:latin typeface="Verdana" pitchFamily="34" charset="0"/>
              <a:ea typeface="Verdana" pitchFamily="34" charset="0"/>
              <a:cs typeface="Verdana" pitchFamily="34" charset="0"/>
            </a:endParaRPr>
          </a:p>
          <a:p>
            <a:pPr>
              <a:buFont typeface="Arial" pitchFamily="34" charset="0"/>
              <a:buChar char="•"/>
            </a:pPr>
            <a:r>
              <a:rPr lang="en-US" sz="1400" dirty="0" smtClean="0">
                <a:latin typeface="Verdana" pitchFamily="34" charset="0"/>
                <a:ea typeface="Verdana" pitchFamily="34" charset="0"/>
                <a:cs typeface="Verdana" pitchFamily="34" charset="0"/>
              </a:rPr>
              <a:t>Please add job to the copywriter whiteboard </a:t>
            </a:r>
            <a:r>
              <a:rPr lang="en-US" sz="1400" dirty="0" smtClean="0">
                <a:latin typeface="Verdana" pitchFamily="34" charset="0"/>
                <a:ea typeface="Verdana" pitchFamily="34" charset="0"/>
                <a:cs typeface="Verdana" pitchFamily="34" charset="0"/>
                <a:hlinkClick r:id="rId4"/>
              </a:rPr>
              <a:t>http://projects.alchemyworx.local/whiteboards/whiteboards/index.htm</a:t>
            </a:r>
            <a:r>
              <a:rPr lang="en-US" sz="1400" dirty="0" smtClean="0">
                <a:latin typeface="Verdana" pitchFamily="34" charset="0"/>
                <a:ea typeface="Verdana" pitchFamily="34" charset="0"/>
                <a:cs typeface="Verdana" pitchFamily="34" charset="0"/>
              </a:rPr>
              <a:t> </a:t>
            </a:r>
          </a:p>
          <a:p>
            <a:pPr lvl="0"/>
            <a:endParaRPr lang="en-GB" sz="1400" dirty="0" smtClean="0">
              <a:latin typeface="Verdana" pitchFamily="34" charset="0"/>
              <a:ea typeface="Verdana" pitchFamily="34" charset="0"/>
              <a:cs typeface="Verdana" pitchFamily="34" charset="0"/>
            </a:endParaRPr>
          </a:p>
          <a:p>
            <a:pPr lvl="0">
              <a:buFont typeface="Arial" pitchFamily="34" charset="0"/>
              <a:buChar char="•"/>
            </a:pPr>
            <a:r>
              <a:rPr lang="en-GB" sz="1400" dirty="0" smtClean="0">
                <a:latin typeface="Verdana" pitchFamily="34" charset="0"/>
                <a:ea typeface="Verdana" pitchFamily="34" charset="0"/>
                <a:cs typeface="Verdana" pitchFamily="34" charset="0"/>
              </a:rPr>
              <a:t>Create a _</a:t>
            </a:r>
            <a:r>
              <a:rPr lang="en-GB" sz="1400" dirty="0" err="1" smtClean="0">
                <a:latin typeface="Verdana" pitchFamily="34" charset="0"/>
                <a:ea typeface="Verdana" pitchFamily="34" charset="0"/>
                <a:cs typeface="Verdana" pitchFamily="34" charset="0"/>
              </a:rPr>
              <a:t>copy_to_do</a:t>
            </a:r>
            <a:r>
              <a:rPr lang="en-GB" sz="1400" dirty="0" smtClean="0">
                <a:latin typeface="Verdana" pitchFamily="34" charset="0"/>
                <a:ea typeface="Verdana" pitchFamily="34" charset="0"/>
                <a:cs typeface="Verdana" pitchFamily="34" charset="0"/>
              </a:rPr>
              <a:t> folder in the client folder and a ‘done’ folder</a:t>
            </a:r>
          </a:p>
          <a:p>
            <a:pPr lvl="0"/>
            <a:endParaRPr lang="en-GB" sz="1400" dirty="0" smtClean="0">
              <a:latin typeface="Verdana" pitchFamily="34" charset="0"/>
              <a:ea typeface="Verdana" pitchFamily="34" charset="0"/>
              <a:cs typeface="Verdana" pitchFamily="34" charset="0"/>
            </a:endParaRPr>
          </a:p>
          <a:p>
            <a:pPr lvl="0">
              <a:buFont typeface="Arial" pitchFamily="34" charset="0"/>
              <a:buChar char="•"/>
            </a:pPr>
            <a:r>
              <a:rPr lang="en-GB" sz="1400" dirty="0" smtClean="0">
                <a:latin typeface="Verdana" pitchFamily="34" charset="0"/>
                <a:ea typeface="Verdana" pitchFamily="34" charset="0"/>
                <a:cs typeface="Verdana" pitchFamily="34" charset="0"/>
              </a:rPr>
              <a:t>Create a ‘copy’ folder in the project folder and an ‘archive’ folder. ( just like we do for design and HTML)</a:t>
            </a:r>
          </a:p>
          <a:p>
            <a:pPr lvl="0"/>
            <a:endParaRPr lang="en-GB" sz="1400" dirty="0" smtClean="0">
              <a:latin typeface="Verdana" pitchFamily="34" charset="0"/>
              <a:ea typeface="Verdana" pitchFamily="34" charset="0"/>
              <a:cs typeface="Verdana" pitchFamily="34" charset="0"/>
            </a:endParaRPr>
          </a:p>
          <a:p>
            <a:pPr lvl="0">
              <a:buFont typeface="Arial" pitchFamily="34" charset="0"/>
              <a:buChar char="•"/>
            </a:pPr>
            <a:r>
              <a:rPr lang="en-GB" sz="1400" dirty="0" smtClean="0">
                <a:latin typeface="Verdana" pitchFamily="34" charset="0"/>
                <a:ea typeface="Verdana" pitchFamily="34" charset="0"/>
                <a:cs typeface="Verdana" pitchFamily="34" charset="0"/>
              </a:rPr>
              <a:t>Complete copy brief or if amends ‘copy to do doc’ and place in the copy to do folder.</a:t>
            </a:r>
          </a:p>
          <a:p>
            <a:pPr lvl="0"/>
            <a:r>
              <a:rPr lang="en-GB" sz="1400" dirty="0" smtClean="0">
                <a:latin typeface="Verdana" pitchFamily="34" charset="0"/>
                <a:ea typeface="Verdana" pitchFamily="34" charset="0"/>
                <a:cs typeface="Verdana" pitchFamily="34" charset="0"/>
              </a:rPr>
              <a:t> </a:t>
            </a:r>
          </a:p>
          <a:p>
            <a:pPr lvl="0">
              <a:buFont typeface="Arial" pitchFamily="34" charset="0"/>
              <a:buChar char="•"/>
            </a:pPr>
            <a:r>
              <a:rPr lang="en-GB" sz="1400" dirty="0" smtClean="0">
                <a:latin typeface="Verdana" pitchFamily="34" charset="0"/>
                <a:ea typeface="Verdana" pitchFamily="34" charset="0"/>
                <a:cs typeface="Verdana" pitchFamily="34" charset="0"/>
              </a:rPr>
              <a:t>Please give as much information ( past mailings, brand guidelines, tone of voice, objectives, audience) as possible on brief. </a:t>
            </a:r>
          </a:p>
          <a:p>
            <a:pPr lvl="0"/>
            <a:endParaRPr lang="en-GB" sz="1400" dirty="0" smtClean="0">
              <a:latin typeface="Verdana" pitchFamily="34" charset="0"/>
              <a:ea typeface="Verdana" pitchFamily="34" charset="0"/>
              <a:cs typeface="Verdana" pitchFamily="34" charset="0"/>
            </a:endParaRPr>
          </a:p>
          <a:p>
            <a:pPr lvl="0">
              <a:buFont typeface="Arial" pitchFamily="34" charset="0"/>
              <a:buChar char="•"/>
            </a:pPr>
            <a:r>
              <a:rPr lang="en-GB" sz="1400" dirty="0" smtClean="0">
                <a:latin typeface="Verdana" pitchFamily="34" charset="0"/>
                <a:ea typeface="Verdana" pitchFamily="34" charset="0"/>
                <a:cs typeface="Verdana" pitchFamily="34" charset="0"/>
              </a:rPr>
              <a:t>If you require subject lines for the mailing please indicate this when you brief in the copy</a:t>
            </a:r>
          </a:p>
          <a:p>
            <a:r>
              <a:rPr lang="en-GB" sz="1400" dirty="0" smtClean="0">
                <a:latin typeface="Verdana" pitchFamily="34" charset="0"/>
                <a:ea typeface="Verdana" pitchFamily="34" charset="0"/>
                <a:cs typeface="Verdana" pitchFamily="34" charset="0"/>
              </a:rPr>
              <a:t> </a:t>
            </a:r>
          </a:p>
          <a:p>
            <a:pPr>
              <a:buFont typeface="Arial" pitchFamily="34" charset="0"/>
              <a:buChar char="•"/>
            </a:pPr>
            <a:r>
              <a:rPr lang="en-GB" sz="1400" dirty="0" smtClean="0">
                <a:latin typeface="Verdana" pitchFamily="34" charset="0"/>
                <a:ea typeface="Verdana" pitchFamily="34" charset="0"/>
                <a:cs typeface="Verdana" pitchFamily="34" charset="0"/>
              </a:rPr>
              <a:t>With the brief create a ‘template’ for all client with all the information included and then just ‘populate’ the brief with additional/amended project info. I would also do this for design. ( Then you are not having to complete all the mandatory info </a:t>
            </a:r>
            <a:r>
              <a:rPr lang="en-GB" sz="1400" dirty="0" err="1" smtClean="0">
                <a:latin typeface="Verdana" pitchFamily="34" charset="0"/>
                <a:ea typeface="Verdana" pitchFamily="34" charset="0"/>
                <a:cs typeface="Verdana" pitchFamily="34" charset="0"/>
              </a:rPr>
              <a:t>everytime</a:t>
            </a:r>
            <a:r>
              <a:rPr lang="en-GB" sz="1400" dirty="0" smtClean="0">
                <a:latin typeface="Verdana" pitchFamily="34" charset="0"/>
                <a:ea typeface="Verdana" pitchFamily="34" charset="0"/>
                <a:cs typeface="Verdana" pitchFamily="34" charset="0"/>
              </a:rPr>
              <a:t>!)</a:t>
            </a:r>
          </a:p>
          <a:p>
            <a:endParaRPr lang="en-US" sz="1400" b="1" dirty="0">
              <a:solidFill>
                <a:srgbClr val="FF0000"/>
              </a:solidFill>
              <a:latin typeface="Verdana" pitchFamily="34" charset="0"/>
            </a:endParaRPr>
          </a:p>
          <a:p>
            <a:endParaRPr lang="en-US" sz="1000" b="1" dirty="0">
              <a:solidFill>
                <a:srgbClr val="FF0000"/>
              </a:solidFill>
              <a:latin typeface="Verdana" pitchFamily="34" charset="0"/>
            </a:endParaRPr>
          </a:p>
          <a:p>
            <a:endParaRPr lang="en-GB" sz="1400" dirty="0">
              <a:latin typeface="Verdana" pitchFamily="34" charset="0"/>
            </a:endParaRPr>
          </a:p>
          <a:p>
            <a:endParaRPr lang="en-US" sz="1400" dirty="0">
              <a:latin typeface="Verdana" pitchFamily="34" charset="0"/>
            </a:endParaRPr>
          </a:p>
        </p:txBody>
      </p:sp>
      <p:sp>
        <p:nvSpPr>
          <p:cNvPr id="3" name="Rectangle 3"/>
          <p:cNvSpPr>
            <a:spLocks noChangeArrowheads="1"/>
          </p:cNvSpPr>
          <p:nvPr/>
        </p:nvSpPr>
        <p:spPr bwMode="auto">
          <a:xfrm>
            <a:off x="0" y="2276872"/>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a:latin typeface="Verdana" pitchFamily="34" charset="0"/>
              </a:rPr>
              <a:t>Design</a:t>
            </a:r>
            <a:endParaRPr lang="en-US" dirty="0">
              <a:latin typeface="Verdana" pitchFamily="34" charset="0"/>
            </a:endParaRPr>
          </a:p>
        </p:txBody>
      </p:sp>
      <p:sp>
        <p:nvSpPr>
          <p:cNvPr id="5" name="Rectangle 7"/>
          <p:cNvSpPr>
            <a:spLocks noChangeArrowheads="1"/>
          </p:cNvSpPr>
          <p:nvPr/>
        </p:nvSpPr>
        <p:spPr bwMode="auto">
          <a:xfrm>
            <a:off x="0" y="4077072"/>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smtClean="0">
                <a:latin typeface="Verdana" pitchFamily="34" charset="0"/>
              </a:rPr>
              <a:t>Email</a:t>
            </a:r>
          </a:p>
          <a:p>
            <a:pPr algn="ctr"/>
            <a:r>
              <a:rPr lang="en-GB" dirty="0" smtClean="0">
                <a:latin typeface="Verdana" pitchFamily="34" charset="0"/>
              </a:rPr>
              <a:t> Set up</a:t>
            </a:r>
            <a:endParaRPr lang="en-US" dirty="0">
              <a:latin typeface="Verdana" pitchFamily="34" charset="0"/>
            </a:endParaRPr>
          </a:p>
        </p:txBody>
      </p:sp>
      <p:sp>
        <p:nvSpPr>
          <p:cNvPr id="6" name="Text Box 8"/>
          <p:cNvSpPr txBox="1">
            <a:spLocks noChangeArrowheads="1"/>
          </p:cNvSpPr>
          <p:nvPr/>
        </p:nvSpPr>
        <p:spPr bwMode="auto">
          <a:xfrm>
            <a:off x="0" y="3501008"/>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7" name="Text Box 9"/>
          <p:cNvSpPr txBox="1">
            <a:spLocks noChangeArrowheads="1"/>
          </p:cNvSpPr>
          <p:nvPr/>
        </p:nvSpPr>
        <p:spPr bwMode="auto">
          <a:xfrm>
            <a:off x="0" y="1628800"/>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8" name="Text Box 10"/>
          <p:cNvSpPr txBox="1">
            <a:spLocks noChangeArrowheads="1"/>
          </p:cNvSpPr>
          <p:nvPr/>
        </p:nvSpPr>
        <p:spPr bwMode="auto">
          <a:xfrm>
            <a:off x="0" y="5373216"/>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10" name="Text Box 14"/>
          <p:cNvSpPr txBox="1">
            <a:spLocks noChangeArrowheads="1"/>
          </p:cNvSpPr>
          <p:nvPr/>
        </p:nvSpPr>
        <p:spPr bwMode="auto">
          <a:xfrm>
            <a:off x="20638" y="6019800"/>
            <a:ext cx="1165225" cy="254000"/>
          </a:xfrm>
          <a:prstGeom prst="rect">
            <a:avLst/>
          </a:prstGeom>
          <a:solidFill>
            <a:srgbClr val="00FF00"/>
          </a:solidFill>
          <a:ln w="9525">
            <a:solidFill>
              <a:schemeClr val="tx1"/>
            </a:solidFill>
            <a:miter lim="800000"/>
            <a:headEnd/>
            <a:tailEnd/>
          </a:ln>
        </p:spPr>
        <p:txBody>
          <a:bodyPr wrap="none">
            <a:spAutoFit/>
          </a:bodyPr>
          <a:lstStyle/>
          <a:p>
            <a:r>
              <a:rPr lang="en-GB" sz="1000" b="1">
                <a:latin typeface="Verdana" pitchFamily="34" charset="0"/>
              </a:rPr>
              <a:t>DEPLOYMENT</a:t>
            </a:r>
            <a:endParaRPr lang="en-US" sz="1000" b="1">
              <a:latin typeface="Verdana" pitchFamily="34" charset="0"/>
            </a:endParaRPr>
          </a:p>
        </p:txBody>
      </p:sp>
      <p:sp>
        <p:nvSpPr>
          <p:cNvPr id="27" name="Rectangle 3"/>
          <p:cNvSpPr>
            <a:spLocks noChangeArrowheads="1"/>
          </p:cNvSpPr>
          <p:nvPr/>
        </p:nvSpPr>
        <p:spPr bwMode="auto">
          <a:xfrm>
            <a:off x="0" y="260648"/>
            <a:ext cx="1331640" cy="1052512"/>
          </a:xfrm>
          <a:prstGeom prst="rect">
            <a:avLst/>
          </a:prstGeom>
          <a:solidFill>
            <a:srgbClr val="FFFF00"/>
          </a:solidFill>
          <a:ln w="9525">
            <a:solidFill>
              <a:schemeClr val="tx1"/>
            </a:solidFill>
            <a:miter lim="800000"/>
            <a:headEnd/>
            <a:tailEnd/>
          </a:ln>
        </p:spPr>
        <p:txBody>
          <a:bodyPr wrap="none" anchor="ctr"/>
          <a:lstStyle/>
          <a:p>
            <a:pPr algn="ctr"/>
            <a:r>
              <a:rPr lang="en-GB" dirty="0" smtClean="0">
                <a:latin typeface="Verdana" pitchFamily="34" charset="0"/>
              </a:rPr>
              <a:t>Copywriting</a:t>
            </a:r>
            <a:endParaRPr lang="en-US" dirty="0">
              <a:latin typeface="Verdana"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254125" y="361723"/>
            <a:ext cx="7710488" cy="2154436"/>
          </a:xfrm>
          <a:prstGeom prst="rect">
            <a:avLst/>
          </a:prstGeom>
          <a:noFill/>
          <a:ln w="9525">
            <a:noFill/>
            <a:miter lim="800000"/>
            <a:headEnd/>
            <a:tailEnd/>
          </a:ln>
          <a:effectLst/>
        </p:spPr>
        <p:txBody>
          <a:bodyPr>
            <a:spAutoFit/>
          </a:bodyPr>
          <a:lstStyle/>
          <a:p>
            <a:r>
              <a:rPr lang="en-GB" sz="2400" b="1" dirty="0">
                <a:effectLst>
                  <a:outerShdw blurRad="38100" dist="38100" dir="2700000" algn="tl">
                    <a:srgbClr val="C0C0C0"/>
                  </a:outerShdw>
                </a:effectLst>
                <a:latin typeface="Verdana" pitchFamily="34" charset="0"/>
              </a:rPr>
              <a:t>Design</a:t>
            </a:r>
            <a:endParaRPr lang="en-GB" sz="2400" b="1" dirty="0">
              <a:latin typeface="Verdana" pitchFamily="34" charset="0"/>
            </a:endParaRPr>
          </a:p>
          <a:p>
            <a:endParaRPr lang="en-GB" sz="600" b="1" dirty="0" smtClean="0">
              <a:latin typeface="Verdana" pitchFamily="34" charset="0"/>
            </a:endParaRPr>
          </a:p>
          <a:p>
            <a:endParaRPr lang="en-GB" sz="600" b="1" dirty="0">
              <a:latin typeface="Verdana" pitchFamily="34" charset="0"/>
            </a:endParaRPr>
          </a:p>
          <a:p>
            <a:pPr marL="285750" indent="-285750">
              <a:buFont typeface="Arial" pitchFamily="34" charset="0"/>
              <a:buChar char="•"/>
            </a:pPr>
            <a:r>
              <a:rPr lang="en-GB" sz="1400" dirty="0" smtClean="0">
                <a:latin typeface="Verdana" pitchFamily="34" charset="0"/>
                <a:hlinkClick r:id="rId3" action="ppaction://hlinkfile"/>
              </a:rPr>
              <a:t>Detailed Creative services process </a:t>
            </a:r>
            <a:r>
              <a:rPr lang="en-GB" sz="1400" dirty="0" smtClean="0">
                <a:latin typeface="Verdana" pitchFamily="34" charset="0"/>
              </a:rPr>
              <a:t>(p103)</a:t>
            </a:r>
          </a:p>
          <a:p>
            <a:pPr marL="285750" indent="-285750">
              <a:buFont typeface="Arial" pitchFamily="34" charset="0"/>
              <a:buChar char="•"/>
            </a:pPr>
            <a:endParaRPr lang="en-GB" sz="1400" dirty="0">
              <a:latin typeface="Verdana" pitchFamily="34" charset="0"/>
            </a:endParaRPr>
          </a:p>
          <a:p>
            <a:pPr marL="285750" indent="-285750">
              <a:buFont typeface="Arial" pitchFamily="34" charset="0"/>
              <a:buChar char="•"/>
            </a:pPr>
            <a:r>
              <a:rPr lang="en-GB" sz="1400" dirty="0" smtClean="0">
                <a:latin typeface="Verdana" pitchFamily="34" charset="0"/>
                <a:hlinkClick r:id="rId4" action="ppaction://hlinkfile"/>
              </a:rPr>
              <a:t>Explanation of design whiteboard tasks here </a:t>
            </a:r>
            <a:r>
              <a:rPr lang="en-GB" sz="1400" dirty="0" smtClean="0">
                <a:latin typeface="Verdana" pitchFamily="34" charset="0"/>
              </a:rPr>
              <a:t>(p104)</a:t>
            </a:r>
            <a:endParaRPr lang="en-GB" sz="1400" dirty="0">
              <a:latin typeface="Verdana" pitchFamily="34" charset="0"/>
            </a:endParaRPr>
          </a:p>
          <a:p>
            <a:pPr marL="285750" indent="-285750">
              <a:buFont typeface="Arial" pitchFamily="34" charset="0"/>
              <a:buChar char="•"/>
            </a:pPr>
            <a:endParaRPr lang="en-GB" sz="1400" dirty="0" smtClean="0">
              <a:latin typeface="Verdana" pitchFamily="34" charset="0"/>
              <a:hlinkClick r:id="rId5" action="ppaction://hlinkfile"/>
            </a:endParaRPr>
          </a:p>
          <a:p>
            <a:pPr marL="285750" indent="-285750">
              <a:buFont typeface="Arial" pitchFamily="34" charset="0"/>
              <a:buChar char="•"/>
            </a:pPr>
            <a:r>
              <a:rPr lang="en-GB" sz="1400" dirty="0" smtClean="0">
                <a:latin typeface="Verdana" pitchFamily="34" charset="0"/>
                <a:hlinkClick r:id="rId6" action="ppaction://hlinkfile"/>
              </a:rPr>
              <a:t>Campaign Mailing brief to brief new designs here </a:t>
            </a:r>
            <a:r>
              <a:rPr lang="en-GB" sz="1400" dirty="0" smtClean="0">
                <a:latin typeface="Verdana" pitchFamily="34" charset="0"/>
              </a:rPr>
              <a:t>(d108)</a:t>
            </a:r>
            <a:endParaRPr lang="en-GB" sz="1400" dirty="0">
              <a:latin typeface="Verdana" pitchFamily="34" charset="0"/>
            </a:endParaRPr>
          </a:p>
          <a:p>
            <a:endParaRPr lang="en-GB" sz="1400" dirty="0">
              <a:latin typeface="Verdana" pitchFamily="34" charset="0"/>
            </a:endParaRPr>
          </a:p>
          <a:p>
            <a:endParaRPr lang="en-US" sz="1400" dirty="0">
              <a:latin typeface="Verdana" pitchFamily="34" charset="0"/>
            </a:endParaRPr>
          </a:p>
        </p:txBody>
      </p:sp>
      <p:sp>
        <p:nvSpPr>
          <p:cNvPr id="22531" name="Rectangle 3"/>
          <p:cNvSpPr>
            <a:spLocks noChangeArrowheads="1"/>
          </p:cNvSpPr>
          <p:nvPr/>
        </p:nvSpPr>
        <p:spPr bwMode="auto">
          <a:xfrm>
            <a:off x="0" y="260648"/>
            <a:ext cx="936625" cy="1052512"/>
          </a:xfrm>
          <a:prstGeom prst="rect">
            <a:avLst/>
          </a:prstGeom>
          <a:solidFill>
            <a:srgbClr val="FFFF00"/>
          </a:solidFill>
          <a:ln w="9525">
            <a:solidFill>
              <a:schemeClr val="tx1"/>
            </a:solidFill>
            <a:miter lim="800000"/>
            <a:headEnd/>
            <a:tailEnd/>
          </a:ln>
        </p:spPr>
        <p:txBody>
          <a:bodyPr wrap="none" anchor="ctr"/>
          <a:lstStyle/>
          <a:p>
            <a:pPr algn="ctr"/>
            <a:r>
              <a:rPr lang="en-GB">
                <a:latin typeface="Verdana" pitchFamily="34" charset="0"/>
              </a:rPr>
              <a:t>Design</a:t>
            </a:r>
            <a:endParaRPr lang="en-US">
              <a:latin typeface="Verdana" pitchFamily="34" charset="0"/>
            </a:endParaRPr>
          </a:p>
        </p:txBody>
      </p:sp>
      <p:sp>
        <p:nvSpPr>
          <p:cNvPr id="22532" name="Rectangle 5"/>
          <p:cNvSpPr>
            <a:spLocks noChangeArrowheads="1"/>
          </p:cNvSpPr>
          <p:nvPr/>
        </p:nvSpPr>
        <p:spPr bwMode="auto">
          <a:xfrm>
            <a:off x="0" y="2132856"/>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a:latin typeface="Verdana" pitchFamily="34" charset="0"/>
              </a:rPr>
              <a:t>HTML</a:t>
            </a:r>
            <a:endParaRPr lang="en-US" dirty="0">
              <a:latin typeface="Verdana" pitchFamily="34" charset="0"/>
            </a:endParaRPr>
          </a:p>
        </p:txBody>
      </p:sp>
      <p:sp>
        <p:nvSpPr>
          <p:cNvPr id="22533" name="Rectangle 7"/>
          <p:cNvSpPr>
            <a:spLocks noChangeArrowheads="1"/>
          </p:cNvSpPr>
          <p:nvPr/>
        </p:nvSpPr>
        <p:spPr bwMode="auto">
          <a:xfrm>
            <a:off x="0" y="4149080"/>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smtClean="0">
                <a:latin typeface="Verdana" pitchFamily="34" charset="0"/>
              </a:rPr>
              <a:t>Email</a:t>
            </a:r>
          </a:p>
          <a:p>
            <a:pPr algn="ctr"/>
            <a:r>
              <a:rPr lang="en-GB" dirty="0" smtClean="0">
                <a:latin typeface="Verdana" pitchFamily="34" charset="0"/>
              </a:rPr>
              <a:t> set up</a:t>
            </a:r>
            <a:endParaRPr lang="en-US" dirty="0">
              <a:latin typeface="Verdana" pitchFamily="34" charset="0"/>
            </a:endParaRPr>
          </a:p>
        </p:txBody>
      </p:sp>
      <p:sp>
        <p:nvSpPr>
          <p:cNvPr id="22534" name="Text Box 8"/>
          <p:cNvSpPr txBox="1">
            <a:spLocks noChangeArrowheads="1"/>
          </p:cNvSpPr>
          <p:nvPr/>
        </p:nvSpPr>
        <p:spPr bwMode="auto">
          <a:xfrm>
            <a:off x="0" y="3429000"/>
            <a:ext cx="815975" cy="400110"/>
          </a:xfrm>
          <a:prstGeom prst="rect">
            <a:avLst/>
          </a:prstGeom>
          <a:solidFill>
            <a:srgbClr val="FF0000"/>
          </a:solidFill>
          <a:ln w="9525">
            <a:solidFill>
              <a:schemeClr val="tx1"/>
            </a:solidFill>
            <a:miter lim="800000"/>
            <a:headEnd/>
            <a:tailEnd/>
          </a:ln>
        </p:spPr>
        <p:txBody>
          <a:bodyPr wrap="squar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22535" name="Text Box 9"/>
          <p:cNvSpPr txBox="1">
            <a:spLocks noChangeArrowheads="1"/>
          </p:cNvSpPr>
          <p:nvPr/>
        </p:nvSpPr>
        <p:spPr bwMode="auto">
          <a:xfrm>
            <a:off x="0" y="1412776"/>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22536" name="Text Box 10"/>
          <p:cNvSpPr txBox="1">
            <a:spLocks noChangeArrowheads="1"/>
          </p:cNvSpPr>
          <p:nvPr/>
        </p:nvSpPr>
        <p:spPr bwMode="auto">
          <a:xfrm>
            <a:off x="0" y="5517232"/>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22540" name="Text Box 14"/>
          <p:cNvSpPr txBox="1">
            <a:spLocks noChangeArrowheads="1"/>
          </p:cNvSpPr>
          <p:nvPr/>
        </p:nvSpPr>
        <p:spPr bwMode="auto">
          <a:xfrm>
            <a:off x="0" y="6021288"/>
            <a:ext cx="1403648" cy="461665"/>
          </a:xfrm>
          <a:prstGeom prst="rect">
            <a:avLst/>
          </a:prstGeom>
          <a:solidFill>
            <a:srgbClr val="00FF00"/>
          </a:solidFill>
          <a:ln w="9525">
            <a:solidFill>
              <a:schemeClr val="tx1"/>
            </a:solidFill>
            <a:miter lim="800000"/>
            <a:headEnd/>
            <a:tailEnd/>
          </a:ln>
        </p:spPr>
        <p:txBody>
          <a:bodyPr wrap="square">
            <a:spAutoFit/>
          </a:bodyPr>
          <a:lstStyle/>
          <a:p>
            <a:r>
              <a:rPr lang="en-GB" sz="1400" b="1" dirty="0" smtClean="0">
                <a:latin typeface="Verdana" pitchFamily="34" charset="0"/>
              </a:rPr>
              <a:t>Deployment</a:t>
            </a:r>
          </a:p>
          <a:p>
            <a:endParaRPr lang="en-US" sz="1000" b="1" dirty="0">
              <a:latin typeface="Verdana" pitchFamily="34" charset="0"/>
            </a:endParaRPr>
          </a:p>
        </p:txBody>
      </p:sp>
      <p:pic>
        <p:nvPicPr>
          <p:cNvPr id="1026" name="Picture 2"/>
          <p:cNvPicPr>
            <a:picLocks noChangeAspect="1" noChangeArrowheads="1"/>
          </p:cNvPicPr>
          <p:nvPr/>
        </p:nvPicPr>
        <p:blipFill>
          <a:blip r:embed="rId7" cstate="print"/>
          <a:srcRect/>
          <a:stretch>
            <a:fillRect/>
          </a:stretch>
        </p:blipFill>
        <p:spPr bwMode="auto">
          <a:xfrm>
            <a:off x="1391601" y="2492896"/>
            <a:ext cx="4609611" cy="501317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p:txBody>
          <a:bodyPr/>
          <a:lstStyle/>
          <a:p>
            <a:r>
              <a:rPr lang="en-GB" dirty="0" smtClean="0">
                <a:latin typeface="Verdana" pitchFamily="34" charset="0"/>
                <a:ea typeface="Verdana" pitchFamily="34" charset="0"/>
                <a:cs typeface="Verdana" pitchFamily="34" charset="0"/>
              </a:rPr>
              <a:t>Campaign Manager’s bible</a:t>
            </a:r>
            <a:endParaRPr lang="en-US" dirty="0" smtClean="0">
              <a:latin typeface="Verdana" pitchFamily="34" charset="0"/>
              <a:ea typeface="Verdana" pitchFamily="34" charset="0"/>
              <a:cs typeface="Verdana" pitchFamily="34" charset="0"/>
            </a:endParaRPr>
          </a:p>
        </p:txBody>
      </p:sp>
      <p:sp>
        <p:nvSpPr>
          <p:cNvPr id="12291" name="Rectangle 3"/>
          <p:cNvSpPr>
            <a:spLocks noGrp="1"/>
          </p:cNvSpPr>
          <p:nvPr>
            <p:ph type="body" idx="4294967295"/>
          </p:nvPr>
        </p:nvSpPr>
        <p:spPr>
          <a:xfrm>
            <a:off x="250825" y="1341438"/>
            <a:ext cx="8642350" cy="4668837"/>
          </a:xfrm>
        </p:spPr>
        <p:txBody>
          <a:bodyPr/>
          <a:lstStyle/>
          <a:p>
            <a:r>
              <a:rPr lang="en-US" sz="1800" dirty="0" smtClean="0">
                <a:latin typeface="Verdana" pitchFamily="34" charset="0"/>
                <a:ea typeface="Verdana" pitchFamily="34" charset="0"/>
                <a:cs typeface="Verdana" pitchFamily="34" charset="0"/>
              </a:rPr>
              <a:t>One area that sets Alchemy Worx apart from our competitors is our Campaign Managers (Account Managers). They act as a </a:t>
            </a:r>
            <a:r>
              <a:rPr lang="en-US" sz="1800" b="1" dirty="0" smtClean="0">
                <a:latin typeface="Verdana" pitchFamily="34" charset="0"/>
                <a:ea typeface="Verdana" pitchFamily="34" charset="0"/>
                <a:cs typeface="Verdana" pitchFamily="34" charset="0"/>
              </a:rPr>
              <a:t>singular point of contact</a:t>
            </a:r>
            <a:r>
              <a:rPr lang="en-US" sz="1800" dirty="0" smtClean="0">
                <a:latin typeface="Verdana" pitchFamily="34" charset="0"/>
                <a:ea typeface="Verdana" pitchFamily="34" charset="0"/>
                <a:cs typeface="Verdana" pitchFamily="34" charset="0"/>
              </a:rPr>
              <a:t>, ensuring that internal and external clients realize the benefits from our specialist teams, with the lowest possible demands on their time; and are also a </a:t>
            </a:r>
            <a:r>
              <a:rPr lang="en-US" sz="1800" b="1" dirty="0" smtClean="0">
                <a:latin typeface="Verdana" pitchFamily="34" charset="0"/>
                <a:ea typeface="Verdana" pitchFamily="34" charset="0"/>
                <a:cs typeface="Verdana" pitchFamily="34" charset="0"/>
              </a:rPr>
              <a:t>specialist team</a:t>
            </a:r>
            <a:r>
              <a:rPr lang="en-US" sz="1800" dirty="0" smtClean="0">
                <a:latin typeface="Verdana" pitchFamily="34" charset="0"/>
                <a:ea typeface="Verdana" pitchFamily="34" charset="0"/>
                <a:cs typeface="Verdana" pitchFamily="34" charset="0"/>
              </a:rPr>
              <a:t> of their own. They have a </a:t>
            </a:r>
            <a:r>
              <a:rPr lang="en-US" sz="1800" b="1" dirty="0" smtClean="0">
                <a:latin typeface="Verdana" pitchFamily="34" charset="0"/>
                <a:ea typeface="Verdana" pitchFamily="34" charset="0"/>
                <a:cs typeface="Verdana" pitchFamily="34" charset="0"/>
              </a:rPr>
              <a:t>wealth of knowledge and understanding</a:t>
            </a:r>
            <a:r>
              <a:rPr lang="en-US" sz="1800" dirty="0" smtClean="0">
                <a:latin typeface="Verdana" pitchFamily="34" charset="0"/>
                <a:ea typeface="Verdana" pitchFamily="34" charset="0"/>
                <a:cs typeface="Verdana" pitchFamily="34" charset="0"/>
              </a:rPr>
              <a:t> of every aspect of email marketing, as well as specialist skills in understanding and communicating clients’ needs.</a:t>
            </a:r>
          </a:p>
          <a:p>
            <a:r>
              <a:rPr lang="en-US" sz="1800" dirty="0" smtClean="0">
                <a:latin typeface="Verdana" pitchFamily="34" charset="0"/>
                <a:ea typeface="Verdana" pitchFamily="34" charset="0"/>
                <a:cs typeface="Verdana" pitchFamily="34" charset="0"/>
              </a:rPr>
              <a:t>Our Campaign Managers </a:t>
            </a:r>
            <a:r>
              <a:rPr lang="en-US" sz="1800" b="1" dirty="0" smtClean="0">
                <a:latin typeface="Verdana" pitchFamily="34" charset="0"/>
                <a:ea typeface="Verdana" pitchFamily="34" charset="0"/>
                <a:cs typeface="Verdana" pitchFamily="34" charset="0"/>
              </a:rPr>
              <a:t>familiarize themselves</a:t>
            </a:r>
            <a:r>
              <a:rPr lang="en-US" sz="1800" dirty="0" smtClean="0">
                <a:latin typeface="Verdana" pitchFamily="34" charset="0"/>
                <a:ea typeface="Verdana" pitchFamily="34" charset="0"/>
                <a:cs typeface="Verdana" pitchFamily="34" charset="0"/>
              </a:rPr>
              <a:t> with every client’s business and campaign objectives, so that they can ensure every aspect of the process develops is in line with these, and every Campaign Manager at Alchemy Worx takes </a:t>
            </a:r>
            <a:r>
              <a:rPr lang="en-US" sz="1800" b="1" dirty="0" smtClean="0">
                <a:latin typeface="Verdana" pitchFamily="34" charset="0"/>
                <a:ea typeface="Verdana" pitchFamily="34" charset="0"/>
                <a:cs typeface="Verdana" pitchFamily="34" charset="0"/>
              </a:rPr>
              <a:t>responsibility</a:t>
            </a:r>
            <a:r>
              <a:rPr lang="en-US" sz="1800" dirty="0" smtClean="0">
                <a:latin typeface="Verdana" pitchFamily="34" charset="0"/>
                <a:ea typeface="Verdana" pitchFamily="34" charset="0"/>
                <a:cs typeface="Verdana" pitchFamily="34" charset="0"/>
              </a:rPr>
              <a:t> for campaigns they work on – something we are only able to offer due to the amount of time we invest in making sure we deliver on time, every time and always succeed in getting the job done to the </a:t>
            </a:r>
            <a:r>
              <a:rPr lang="en-US" sz="1800" b="1" dirty="0" smtClean="0">
                <a:latin typeface="Verdana" pitchFamily="34" charset="0"/>
                <a:ea typeface="Verdana" pitchFamily="34" charset="0"/>
                <a:cs typeface="Verdana" pitchFamily="34" charset="0"/>
              </a:rPr>
              <a:t>highest possible standard</a:t>
            </a:r>
            <a:r>
              <a:rPr lang="en-US" sz="1800" dirty="0" smtClean="0">
                <a:latin typeface="Verdana" pitchFamily="34" charset="0"/>
                <a:ea typeface="Verdana" pitchFamily="34" charset="0"/>
                <a:cs typeface="Verdana" pitchFamily="34" charset="0"/>
              </a:rPr>
              <a:t>. At least two campaign </a:t>
            </a:r>
            <a:r>
              <a:rPr lang="en-US" sz="1800" smtClean="0">
                <a:latin typeface="Verdana" pitchFamily="34" charset="0"/>
                <a:ea typeface="Verdana" pitchFamily="34" charset="0"/>
                <a:cs typeface="Verdana" pitchFamily="34" charset="0"/>
              </a:rPr>
              <a:t>managers/Campaign Executives </a:t>
            </a:r>
            <a:r>
              <a:rPr lang="en-US" sz="1800" dirty="0" smtClean="0">
                <a:latin typeface="Verdana" pitchFamily="34" charset="0"/>
                <a:ea typeface="Verdana" pitchFamily="34" charset="0"/>
                <a:cs typeface="Verdana" pitchFamily="34" charset="0"/>
              </a:rPr>
              <a:t>are assigned to each client to ensure a consistent level of service.</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254125" y="377825"/>
            <a:ext cx="7710488" cy="7879080"/>
          </a:xfrm>
          <a:prstGeom prst="rect">
            <a:avLst/>
          </a:prstGeom>
          <a:noFill/>
          <a:ln w="9525">
            <a:noFill/>
            <a:miter lim="800000"/>
            <a:headEnd/>
            <a:tailEnd/>
          </a:ln>
          <a:effectLst/>
        </p:spPr>
        <p:txBody>
          <a:bodyPr>
            <a:spAutoFit/>
          </a:bodyPr>
          <a:lstStyle/>
          <a:p>
            <a:r>
              <a:rPr lang="en-GB" b="1" dirty="0">
                <a:effectLst>
                  <a:outerShdw blurRad="38100" dist="38100" dir="2700000" algn="tl">
                    <a:srgbClr val="C0C0C0"/>
                  </a:outerShdw>
                </a:effectLst>
                <a:latin typeface="Verdana" pitchFamily="34" charset="0"/>
              </a:rPr>
              <a:t>Design</a:t>
            </a:r>
            <a:endParaRPr lang="en-GB" b="1" dirty="0">
              <a:latin typeface="Verdana" pitchFamily="34" charset="0"/>
            </a:endParaRPr>
          </a:p>
          <a:p>
            <a:endParaRPr lang="en-GB" sz="600" b="1" dirty="0">
              <a:latin typeface="Verdana" pitchFamily="34" charset="0"/>
            </a:endParaRPr>
          </a:p>
          <a:p>
            <a:r>
              <a:rPr lang="en-GB" sz="1400" dirty="0">
                <a:latin typeface="Verdana" pitchFamily="34" charset="0"/>
              </a:rPr>
              <a:t>CM needs to </a:t>
            </a:r>
            <a:r>
              <a:rPr lang="en-GB" sz="1400" dirty="0" smtClean="0">
                <a:latin typeface="Verdana" pitchFamily="34" charset="0"/>
              </a:rPr>
              <a:t>complete  campaign mailing brief compiling </a:t>
            </a:r>
            <a:r>
              <a:rPr lang="en-GB" sz="1400" dirty="0">
                <a:latin typeface="Verdana" pitchFamily="34" charset="0"/>
              </a:rPr>
              <a:t>following assets to brief the design </a:t>
            </a:r>
            <a:r>
              <a:rPr lang="en-GB" sz="1400" dirty="0" smtClean="0">
                <a:latin typeface="Verdana" pitchFamily="34" charset="0"/>
              </a:rPr>
              <a:t>team: Client </a:t>
            </a:r>
            <a:r>
              <a:rPr lang="en-GB" sz="1400" dirty="0">
                <a:latin typeface="Verdana" pitchFamily="34" charset="0"/>
              </a:rPr>
              <a:t>brief + brand guidelines + image library if existing + Ideally, we’ll need copy at this </a:t>
            </a:r>
            <a:r>
              <a:rPr lang="en-GB" sz="1400" dirty="0" smtClean="0">
                <a:latin typeface="Verdana" pitchFamily="34" charset="0"/>
              </a:rPr>
              <a:t>stage </a:t>
            </a:r>
          </a:p>
          <a:p>
            <a:endParaRPr lang="en-GB" sz="1400" dirty="0">
              <a:latin typeface="Verdana" pitchFamily="34" charset="0"/>
            </a:endParaRPr>
          </a:p>
          <a:p>
            <a:r>
              <a:rPr lang="en-GB" sz="1400" dirty="0" smtClean="0">
                <a:latin typeface="Verdana" pitchFamily="34" charset="0"/>
              </a:rPr>
              <a:t>All new design jobs start with a kick off meeting with design team and consultant</a:t>
            </a:r>
            <a:endParaRPr lang="en-GB" sz="1400" dirty="0">
              <a:latin typeface="Verdana" pitchFamily="34" charset="0"/>
            </a:endParaRPr>
          </a:p>
          <a:p>
            <a:endParaRPr lang="en-GB" sz="1000" dirty="0">
              <a:latin typeface="Verdana" pitchFamily="34" charset="0"/>
            </a:endParaRPr>
          </a:p>
          <a:p>
            <a:r>
              <a:rPr lang="en-US" sz="1400" b="1" dirty="0">
                <a:latin typeface="Verdana" pitchFamily="34" charset="0"/>
              </a:rPr>
              <a:t>CM to Design:</a:t>
            </a:r>
          </a:p>
          <a:p>
            <a:r>
              <a:rPr lang="en-GB" sz="1400" dirty="0">
                <a:latin typeface="Verdana" pitchFamily="34" charset="0"/>
              </a:rPr>
              <a:t>CM would send design in a jpg format, and ask for amends. Designers to implement amends on the </a:t>
            </a:r>
            <a:r>
              <a:rPr lang="en-GB" sz="1400" dirty="0" err="1">
                <a:latin typeface="Verdana" pitchFamily="34" charset="0"/>
              </a:rPr>
              <a:t>psd</a:t>
            </a:r>
            <a:r>
              <a:rPr lang="en-GB" sz="1400" dirty="0">
                <a:latin typeface="Verdana" pitchFamily="34" charset="0"/>
              </a:rPr>
              <a:t> file, and send a revised jpg file to the CM/client for review and approval. When amends are briefed to design, please confirm which version of the design needs </a:t>
            </a:r>
            <a:r>
              <a:rPr lang="en-GB" sz="1400" dirty="0" smtClean="0">
                <a:latin typeface="Verdana" pitchFamily="34" charset="0"/>
              </a:rPr>
              <a:t>amending and do so by creating a ‘design to do’ document</a:t>
            </a:r>
          </a:p>
          <a:p>
            <a:pPr>
              <a:buFontTx/>
              <a:buChar char="-"/>
              <a:defRPr/>
            </a:pPr>
            <a:r>
              <a:rPr lang="en-GB" sz="1400" dirty="0" smtClean="0">
                <a:latin typeface="Verdana" pitchFamily="34" charset="0"/>
              </a:rPr>
              <a:t>Location: at root folder of each clients’ folder. Not specific to a project</a:t>
            </a:r>
          </a:p>
          <a:p>
            <a:pPr>
              <a:buFontTx/>
              <a:buChar char="-"/>
              <a:defRPr/>
            </a:pPr>
            <a:r>
              <a:rPr lang="en-GB" sz="1400" dirty="0" smtClean="0">
                <a:latin typeface="Verdana" pitchFamily="34" charset="0"/>
              </a:rPr>
              <a:t>Brief: confirm project number, and work to be done.</a:t>
            </a:r>
            <a:endParaRPr lang="en-US" sz="1400" dirty="0">
              <a:latin typeface="Verdana" pitchFamily="34" charset="0"/>
            </a:endParaRPr>
          </a:p>
          <a:p>
            <a:r>
              <a:rPr lang="en-US" sz="1400" dirty="0" smtClean="0">
                <a:solidFill>
                  <a:srgbClr val="FF0000"/>
                </a:solidFill>
                <a:latin typeface="Verdana" pitchFamily="34" charset="0"/>
              </a:rPr>
              <a:t>IMPORTANT: When </a:t>
            </a:r>
            <a:r>
              <a:rPr lang="en-US" sz="1400" dirty="0">
                <a:solidFill>
                  <a:srgbClr val="FF0000"/>
                </a:solidFill>
                <a:latin typeface="Verdana" pitchFamily="34" charset="0"/>
              </a:rPr>
              <a:t>a design is approved by a client, please </a:t>
            </a:r>
            <a:r>
              <a:rPr lang="en-US" sz="1400" dirty="0" smtClean="0">
                <a:solidFill>
                  <a:srgbClr val="FF0000"/>
                </a:solidFill>
                <a:latin typeface="Verdana" pitchFamily="34" charset="0"/>
              </a:rPr>
              <a:t>brief on whiteboard to “</a:t>
            </a:r>
            <a:r>
              <a:rPr lang="en-US" sz="1400" dirty="0" err="1" smtClean="0">
                <a:solidFill>
                  <a:srgbClr val="FF0000"/>
                </a:solidFill>
                <a:latin typeface="Verdana" pitchFamily="34" charset="0"/>
              </a:rPr>
              <a:t>finalise</a:t>
            </a:r>
            <a:r>
              <a:rPr lang="en-US" sz="1400" dirty="0" smtClean="0">
                <a:solidFill>
                  <a:srgbClr val="FF0000"/>
                </a:solidFill>
                <a:latin typeface="Verdana" pitchFamily="34" charset="0"/>
              </a:rPr>
              <a:t>.” This has to be completed before moving onto HTML build.</a:t>
            </a:r>
            <a:endParaRPr lang="en-US" sz="1400" b="1" dirty="0">
              <a:solidFill>
                <a:srgbClr val="FF0000"/>
              </a:solidFill>
              <a:latin typeface="Verdana" pitchFamily="34" charset="0"/>
            </a:endParaRPr>
          </a:p>
          <a:p>
            <a:endParaRPr lang="en-US" sz="1000" b="1" dirty="0">
              <a:latin typeface="Verdana" pitchFamily="34" charset="0"/>
            </a:endParaRPr>
          </a:p>
          <a:p>
            <a:r>
              <a:rPr lang="en-US" sz="1400" b="1" dirty="0" smtClean="0">
                <a:latin typeface="Verdana" pitchFamily="34" charset="0"/>
              </a:rPr>
              <a:t>Design </a:t>
            </a:r>
            <a:r>
              <a:rPr lang="en-US" sz="1400" b="1" dirty="0" err="1" smtClean="0">
                <a:latin typeface="Verdana" pitchFamily="34" charset="0"/>
              </a:rPr>
              <a:t>finalising</a:t>
            </a:r>
            <a:r>
              <a:rPr lang="en-US" sz="1400" b="1" dirty="0" smtClean="0">
                <a:latin typeface="Verdana" pitchFamily="34" charset="0"/>
              </a:rPr>
              <a:t>:</a:t>
            </a:r>
            <a:endParaRPr lang="en-US" sz="1400" dirty="0">
              <a:latin typeface="Verdana" pitchFamily="34" charset="0"/>
            </a:endParaRPr>
          </a:p>
          <a:p>
            <a:r>
              <a:rPr lang="en-US" sz="1400" dirty="0">
                <a:latin typeface="Verdana" pitchFamily="34" charset="0"/>
              </a:rPr>
              <a:t>The design team will then prepare the files for coding, and place the final </a:t>
            </a:r>
            <a:r>
              <a:rPr lang="en-US" sz="1400" dirty="0" err="1">
                <a:latin typeface="Verdana" pitchFamily="34" charset="0"/>
              </a:rPr>
              <a:t>psd</a:t>
            </a:r>
            <a:r>
              <a:rPr lang="en-US" sz="1400" dirty="0">
                <a:latin typeface="Verdana" pitchFamily="34" charset="0"/>
              </a:rPr>
              <a:t> into the final folder. </a:t>
            </a:r>
            <a:r>
              <a:rPr lang="en-US" sz="1400" dirty="0" smtClean="0">
                <a:latin typeface="Verdana" pitchFamily="34" charset="0"/>
              </a:rPr>
              <a:t>The </a:t>
            </a:r>
            <a:r>
              <a:rPr lang="en-US" sz="1400" dirty="0">
                <a:latin typeface="Verdana" pitchFamily="34" charset="0"/>
              </a:rPr>
              <a:t>design team is also responsible for purchasing the images from our AW library on </a:t>
            </a:r>
            <a:r>
              <a:rPr lang="en-US" sz="1400" dirty="0" err="1">
                <a:latin typeface="Verdana" pitchFamily="34" charset="0"/>
              </a:rPr>
              <a:t>istock</a:t>
            </a:r>
            <a:r>
              <a:rPr lang="en-US" sz="1400" dirty="0">
                <a:latin typeface="Verdana" pitchFamily="34" charset="0"/>
              </a:rPr>
              <a:t> (except if specified otherwise by client) at this stage</a:t>
            </a:r>
            <a:r>
              <a:rPr lang="en-US" sz="1400" dirty="0" smtClean="0">
                <a:latin typeface="Verdana" pitchFamily="34" charset="0"/>
              </a:rPr>
              <a:t>.</a:t>
            </a:r>
          </a:p>
          <a:p>
            <a:r>
              <a:rPr lang="en-US" sz="1400" dirty="0" smtClean="0">
                <a:latin typeface="Verdana" pitchFamily="34" charset="0"/>
              </a:rPr>
              <a:t>Please ensure the client has signed off on all images we need to buy – if they amend after this stage extra costs may be applicable</a:t>
            </a:r>
            <a:endParaRPr lang="en-US" sz="1400" dirty="0">
              <a:latin typeface="Verdana" pitchFamily="34" charset="0"/>
            </a:endParaRPr>
          </a:p>
          <a:p>
            <a:r>
              <a:rPr lang="en-US" sz="1400" dirty="0">
                <a:latin typeface="Verdana" pitchFamily="34" charset="0"/>
              </a:rPr>
              <a:t>Allow 30mn to 1hr for this step – and this needs to appear on the design board.</a:t>
            </a:r>
          </a:p>
          <a:p>
            <a:r>
              <a:rPr lang="en-US" sz="1400" dirty="0">
                <a:latin typeface="Verdana" pitchFamily="34" charset="0"/>
              </a:rPr>
              <a:t>Designers need to confirm to the CM that the project is ready to be built, and would then send a path to the </a:t>
            </a:r>
            <a:r>
              <a:rPr lang="en-US" sz="1400" dirty="0" err="1">
                <a:latin typeface="Verdana" pitchFamily="34" charset="0"/>
              </a:rPr>
              <a:t>psd</a:t>
            </a:r>
            <a:r>
              <a:rPr lang="en-US" sz="1400" dirty="0">
                <a:latin typeface="Verdana" pitchFamily="34" charset="0"/>
              </a:rPr>
              <a:t> file.</a:t>
            </a:r>
            <a:endParaRPr lang="en-US" sz="1400" b="1" dirty="0">
              <a:latin typeface="Verdana" pitchFamily="34" charset="0"/>
            </a:endParaRPr>
          </a:p>
          <a:p>
            <a:endParaRPr lang="en-US" sz="1400" b="1" dirty="0">
              <a:latin typeface="Verdana" pitchFamily="34" charset="0"/>
            </a:endParaRPr>
          </a:p>
          <a:p>
            <a:r>
              <a:rPr lang="en-US" sz="1400" b="1" dirty="0">
                <a:latin typeface="Verdana" pitchFamily="34" charset="0"/>
              </a:rPr>
              <a:t>CM to HTML:</a:t>
            </a:r>
            <a:endParaRPr lang="en-US" sz="1400" dirty="0">
              <a:latin typeface="Verdana" pitchFamily="34" charset="0"/>
            </a:endParaRPr>
          </a:p>
          <a:p>
            <a:r>
              <a:rPr lang="en-US" sz="1400" dirty="0">
                <a:latin typeface="Verdana" pitchFamily="34" charset="0"/>
              </a:rPr>
              <a:t>Brief the build onto the html team </a:t>
            </a:r>
            <a:r>
              <a:rPr lang="en-US" sz="1400" u="sng" dirty="0">
                <a:latin typeface="Verdana" pitchFamily="34" charset="0"/>
              </a:rPr>
              <a:t>only when</a:t>
            </a:r>
            <a:r>
              <a:rPr lang="en-US" sz="1400" dirty="0">
                <a:latin typeface="Verdana" pitchFamily="34" charset="0"/>
              </a:rPr>
              <a:t> the design team has confirmed that the </a:t>
            </a:r>
            <a:r>
              <a:rPr lang="en-US" sz="1400" dirty="0" err="1">
                <a:latin typeface="Verdana" pitchFamily="34" charset="0"/>
              </a:rPr>
              <a:t>psd</a:t>
            </a:r>
            <a:r>
              <a:rPr lang="en-US" sz="1400" dirty="0">
                <a:latin typeface="Verdana" pitchFamily="34" charset="0"/>
              </a:rPr>
              <a:t> is ready for the </a:t>
            </a:r>
            <a:r>
              <a:rPr lang="en-US" sz="1400" dirty="0" smtClean="0">
                <a:latin typeface="Verdana" pitchFamily="34" charset="0"/>
              </a:rPr>
              <a:t>build and ALL QA finished. </a:t>
            </a:r>
            <a:r>
              <a:rPr lang="en-US" sz="1400" dirty="0" smtClean="0">
                <a:latin typeface="Verdana" pitchFamily="34" charset="0"/>
                <a:hlinkClick r:id="rId3" action="ppaction://hlinkfile"/>
              </a:rPr>
              <a:t>(Details of QA process here)</a:t>
            </a:r>
            <a:endParaRPr lang="en-US" sz="1400" dirty="0">
              <a:latin typeface="Verdana" pitchFamily="34" charset="0"/>
            </a:endParaRPr>
          </a:p>
          <a:p>
            <a:endParaRPr lang="en-GB" sz="1400" dirty="0">
              <a:latin typeface="Verdana" pitchFamily="34" charset="0"/>
            </a:endParaRPr>
          </a:p>
          <a:p>
            <a:pPr lvl="1"/>
            <a:r>
              <a:rPr lang="en-GB" sz="1400" u="sng" dirty="0">
                <a:latin typeface="Verdana" pitchFamily="34" charset="0"/>
              </a:rPr>
              <a:t>Note:</a:t>
            </a:r>
            <a:r>
              <a:rPr lang="en-GB" sz="1400" dirty="0">
                <a:latin typeface="Verdana" pitchFamily="34" charset="0"/>
              </a:rPr>
              <a:t> If client only wants a design, as they’ll do the build, we’ll then send them the </a:t>
            </a:r>
            <a:r>
              <a:rPr lang="en-GB" sz="1400" dirty="0" err="1">
                <a:latin typeface="Verdana" pitchFamily="34" charset="0"/>
              </a:rPr>
              <a:t>psd</a:t>
            </a:r>
            <a:r>
              <a:rPr lang="en-GB" sz="1400" dirty="0">
                <a:latin typeface="Verdana" pitchFamily="34" charset="0"/>
              </a:rPr>
              <a:t> files and purchase the images from </a:t>
            </a:r>
            <a:r>
              <a:rPr lang="en-GB" sz="1400" dirty="0" err="1">
                <a:latin typeface="Verdana" pitchFamily="34" charset="0"/>
              </a:rPr>
              <a:t>istockPhoto</a:t>
            </a:r>
            <a:r>
              <a:rPr lang="en-GB" sz="1400" dirty="0">
                <a:latin typeface="Verdana" pitchFamily="34" charset="0"/>
              </a:rPr>
              <a:t>.</a:t>
            </a:r>
          </a:p>
          <a:p>
            <a:endParaRPr lang="en-GB" sz="1400" dirty="0">
              <a:latin typeface="Verdana" pitchFamily="34" charset="0"/>
            </a:endParaRPr>
          </a:p>
          <a:p>
            <a:endParaRPr lang="en-US" sz="1400" dirty="0">
              <a:latin typeface="Verdana" pitchFamily="34" charset="0"/>
            </a:endParaRPr>
          </a:p>
        </p:txBody>
      </p:sp>
      <p:sp>
        <p:nvSpPr>
          <p:cNvPr id="22531" name="Rectangle 3"/>
          <p:cNvSpPr>
            <a:spLocks noChangeArrowheads="1"/>
          </p:cNvSpPr>
          <p:nvPr/>
        </p:nvSpPr>
        <p:spPr bwMode="auto">
          <a:xfrm>
            <a:off x="0" y="260648"/>
            <a:ext cx="936625" cy="1052512"/>
          </a:xfrm>
          <a:prstGeom prst="rect">
            <a:avLst/>
          </a:prstGeom>
          <a:solidFill>
            <a:srgbClr val="FFFF00"/>
          </a:solidFill>
          <a:ln w="9525">
            <a:solidFill>
              <a:schemeClr val="tx1"/>
            </a:solidFill>
            <a:miter lim="800000"/>
            <a:headEnd/>
            <a:tailEnd/>
          </a:ln>
        </p:spPr>
        <p:txBody>
          <a:bodyPr wrap="none" anchor="ctr"/>
          <a:lstStyle/>
          <a:p>
            <a:pPr algn="ctr"/>
            <a:r>
              <a:rPr lang="en-GB">
                <a:latin typeface="Verdana" pitchFamily="34" charset="0"/>
              </a:rPr>
              <a:t>Design</a:t>
            </a:r>
            <a:endParaRPr lang="en-US">
              <a:latin typeface="Verdana" pitchFamily="34" charset="0"/>
            </a:endParaRPr>
          </a:p>
        </p:txBody>
      </p:sp>
      <p:sp>
        <p:nvSpPr>
          <p:cNvPr id="22532" name="Rectangle 5"/>
          <p:cNvSpPr>
            <a:spLocks noChangeArrowheads="1"/>
          </p:cNvSpPr>
          <p:nvPr/>
        </p:nvSpPr>
        <p:spPr bwMode="auto">
          <a:xfrm>
            <a:off x="0" y="2132856"/>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a:latin typeface="Verdana" pitchFamily="34" charset="0"/>
              </a:rPr>
              <a:t>HTML</a:t>
            </a:r>
            <a:endParaRPr lang="en-US" dirty="0">
              <a:latin typeface="Verdana" pitchFamily="34" charset="0"/>
            </a:endParaRPr>
          </a:p>
        </p:txBody>
      </p:sp>
      <p:sp>
        <p:nvSpPr>
          <p:cNvPr id="22533" name="Rectangle 7"/>
          <p:cNvSpPr>
            <a:spLocks noChangeArrowheads="1"/>
          </p:cNvSpPr>
          <p:nvPr/>
        </p:nvSpPr>
        <p:spPr bwMode="auto">
          <a:xfrm>
            <a:off x="0" y="4149080"/>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smtClean="0">
                <a:latin typeface="Verdana" pitchFamily="34" charset="0"/>
              </a:rPr>
              <a:t>Email</a:t>
            </a:r>
          </a:p>
          <a:p>
            <a:pPr algn="ctr"/>
            <a:r>
              <a:rPr lang="en-GB" dirty="0" smtClean="0">
                <a:latin typeface="Verdana" pitchFamily="34" charset="0"/>
              </a:rPr>
              <a:t> set up</a:t>
            </a:r>
            <a:endParaRPr lang="en-US" dirty="0">
              <a:latin typeface="Verdana" pitchFamily="34" charset="0"/>
            </a:endParaRPr>
          </a:p>
        </p:txBody>
      </p:sp>
      <p:sp>
        <p:nvSpPr>
          <p:cNvPr id="22534" name="Text Box 8"/>
          <p:cNvSpPr txBox="1">
            <a:spLocks noChangeArrowheads="1"/>
          </p:cNvSpPr>
          <p:nvPr/>
        </p:nvSpPr>
        <p:spPr bwMode="auto">
          <a:xfrm>
            <a:off x="0" y="3429000"/>
            <a:ext cx="815975" cy="400110"/>
          </a:xfrm>
          <a:prstGeom prst="rect">
            <a:avLst/>
          </a:prstGeom>
          <a:solidFill>
            <a:srgbClr val="FF0000"/>
          </a:solidFill>
          <a:ln w="9525">
            <a:solidFill>
              <a:schemeClr val="tx1"/>
            </a:solidFill>
            <a:miter lim="800000"/>
            <a:headEnd/>
            <a:tailEnd/>
          </a:ln>
        </p:spPr>
        <p:txBody>
          <a:bodyPr wrap="squar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22535" name="Text Box 9"/>
          <p:cNvSpPr txBox="1">
            <a:spLocks noChangeArrowheads="1"/>
          </p:cNvSpPr>
          <p:nvPr/>
        </p:nvSpPr>
        <p:spPr bwMode="auto">
          <a:xfrm>
            <a:off x="0" y="1412776"/>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22536" name="Text Box 10"/>
          <p:cNvSpPr txBox="1">
            <a:spLocks noChangeArrowheads="1"/>
          </p:cNvSpPr>
          <p:nvPr/>
        </p:nvSpPr>
        <p:spPr bwMode="auto">
          <a:xfrm>
            <a:off x="0" y="5517232"/>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22540" name="Text Box 14"/>
          <p:cNvSpPr txBox="1">
            <a:spLocks noChangeArrowheads="1"/>
          </p:cNvSpPr>
          <p:nvPr/>
        </p:nvSpPr>
        <p:spPr bwMode="auto">
          <a:xfrm>
            <a:off x="0" y="6021288"/>
            <a:ext cx="1403648" cy="461665"/>
          </a:xfrm>
          <a:prstGeom prst="rect">
            <a:avLst/>
          </a:prstGeom>
          <a:solidFill>
            <a:srgbClr val="00FF00"/>
          </a:solidFill>
          <a:ln w="9525">
            <a:solidFill>
              <a:schemeClr val="tx1"/>
            </a:solidFill>
            <a:miter lim="800000"/>
            <a:headEnd/>
            <a:tailEnd/>
          </a:ln>
        </p:spPr>
        <p:txBody>
          <a:bodyPr wrap="square">
            <a:spAutoFit/>
          </a:bodyPr>
          <a:lstStyle/>
          <a:p>
            <a:r>
              <a:rPr lang="en-GB" sz="1400" b="1" dirty="0" smtClean="0">
                <a:latin typeface="Verdana" pitchFamily="34" charset="0"/>
              </a:rPr>
              <a:t>Deployment</a:t>
            </a:r>
          </a:p>
          <a:p>
            <a:endParaRPr lang="en-US" sz="1000" b="1" dirty="0">
              <a:latin typeface="Verdana"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0" y="260648"/>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a:latin typeface="Verdana" pitchFamily="34" charset="0"/>
              </a:rPr>
              <a:t>Design</a:t>
            </a:r>
            <a:endParaRPr lang="en-US" dirty="0">
              <a:latin typeface="Verdana" pitchFamily="34" charset="0"/>
            </a:endParaRPr>
          </a:p>
        </p:txBody>
      </p:sp>
      <p:sp>
        <p:nvSpPr>
          <p:cNvPr id="86020" name="Text Box 4"/>
          <p:cNvSpPr txBox="1">
            <a:spLocks noChangeArrowheads="1"/>
          </p:cNvSpPr>
          <p:nvPr/>
        </p:nvSpPr>
        <p:spPr bwMode="auto">
          <a:xfrm>
            <a:off x="1187450" y="476250"/>
            <a:ext cx="7956550" cy="2308324"/>
          </a:xfrm>
          <a:prstGeom prst="rect">
            <a:avLst/>
          </a:prstGeom>
          <a:solidFill>
            <a:schemeClr val="bg1"/>
          </a:solidFill>
          <a:ln w="9525">
            <a:noFill/>
            <a:miter lim="800000"/>
            <a:headEnd/>
            <a:tailEnd/>
          </a:ln>
          <a:effectLst/>
        </p:spPr>
        <p:txBody>
          <a:bodyPr wrap="square">
            <a:spAutoFit/>
          </a:bodyPr>
          <a:lstStyle/>
          <a:p>
            <a:pPr>
              <a:defRPr/>
            </a:pPr>
            <a:r>
              <a:rPr lang="en-GB" b="1" dirty="0">
                <a:effectLst>
                  <a:outerShdw blurRad="38100" dist="38100" dir="2700000" algn="tl">
                    <a:srgbClr val="C0C0C0"/>
                  </a:outerShdw>
                </a:effectLst>
                <a:latin typeface="Verdana" pitchFamily="34" charset="0"/>
              </a:rPr>
              <a:t>Html </a:t>
            </a:r>
            <a:r>
              <a:rPr lang="en-GB" b="1" dirty="0" smtClean="0">
                <a:effectLst>
                  <a:outerShdw blurRad="38100" dist="38100" dir="2700000" algn="tl">
                    <a:srgbClr val="C0C0C0"/>
                  </a:outerShdw>
                </a:effectLst>
                <a:latin typeface="Verdana" pitchFamily="34" charset="0"/>
              </a:rPr>
              <a:t>process</a:t>
            </a:r>
            <a:br>
              <a:rPr lang="en-GB" b="1" dirty="0" smtClean="0">
                <a:effectLst>
                  <a:outerShdw blurRad="38100" dist="38100" dir="2700000" algn="tl">
                    <a:srgbClr val="C0C0C0"/>
                  </a:outerShdw>
                </a:effectLst>
                <a:latin typeface="Verdana" pitchFamily="34" charset="0"/>
              </a:rPr>
            </a:br>
            <a:r>
              <a:rPr lang="en-GB" sz="1400" dirty="0" smtClean="0">
                <a:latin typeface="Verdana" pitchFamily="34" charset="0"/>
              </a:rPr>
              <a:t> </a:t>
            </a:r>
          </a:p>
          <a:p>
            <a:pPr>
              <a:defRPr/>
            </a:pPr>
            <a:r>
              <a:rPr lang="en-GB" sz="1400" dirty="0" smtClean="0">
                <a:latin typeface="Verdana" pitchFamily="34" charset="0"/>
                <a:hlinkClick r:id="rId2" action="ppaction://hlinkfile"/>
              </a:rPr>
              <a:t>Details of how PSD should be built in order for HTML </a:t>
            </a:r>
            <a:r>
              <a:rPr lang="en-GB" sz="1400" dirty="0" smtClean="0">
                <a:latin typeface="Verdana" pitchFamily="34" charset="0"/>
              </a:rPr>
              <a:t>to code most effectively (d109)</a:t>
            </a:r>
          </a:p>
          <a:p>
            <a:pPr>
              <a:defRPr/>
            </a:pPr>
            <a:endParaRPr lang="en-GB" sz="1400" dirty="0">
              <a:latin typeface="Verdana" pitchFamily="34" charset="0"/>
            </a:endParaRPr>
          </a:p>
          <a:p>
            <a:pPr>
              <a:defRPr/>
            </a:pPr>
            <a:r>
              <a:rPr lang="en-GB" sz="1400" dirty="0" smtClean="0">
                <a:latin typeface="Verdana" pitchFamily="34" charset="0"/>
                <a:hlinkClick r:id="rId3" action="ppaction://hlinkfile"/>
              </a:rPr>
              <a:t>HTML ‘internal’ briefing document </a:t>
            </a:r>
            <a:r>
              <a:rPr lang="en-GB" sz="1400" dirty="0" smtClean="0">
                <a:latin typeface="Verdana" pitchFamily="34" charset="0"/>
                <a:hlinkClick r:id="rId4" action="ppaction://hlinkfile"/>
              </a:rPr>
              <a:t>(</a:t>
            </a:r>
            <a:r>
              <a:rPr lang="en-GB" sz="1400" dirty="0" smtClean="0">
                <a:latin typeface="Verdana" pitchFamily="34" charset="0"/>
              </a:rPr>
              <a:t>d116)</a:t>
            </a:r>
          </a:p>
          <a:p>
            <a:pPr>
              <a:defRPr/>
            </a:pPr>
            <a:endParaRPr lang="en-GB" sz="1400" dirty="0" smtClean="0">
              <a:latin typeface="Verdana" pitchFamily="34" charset="0"/>
            </a:endParaRPr>
          </a:p>
          <a:p>
            <a:pPr>
              <a:defRPr/>
            </a:pPr>
            <a:r>
              <a:rPr lang="en-GB" sz="1400" dirty="0" smtClean="0">
                <a:latin typeface="Verdana" pitchFamily="34" charset="0"/>
                <a:hlinkClick r:id="rId5" action="ppaction://hlinkfile"/>
              </a:rPr>
              <a:t>Explanation of ‘HTML’ whiteboard tasks </a:t>
            </a:r>
            <a:r>
              <a:rPr lang="en-GB" sz="1400" dirty="0" smtClean="0">
                <a:latin typeface="Verdana" pitchFamily="34" charset="0"/>
              </a:rPr>
              <a:t>(p105)</a:t>
            </a:r>
            <a:br>
              <a:rPr lang="en-GB" sz="1400" dirty="0" smtClean="0">
                <a:latin typeface="Verdana" pitchFamily="34" charset="0"/>
              </a:rPr>
            </a:br>
            <a:endParaRPr lang="en-GB" sz="1400" dirty="0" smtClean="0">
              <a:latin typeface="Verdana" pitchFamily="34" charset="0"/>
            </a:endParaRPr>
          </a:p>
          <a:p>
            <a:pPr>
              <a:defRPr/>
            </a:pPr>
            <a:r>
              <a:rPr lang="en-GB" sz="1400" dirty="0" smtClean="0">
                <a:latin typeface="Verdana" pitchFamily="34" charset="0"/>
                <a:hlinkClick r:id="rId6" action="ppaction://hlinkpres?slideindex=1&amp;slidetitle="/>
              </a:rPr>
              <a:t>Detailed process - \\192.168.1.4\alchemy\production\html\2011\process_docs </a:t>
            </a:r>
            <a:r>
              <a:rPr lang="en-GB" sz="1400" dirty="0" smtClean="0">
                <a:latin typeface="Verdana" pitchFamily="34" charset="0"/>
              </a:rPr>
              <a:t>(p106)</a:t>
            </a:r>
            <a:endParaRPr lang="en-GB" sz="1400" dirty="0">
              <a:latin typeface="Verdana" pitchFamily="34" charset="0"/>
            </a:endParaRPr>
          </a:p>
          <a:p>
            <a:pPr>
              <a:buFontTx/>
              <a:buChar char="-"/>
              <a:defRPr/>
            </a:pPr>
            <a:endParaRPr lang="en-GB" sz="1400" dirty="0">
              <a:latin typeface="Verdana" pitchFamily="34" charset="0"/>
            </a:endParaRPr>
          </a:p>
        </p:txBody>
      </p:sp>
      <p:sp>
        <p:nvSpPr>
          <p:cNvPr id="23556" name="Rectangle 5"/>
          <p:cNvSpPr>
            <a:spLocks noChangeArrowheads="1"/>
          </p:cNvSpPr>
          <p:nvPr/>
        </p:nvSpPr>
        <p:spPr bwMode="auto">
          <a:xfrm>
            <a:off x="0" y="1988840"/>
            <a:ext cx="936625" cy="1052512"/>
          </a:xfrm>
          <a:prstGeom prst="rect">
            <a:avLst/>
          </a:prstGeom>
          <a:solidFill>
            <a:srgbClr val="FFFF00"/>
          </a:solidFill>
          <a:ln w="9525">
            <a:solidFill>
              <a:schemeClr val="tx1"/>
            </a:solidFill>
            <a:miter lim="800000"/>
            <a:headEnd/>
            <a:tailEnd/>
          </a:ln>
        </p:spPr>
        <p:txBody>
          <a:bodyPr wrap="none" anchor="ctr"/>
          <a:lstStyle/>
          <a:p>
            <a:pPr algn="ctr"/>
            <a:r>
              <a:rPr lang="en-GB" dirty="0">
                <a:latin typeface="Verdana" pitchFamily="34" charset="0"/>
              </a:rPr>
              <a:t>HTML</a:t>
            </a:r>
            <a:endParaRPr lang="en-US" dirty="0">
              <a:latin typeface="Verdana" pitchFamily="34" charset="0"/>
            </a:endParaRPr>
          </a:p>
        </p:txBody>
      </p:sp>
      <p:sp>
        <p:nvSpPr>
          <p:cNvPr id="23557" name="Rectangle 7"/>
          <p:cNvSpPr>
            <a:spLocks noChangeArrowheads="1"/>
          </p:cNvSpPr>
          <p:nvPr/>
        </p:nvSpPr>
        <p:spPr bwMode="auto">
          <a:xfrm>
            <a:off x="0" y="4077072"/>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smtClean="0">
                <a:latin typeface="Verdana" pitchFamily="34" charset="0"/>
              </a:rPr>
              <a:t>Email</a:t>
            </a:r>
          </a:p>
          <a:p>
            <a:pPr algn="ctr"/>
            <a:r>
              <a:rPr lang="en-GB" dirty="0" smtClean="0">
                <a:latin typeface="Verdana" pitchFamily="34" charset="0"/>
              </a:rPr>
              <a:t>Set up</a:t>
            </a:r>
            <a:endParaRPr lang="en-US" dirty="0">
              <a:latin typeface="Verdana" pitchFamily="34" charset="0"/>
            </a:endParaRPr>
          </a:p>
        </p:txBody>
      </p:sp>
      <p:sp>
        <p:nvSpPr>
          <p:cNvPr id="23558" name="Text Box 8"/>
          <p:cNvSpPr txBox="1">
            <a:spLocks noChangeArrowheads="1"/>
          </p:cNvSpPr>
          <p:nvPr/>
        </p:nvSpPr>
        <p:spPr bwMode="auto">
          <a:xfrm>
            <a:off x="0" y="3284984"/>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3559" name="Text Box 9"/>
          <p:cNvSpPr txBox="1">
            <a:spLocks noChangeArrowheads="1"/>
          </p:cNvSpPr>
          <p:nvPr/>
        </p:nvSpPr>
        <p:spPr bwMode="auto">
          <a:xfrm>
            <a:off x="0" y="1412776"/>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3560" name="Text Box 10"/>
          <p:cNvSpPr txBox="1">
            <a:spLocks noChangeArrowheads="1"/>
          </p:cNvSpPr>
          <p:nvPr/>
        </p:nvSpPr>
        <p:spPr bwMode="auto">
          <a:xfrm>
            <a:off x="0" y="5301208"/>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3564" name="Text Box 14"/>
          <p:cNvSpPr txBox="1">
            <a:spLocks noChangeArrowheads="1"/>
          </p:cNvSpPr>
          <p:nvPr/>
        </p:nvSpPr>
        <p:spPr bwMode="auto">
          <a:xfrm>
            <a:off x="20638" y="6019800"/>
            <a:ext cx="1165225" cy="254000"/>
          </a:xfrm>
          <a:prstGeom prst="rect">
            <a:avLst/>
          </a:prstGeom>
          <a:solidFill>
            <a:srgbClr val="00FF00"/>
          </a:solidFill>
          <a:ln w="9525">
            <a:solidFill>
              <a:schemeClr val="tx1"/>
            </a:solidFill>
            <a:miter lim="800000"/>
            <a:headEnd/>
            <a:tailEnd/>
          </a:ln>
        </p:spPr>
        <p:txBody>
          <a:bodyPr wrap="none">
            <a:spAutoFit/>
          </a:bodyPr>
          <a:lstStyle/>
          <a:p>
            <a:r>
              <a:rPr lang="en-GB" sz="1000" b="1">
                <a:latin typeface="Verdana" pitchFamily="34" charset="0"/>
              </a:rPr>
              <a:t>DEPLOYMENT</a:t>
            </a:r>
            <a:endParaRPr lang="en-US" sz="1000" b="1">
              <a:latin typeface="Verdana" pitchFamily="34" charset="0"/>
            </a:endParaRPr>
          </a:p>
        </p:txBody>
      </p:sp>
      <p:pic>
        <p:nvPicPr>
          <p:cNvPr id="1026" name="Picture 2"/>
          <p:cNvPicPr>
            <a:picLocks noChangeAspect="1" noChangeArrowheads="1"/>
          </p:cNvPicPr>
          <p:nvPr/>
        </p:nvPicPr>
        <p:blipFill>
          <a:blip r:embed="rId7" cstate="print"/>
          <a:srcRect/>
          <a:stretch>
            <a:fillRect/>
          </a:stretch>
        </p:blipFill>
        <p:spPr bwMode="auto">
          <a:xfrm>
            <a:off x="1403648" y="2708920"/>
            <a:ext cx="3857625" cy="43624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0" y="260648"/>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a:latin typeface="Verdana" pitchFamily="34" charset="0"/>
              </a:rPr>
              <a:t>Design</a:t>
            </a:r>
            <a:endParaRPr lang="en-US" dirty="0">
              <a:latin typeface="Verdana" pitchFamily="34" charset="0"/>
            </a:endParaRPr>
          </a:p>
        </p:txBody>
      </p:sp>
      <p:sp>
        <p:nvSpPr>
          <p:cNvPr id="86020" name="Text Box 4"/>
          <p:cNvSpPr txBox="1">
            <a:spLocks noChangeArrowheads="1"/>
          </p:cNvSpPr>
          <p:nvPr/>
        </p:nvSpPr>
        <p:spPr bwMode="auto">
          <a:xfrm>
            <a:off x="1187450" y="476250"/>
            <a:ext cx="7956550" cy="5539978"/>
          </a:xfrm>
          <a:prstGeom prst="rect">
            <a:avLst/>
          </a:prstGeom>
          <a:solidFill>
            <a:schemeClr val="bg1"/>
          </a:solidFill>
          <a:ln w="9525">
            <a:noFill/>
            <a:miter lim="800000"/>
            <a:headEnd/>
            <a:tailEnd/>
          </a:ln>
          <a:effectLst/>
        </p:spPr>
        <p:txBody>
          <a:bodyPr wrap="square">
            <a:spAutoFit/>
          </a:bodyPr>
          <a:lstStyle/>
          <a:p>
            <a:pPr>
              <a:defRPr/>
            </a:pPr>
            <a:r>
              <a:rPr lang="en-GB" b="1" dirty="0">
                <a:effectLst>
                  <a:outerShdw blurRad="38100" dist="38100" dir="2700000" algn="tl">
                    <a:srgbClr val="C0C0C0"/>
                  </a:outerShdw>
                </a:effectLst>
                <a:latin typeface="Verdana" pitchFamily="34" charset="0"/>
              </a:rPr>
              <a:t>Html build</a:t>
            </a:r>
            <a:r>
              <a:rPr lang="en-GB" sz="1400" dirty="0">
                <a:latin typeface="Verdana" pitchFamily="34" charset="0"/>
              </a:rPr>
              <a:t> </a:t>
            </a:r>
            <a:endParaRPr lang="en-GB" sz="1400" dirty="0" smtClean="0">
              <a:latin typeface="Verdana" pitchFamily="34" charset="0"/>
            </a:endParaRPr>
          </a:p>
          <a:p>
            <a:pPr>
              <a:defRPr/>
            </a:pPr>
            <a:endParaRPr lang="en-GB" sz="1400" dirty="0">
              <a:latin typeface="Verdana" pitchFamily="34" charset="0"/>
            </a:endParaRPr>
          </a:p>
          <a:p>
            <a:pPr>
              <a:defRPr/>
            </a:pPr>
            <a:r>
              <a:rPr lang="en-GB" sz="1400" b="1" dirty="0">
                <a:latin typeface="Verdana" pitchFamily="34" charset="0"/>
              </a:rPr>
              <a:t>CM to HTML</a:t>
            </a:r>
            <a:r>
              <a:rPr lang="en-GB" sz="1400" b="1" dirty="0" smtClean="0">
                <a:latin typeface="Verdana" pitchFamily="34" charset="0"/>
              </a:rPr>
              <a:t>: </a:t>
            </a:r>
          </a:p>
          <a:p>
            <a:pPr>
              <a:defRPr/>
            </a:pPr>
            <a:r>
              <a:rPr lang="en-GB" sz="1400" b="1" dirty="0" smtClean="0">
                <a:latin typeface="Verdana" pitchFamily="34" charset="0"/>
              </a:rPr>
              <a:t>If we receive PSD from client or third-party agency brief in an </a:t>
            </a:r>
            <a:r>
              <a:rPr lang="en-GB" sz="1400" b="1" dirty="0" smtClean="0">
                <a:latin typeface="Verdana" pitchFamily="34" charset="0"/>
                <a:hlinkClick r:id="rId2" action="ppaction://hlinkfile"/>
              </a:rPr>
              <a:t>asset check </a:t>
            </a:r>
            <a:r>
              <a:rPr lang="en-GB" sz="1400" b="1" dirty="0" smtClean="0">
                <a:latin typeface="Verdana" pitchFamily="34" charset="0"/>
              </a:rPr>
              <a:t>before we start work.</a:t>
            </a:r>
          </a:p>
          <a:p>
            <a:r>
              <a:rPr lang="en-GB" sz="1400" dirty="0" smtClean="0"/>
              <a:t> </a:t>
            </a:r>
          </a:p>
          <a:p>
            <a:pPr lvl="0">
              <a:buFont typeface="Arial" pitchFamily="34" charset="0"/>
              <a:buChar char="•"/>
            </a:pPr>
            <a:r>
              <a:rPr lang="en-GB" sz="1400" dirty="0" smtClean="0">
                <a:latin typeface="Verdana" pitchFamily="34" charset="0"/>
                <a:ea typeface="Verdana" pitchFamily="34" charset="0"/>
                <a:cs typeface="Verdana" pitchFamily="34" charset="0"/>
              </a:rPr>
              <a:t>If assets fail the check we will need to go back to the client to advise them on what needs to be fixed to progress the job, or if we can fix it advise that this is the approach we will take – </a:t>
            </a:r>
            <a:r>
              <a:rPr lang="en-GB" sz="1400" i="1" dirty="0" smtClean="0">
                <a:latin typeface="Verdana" pitchFamily="34" charset="0"/>
                <a:ea typeface="Verdana" pitchFamily="34" charset="0"/>
                <a:cs typeface="Verdana" pitchFamily="34" charset="0"/>
              </a:rPr>
              <a:t>chat to Claire or Lisa if you have to go back to the client re fixes as we might need to consider costs?</a:t>
            </a:r>
          </a:p>
          <a:p>
            <a:pPr lvl="0"/>
            <a:endParaRPr lang="en-GB" sz="1400" dirty="0" smtClean="0">
              <a:latin typeface="Verdana" pitchFamily="34" charset="0"/>
              <a:ea typeface="Verdana" pitchFamily="34" charset="0"/>
              <a:cs typeface="Verdana" pitchFamily="34" charset="0"/>
            </a:endParaRPr>
          </a:p>
          <a:p>
            <a:pPr lvl="0">
              <a:buFont typeface="Arial" pitchFamily="34" charset="0"/>
              <a:buChar char="•"/>
            </a:pPr>
            <a:r>
              <a:rPr lang="en-GB" sz="1400" dirty="0" smtClean="0">
                <a:latin typeface="Verdana" pitchFamily="34" charset="0"/>
                <a:ea typeface="Verdana" pitchFamily="34" charset="0"/>
                <a:cs typeface="Verdana" pitchFamily="34" charset="0"/>
              </a:rPr>
              <a:t>HTML will provide feedback on why assets have failed, so that you can provide feedback to your client</a:t>
            </a:r>
          </a:p>
          <a:p>
            <a:pPr lvl="0"/>
            <a:endParaRPr lang="en-GB" sz="1400" dirty="0" smtClean="0">
              <a:latin typeface="Verdana" pitchFamily="34" charset="0"/>
              <a:ea typeface="Verdana" pitchFamily="34" charset="0"/>
              <a:cs typeface="Verdana" pitchFamily="34" charset="0"/>
            </a:endParaRPr>
          </a:p>
          <a:p>
            <a:pPr lvl="0">
              <a:buFont typeface="Arial" pitchFamily="34" charset="0"/>
              <a:buChar char="•"/>
            </a:pPr>
            <a:r>
              <a:rPr lang="en-GB" sz="1400" dirty="0" smtClean="0">
                <a:latin typeface="Verdana" pitchFamily="34" charset="0"/>
                <a:ea typeface="Verdana" pitchFamily="34" charset="0"/>
                <a:cs typeface="Verdana" pitchFamily="34" charset="0"/>
              </a:rPr>
              <a:t>Please brief in this PSD check prior to putting the build task on the Whiteboard</a:t>
            </a:r>
          </a:p>
          <a:p>
            <a:pPr>
              <a:defRPr/>
            </a:pPr>
            <a:endParaRPr lang="en-GB" sz="1400" b="1" dirty="0">
              <a:latin typeface="Verdana" pitchFamily="34" charset="0"/>
            </a:endParaRPr>
          </a:p>
          <a:p>
            <a:pPr>
              <a:defRPr/>
            </a:pPr>
            <a:r>
              <a:rPr lang="en-GB" sz="1400" b="1" dirty="0" smtClean="0">
                <a:latin typeface="Verdana" pitchFamily="34" charset="0"/>
              </a:rPr>
              <a:t>If we designed the PSD:</a:t>
            </a:r>
          </a:p>
          <a:p>
            <a:pPr>
              <a:defRPr/>
            </a:pPr>
            <a:endParaRPr lang="en-GB" sz="1400" b="1" dirty="0" smtClean="0">
              <a:latin typeface="Verdana" pitchFamily="34" charset="0"/>
            </a:endParaRPr>
          </a:p>
          <a:p>
            <a:pPr>
              <a:defRPr/>
            </a:pPr>
            <a:r>
              <a:rPr lang="en-GB" sz="1400" b="1" dirty="0" smtClean="0">
                <a:latin typeface="Verdana" pitchFamily="34" charset="0"/>
              </a:rPr>
              <a:t>CM </a:t>
            </a:r>
            <a:r>
              <a:rPr lang="en-GB" sz="1400" b="1" dirty="0">
                <a:latin typeface="Verdana" pitchFamily="34" charset="0"/>
              </a:rPr>
              <a:t>to brief the html by placing a brief document </a:t>
            </a:r>
            <a:r>
              <a:rPr lang="en-GB" sz="1400" dirty="0">
                <a:latin typeface="Verdana" pitchFamily="34" charset="0"/>
              </a:rPr>
              <a:t>into the </a:t>
            </a:r>
            <a:r>
              <a:rPr lang="en-GB" sz="1400" dirty="0" err="1">
                <a:latin typeface="Verdana" pitchFamily="34" charset="0"/>
              </a:rPr>
              <a:t>html_to_do</a:t>
            </a:r>
            <a:r>
              <a:rPr lang="en-GB" sz="1400" dirty="0">
                <a:latin typeface="Verdana" pitchFamily="34" charset="0"/>
              </a:rPr>
              <a:t> </a:t>
            </a:r>
            <a:r>
              <a:rPr lang="en-GB" sz="1400" dirty="0" smtClean="0">
                <a:latin typeface="Verdana" pitchFamily="34" charset="0"/>
              </a:rPr>
              <a:t>folder and adding the job to the HTML whiteboard with the date it is required by ( once job is complete please move the HTML to do document to the ‘done’ folder’)</a:t>
            </a:r>
            <a:endParaRPr lang="en-GB" sz="1400" dirty="0">
              <a:latin typeface="Verdana" pitchFamily="34" charset="0"/>
            </a:endParaRPr>
          </a:p>
          <a:p>
            <a:pPr lvl="1">
              <a:buFontTx/>
              <a:buChar char="-"/>
              <a:defRPr/>
            </a:pPr>
            <a:r>
              <a:rPr lang="en-GB" sz="1400" dirty="0">
                <a:latin typeface="Verdana" pitchFamily="34" charset="0"/>
              </a:rPr>
              <a:t>Location: at root folder of each clients’ folder. Not specific to a project</a:t>
            </a:r>
          </a:p>
          <a:p>
            <a:pPr lvl="1">
              <a:buFontTx/>
              <a:buChar char="-"/>
              <a:defRPr/>
            </a:pPr>
            <a:r>
              <a:rPr lang="en-GB" sz="1400" dirty="0">
                <a:latin typeface="Verdana" pitchFamily="34" charset="0"/>
              </a:rPr>
              <a:t>Brief: confirm project number, </a:t>
            </a:r>
            <a:r>
              <a:rPr lang="en-GB" sz="1400" dirty="0" err="1">
                <a:latin typeface="Verdana" pitchFamily="34" charset="0"/>
              </a:rPr>
              <a:t>php</a:t>
            </a:r>
            <a:r>
              <a:rPr lang="en-GB" sz="1400" dirty="0">
                <a:latin typeface="Verdana" pitchFamily="34" charset="0"/>
              </a:rPr>
              <a:t> link if you already have one, and work to be done.</a:t>
            </a:r>
          </a:p>
          <a:p>
            <a:pPr>
              <a:buFontTx/>
              <a:buChar char="-"/>
              <a:defRPr/>
            </a:pPr>
            <a:endParaRPr lang="en-GB" sz="1400" dirty="0">
              <a:latin typeface="Verdana" pitchFamily="34" charset="0"/>
            </a:endParaRPr>
          </a:p>
        </p:txBody>
      </p:sp>
      <p:sp>
        <p:nvSpPr>
          <p:cNvPr id="23556" name="Rectangle 5"/>
          <p:cNvSpPr>
            <a:spLocks noChangeArrowheads="1"/>
          </p:cNvSpPr>
          <p:nvPr/>
        </p:nvSpPr>
        <p:spPr bwMode="auto">
          <a:xfrm>
            <a:off x="0" y="1988840"/>
            <a:ext cx="936625" cy="1052512"/>
          </a:xfrm>
          <a:prstGeom prst="rect">
            <a:avLst/>
          </a:prstGeom>
          <a:solidFill>
            <a:srgbClr val="FFFF00"/>
          </a:solidFill>
          <a:ln w="9525">
            <a:solidFill>
              <a:schemeClr val="tx1"/>
            </a:solidFill>
            <a:miter lim="800000"/>
            <a:headEnd/>
            <a:tailEnd/>
          </a:ln>
        </p:spPr>
        <p:txBody>
          <a:bodyPr wrap="none" anchor="ctr"/>
          <a:lstStyle/>
          <a:p>
            <a:pPr algn="ctr"/>
            <a:r>
              <a:rPr lang="en-GB" dirty="0">
                <a:latin typeface="Verdana" pitchFamily="34" charset="0"/>
              </a:rPr>
              <a:t>HTML</a:t>
            </a:r>
            <a:endParaRPr lang="en-US" dirty="0">
              <a:latin typeface="Verdana" pitchFamily="34" charset="0"/>
            </a:endParaRPr>
          </a:p>
        </p:txBody>
      </p:sp>
      <p:sp>
        <p:nvSpPr>
          <p:cNvPr id="23557" name="Rectangle 7"/>
          <p:cNvSpPr>
            <a:spLocks noChangeArrowheads="1"/>
          </p:cNvSpPr>
          <p:nvPr/>
        </p:nvSpPr>
        <p:spPr bwMode="auto">
          <a:xfrm>
            <a:off x="0" y="4077072"/>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smtClean="0">
                <a:latin typeface="Verdana" pitchFamily="34" charset="0"/>
              </a:rPr>
              <a:t>Email</a:t>
            </a:r>
          </a:p>
          <a:p>
            <a:pPr algn="ctr"/>
            <a:r>
              <a:rPr lang="en-GB" dirty="0" smtClean="0">
                <a:latin typeface="Verdana" pitchFamily="34" charset="0"/>
              </a:rPr>
              <a:t>Set up</a:t>
            </a:r>
            <a:endParaRPr lang="en-US" dirty="0">
              <a:latin typeface="Verdana" pitchFamily="34" charset="0"/>
            </a:endParaRPr>
          </a:p>
        </p:txBody>
      </p:sp>
      <p:sp>
        <p:nvSpPr>
          <p:cNvPr id="23558" name="Text Box 8"/>
          <p:cNvSpPr txBox="1">
            <a:spLocks noChangeArrowheads="1"/>
          </p:cNvSpPr>
          <p:nvPr/>
        </p:nvSpPr>
        <p:spPr bwMode="auto">
          <a:xfrm>
            <a:off x="0" y="3284984"/>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3559" name="Text Box 9"/>
          <p:cNvSpPr txBox="1">
            <a:spLocks noChangeArrowheads="1"/>
          </p:cNvSpPr>
          <p:nvPr/>
        </p:nvSpPr>
        <p:spPr bwMode="auto">
          <a:xfrm>
            <a:off x="0" y="1412776"/>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3560" name="Text Box 10"/>
          <p:cNvSpPr txBox="1">
            <a:spLocks noChangeArrowheads="1"/>
          </p:cNvSpPr>
          <p:nvPr/>
        </p:nvSpPr>
        <p:spPr bwMode="auto">
          <a:xfrm>
            <a:off x="0" y="5301208"/>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3564" name="Text Box 14"/>
          <p:cNvSpPr txBox="1">
            <a:spLocks noChangeArrowheads="1"/>
          </p:cNvSpPr>
          <p:nvPr/>
        </p:nvSpPr>
        <p:spPr bwMode="auto">
          <a:xfrm>
            <a:off x="20638" y="6019800"/>
            <a:ext cx="1165225" cy="254000"/>
          </a:xfrm>
          <a:prstGeom prst="rect">
            <a:avLst/>
          </a:prstGeom>
          <a:solidFill>
            <a:srgbClr val="00FF00"/>
          </a:solidFill>
          <a:ln w="9525">
            <a:solidFill>
              <a:schemeClr val="tx1"/>
            </a:solidFill>
            <a:miter lim="800000"/>
            <a:headEnd/>
            <a:tailEnd/>
          </a:ln>
        </p:spPr>
        <p:txBody>
          <a:bodyPr wrap="none">
            <a:spAutoFit/>
          </a:bodyPr>
          <a:lstStyle/>
          <a:p>
            <a:r>
              <a:rPr lang="en-GB" sz="1000" b="1">
                <a:latin typeface="Verdana" pitchFamily="34" charset="0"/>
              </a:rPr>
              <a:t>DEPLOYMENT</a:t>
            </a:r>
            <a:endParaRPr lang="en-US" sz="1000" b="1">
              <a:latin typeface="Verdana"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0" y="260648"/>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a:latin typeface="Verdana" pitchFamily="34" charset="0"/>
              </a:rPr>
              <a:t>Design</a:t>
            </a:r>
            <a:endParaRPr lang="en-US" dirty="0">
              <a:latin typeface="Verdana" pitchFamily="34" charset="0"/>
            </a:endParaRPr>
          </a:p>
        </p:txBody>
      </p:sp>
      <p:sp>
        <p:nvSpPr>
          <p:cNvPr id="86020" name="Text Box 4"/>
          <p:cNvSpPr txBox="1">
            <a:spLocks noChangeArrowheads="1"/>
          </p:cNvSpPr>
          <p:nvPr/>
        </p:nvSpPr>
        <p:spPr bwMode="auto">
          <a:xfrm>
            <a:off x="1187450" y="476250"/>
            <a:ext cx="7956550" cy="6186309"/>
          </a:xfrm>
          <a:prstGeom prst="rect">
            <a:avLst/>
          </a:prstGeom>
          <a:solidFill>
            <a:schemeClr val="bg1"/>
          </a:solidFill>
          <a:ln w="9525">
            <a:noFill/>
            <a:miter lim="800000"/>
            <a:headEnd/>
            <a:tailEnd/>
          </a:ln>
          <a:effectLst/>
        </p:spPr>
        <p:txBody>
          <a:bodyPr wrap="square">
            <a:spAutoFit/>
          </a:bodyPr>
          <a:lstStyle/>
          <a:p>
            <a:pPr>
              <a:defRPr/>
            </a:pPr>
            <a:r>
              <a:rPr lang="en-GB" sz="1600" b="1" dirty="0" smtClean="0">
                <a:latin typeface="Verdana" pitchFamily="34" charset="0"/>
              </a:rPr>
              <a:t>HTML continued…</a:t>
            </a:r>
          </a:p>
          <a:p>
            <a:pPr>
              <a:defRPr/>
            </a:pPr>
            <a:endParaRPr lang="en-GB" sz="1600" b="1" dirty="0" smtClean="0">
              <a:latin typeface="Verdana" pitchFamily="34" charset="0"/>
            </a:endParaRPr>
          </a:p>
          <a:p>
            <a:pPr>
              <a:defRPr/>
            </a:pPr>
            <a:r>
              <a:rPr lang="en-GB" sz="1400" b="1" dirty="0" smtClean="0">
                <a:latin typeface="Verdana" pitchFamily="34" charset="0"/>
              </a:rPr>
              <a:t>HTML to CM:</a:t>
            </a:r>
          </a:p>
          <a:p>
            <a:pPr>
              <a:defRPr/>
            </a:pPr>
            <a:r>
              <a:rPr lang="en-GB" sz="1400" dirty="0" smtClean="0">
                <a:latin typeface="Verdana" pitchFamily="34" charset="0"/>
              </a:rPr>
              <a:t>-Html team to code email into html by creating the index file. They’ll create an index file (format: .</a:t>
            </a:r>
            <a:r>
              <a:rPr lang="en-GB" sz="1400" dirty="0" err="1" smtClean="0">
                <a:latin typeface="Verdana" pitchFamily="34" charset="0"/>
              </a:rPr>
              <a:t>htm</a:t>
            </a:r>
            <a:r>
              <a:rPr lang="en-GB" sz="1400" dirty="0" smtClean="0">
                <a:latin typeface="Verdana" pitchFamily="34" charset="0"/>
              </a:rPr>
              <a:t> or .html).</a:t>
            </a:r>
          </a:p>
          <a:p>
            <a:pPr>
              <a:defRPr/>
            </a:pPr>
            <a:r>
              <a:rPr lang="en-GB" sz="1400" dirty="0" smtClean="0">
                <a:latin typeface="Verdana" pitchFamily="34" charset="0"/>
              </a:rPr>
              <a:t>-Html team to provide a </a:t>
            </a:r>
            <a:r>
              <a:rPr lang="en-GB" sz="1400" dirty="0" err="1" smtClean="0">
                <a:latin typeface="Verdana" pitchFamily="34" charset="0"/>
              </a:rPr>
              <a:t>php</a:t>
            </a:r>
            <a:r>
              <a:rPr lang="en-GB" sz="1400" dirty="0" smtClean="0">
                <a:latin typeface="Verdana" pitchFamily="34" charset="0"/>
              </a:rPr>
              <a:t> link to the cm. CM to send the index preview link to the client for them to review the email (links, rendering, content, etc.)</a:t>
            </a:r>
          </a:p>
          <a:p>
            <a:pPr>
              <a:defRPr/>
            </a:pPr>
            <a:r>
              <a:rPr lang="en-GB" sz="1400" dirty="0" smtClean="0">
                <a:latin typeface="Verdana" pitchFamily="34" charset="0"/>
              </a:rPr>
              <a:t>-Html team will always implement the amends on the index file and </a:t>
            </a:r>
            <a:r>
              <a:rPr lang="en-GB" sz="1400" dirty="0" err="1" smtClean="0">
                <a:latin typeface="Verdana" pitchFamily="34" charset="0"/>
              </a:rPr>
              <a:t>reupload</a:t>
            </a:r>
            <a:r>
              <a:rPr lang="en-GB" sz="1400" dirty="0" smtClean="0">
                <a:latin typeface="Verdana" pitchFamily="34" charset="0"/>
              </a:rPr>
              <a:t> using the same path (</a:t>
            </a:r>
            <a:r>
              <a:rPr lang="en-GB" sz="1400" dirty="0" err="1" smtClean="0">
                <a:latin typeface="Verdana" pitchFamily="34" charset="0"/>
              </a:rPr>
              <a:t>ie</a:t>
            </a:r>
            <a:r>
              <a:rPr lang="en-GB" sz="1400" dirty="0" smtClean="0">
                <a:latin typeface="Verdana" pitchFamily="34" charset="0"/>
              </a:rPr>
              <a:t>. Preview/</a:t>
            </a:r>
            <a:r>
              <a:rPr lang="en-GB" sz="1400" dirty="0" err="1" smtClean="0">
                <a:latin typeface="Verdana" pitchFamily="34" charset="0"/>
              </a:rPr>
              <a:t>php</a:t>
            </a:r>
            <a:r>
              <a:rPr lang="en-GB" sz="1400" dirty="0" smtClean="0">
                <a:latin typeface="Verdana" pitchFamily="34" charset="0"/>
              </a:rPr>
              <a:t> links remain the same).</a:t>
            </a:r>
          </a:p>
          <a:p>
            <a:pPr>
              <a:defRPr/>
            </a:pPr>
            <a:r>
              <a:rPr lang="en-GB" sz="1400" dirty="0" smtClean="0">
                <a:latin typeface="Verdana" pitchFamily="34" charset="0"/>
              </a:rPr>
              <a:t>-As amends are briefed in always create a new HTML to document naming the document amends 1/amends 2/amends 3 as appropriate</a:t>
            </a:r>
          </a:p>
          <a:p>
            <a:pPr>
              <a:defRPr/>
            </a:pPr>
            <a:endParaRPr lang="en-GB" sz="1400" dirty="0" smtClean="0">
              <a:latin typeface="Verdana" pitchFamily="34" charset="0"/>
            </a:endParaRPr>
          </a:p>
          <a:p>
            <a:pPr>
              <a:defRPr/>
            </a:pPr>
            <a:r>
              <a:rPr lang="en-GB" sz="1400" dirty="0" smtClean="0">
                <a:latin typeface="Verdana" pitchFamily="34" charset="0"/>
              </a:rPr>
              <a:t>Note: </a:t>
            </a:r>
            <a:r>
              <a:rPr lang="en-GB" sz="1400" u="sng" dirty="0" smtClean="0">
                <a:latin typeface="Verdana" pitchFamily="34" charset="0"/>
              </a:rPr>
              <a:t>Index file</a:t>
            </a:r>
            <a:r>
              <a:rPr lang="en-GB" sz="1400" dirty="0" smtClean="0">
                <a:latin typeface="Verdana" pitchFamily="34" charset="0"/>
              </a:rPr>
              <a:t> = Images hosted on AW server – just to be shown to the client. This is NOT an email at this stage but an online version of the email.</a:t>
            </a:r>
          </a:p>
          <a:p>
            <a:pPr>
              <a:defRPr/>
            </a:pPr>
            <a:endParaRPr lang="en-GB" sz="1400" dirty="0" smtClean="0">
              <a:latin typeface="Verdana" pitchFamily="34" charset="0"/>
            </a:endParaRPr>
          </a:p>
          <a:p>
            <a:pPr>
              <a:defRPr/>
            </a:pPr>
            <a:endParaRPr lang="en-GB" sz="1400" dirty="0">
              <a:latin typeface="Verdana" pitchFamily="34" charset="0"/>
            </a:endParaRPr>
          </a:p>
          <a:p>
            <a:pPr>
              <a:defRPr/>
            </a:pPr>
            <a:r>
              <a:rPr lang="en-GB" sz="1400" b="1" dirty="0">
                <a:latin typeface="Verdana" pitchFamily="34" charset="0"/>
              </a:rPr>
              <a:t>If no deployment by AW: the CM sends html files to </a:t>
            </a:r>
            <a:r>
              <a:rPr lang="en-GB" sz="1400" b="1" dirty="0" smtClean="0">
                <a:latin typeface="Verdana" pitchFamily="34" charset="0"/>
              </a:rPr>
              <a:t>clients</a:t>
            </a:r>
          </a:p>
          <a:p>
            <a:pPr>
              <a:defRPr/>
            </a:pPr>
            <a:endParaRPr lang="en-GB" sz="1400" b="1" dirty="0">
              <a:latin typeface="Verdana" pitchFamily="34" charset="0"/>
            </a:endParaRPr>
          </a:p>
          <a:p>
            <a:pPr>
              <a:buFontTx/>
              <a:buChar char="-"/>
              <a:defRPr/>
            </a:pPr>
            <a:r>
              <a:rPr lang="en-GB" sz="1400" dirty="0">
                <a:latin typeface="Verdana" pitchFamily="34" charset="0"/>
              </a:rPr>
              <a:t>Html team to create a ‘</a:t>
            </a:r>
            <a:r>
              <a:rPr lang="en-GB" sz="1400" dirty="0" err="1">
                <a:latin typeface="Verdana" pitchFamily="34" charset="0"/>
              </a:rPr>
              <a:t>render.htm</a:t>
            </a:r>
            <a:r>
              <a:rPr lang="en-GB" sz="1400" dirty="0">
                <a:latin typeface="Verdana" pitchFamily="34" charset="0"/>
              </a:rPr>
              <a:t>’ version of the email to be able to test it. Brief this into html accordingly</a:t>
            </a:r>
            <a:r>
              <a:rPr lang="en-GB" sz="1400" dirty="0" smtClean="0">
                <a:latin typeface="Verdana" pitchFamily="34" charset="0"/>
              </a:rPr>
              <a:t>.</a:t>
            </a:r>
          </a:p>
          <a:p>
            <a:pPr>
              <a:buFontTx/>
              <a:buChar char="-"/>
              <a:defRPr/>
            </a:pPr>
            <a:r>
              <a:rPr lang="en-GB" sz="1400" dirty="0" smtClean="0">
                <a:latin typeface="Verdana" pitchFamily="34" charset="0"/>
              </a:rPr>
              <a:t>Brief HTML to create text version asking them to QA the text version. This is only </a:t>
            </a:r>
            <a:r>
              <a:rPr lang="en-GB" sz="1400" dirty="0" err="1" smtClean="0">
                <a:latin typeface="Verdana" pitchFamily="34" charset="0"/>
              </a:rPr>
              <a:t>QA’d</a:t>
            </a:r>
            <a:r>
              <a:rPr lang="en-GB" sz="1400" dirty="0" smtClean="0">
                <a:latin typeface="Verdana" pitchFamily="34" charset="0"/>
              </a:rPr>
              <a:t> on request. </a:t>
            </a:r>
            <a:endParaRPr lang="en-GB" sz="1400" dirty="0">
              <a:latin typeface="Verdana" pitchFamily="34" charset="0"/>
            </a:endParaRPr>
          </a:p>
          <a:p>
            <a:pPr>
              <a:buFontTx/>
              <a:buChar char="-"/>
              <a:defRPr/>
            </a:pPr>
            <a:r>
              <a:rPr lang="en-GB" sz="1400" dirty="0">
                <a:latin typeface="Verdana" pitchFamily="34" charset="0"/>
              </a:rPr>
              <a:t>Brief </a:t>
            </a:r>
            <a:r>
              <a:rPr lang="en-GB" sz="1400" dirty="0" smtClean="0">
                <a:latin typeface="Verdana" pitchFamily="34" charset="0"/>
              </a:rPr>
              <a:t>deployment </a:t>
            </a:r>
            <a:r>
              <a:rPr lang="en-GB" sz="1400" dirty="0">
                <a:latin typeface="Verdana" pitchFamily="34" charset="0"/>
              </a:rPr>
              <a:t>team to send ‘render’ file for testing, and brief testing team to test.</a:t>
            </a:r>
          </a:p>
          <a:p>
            <a:pPr>
              <a:buFontTx/>
              <a:buChar char="-"/>
              <a:defRPr/>
            </a:pPr>
            <a:r>
              <a:rPr lang="en-GB" sz="1400" dirty="0">
                <a:latin typeface="Verdana" pitchFamily="34" charset="0"/>
              </a:rPr>
              <a:t>When QA completed, send files to the client (</a:t>
            </a:r>
            <a:r>
              <a:rPr lang="en-GB" sz="1400" dirty="0" err="1">
                <a:latin typeface="Verdana" pitchFamily="34" charset="0"/>
              </a:rPr>
              <a:t>Index.htm</a:t>
            </a:r>
            <a:r>
              <a:rPr lang="en-GB" sz="1400" dirty="0">
                <a:latin typeface="Verdana" pitchFamily="34" charset="0"/>
              </a:rPr>
              <a:t> file + images folder). </a:t>
            </a:r>
          </a:p>
          <a:p>
            <a:pPr>
              <a:buFontTx/>
              <a:buChar char="-"/>
              <a:defRPr/>
            </a:pPr>
            <a:r>
              <a:rPr lang="en-GB" sz="1400" dirty="0">
                <a:latin typeface="Verdana" pitchFamily="34" charset="0"/>
              </a:rPr>
              <a:t>If AW hosts images, send the </a:t>
            </a:r>
            <a:r>
              <a:rPr lang="en-GB" sz="1400" dirty="0" err="1">
                <a:latin typeface="Verdana" pitchFamily="34" charset="0"/>
              </a:rPr>
              <a:t>render.htm</a:t>
            </a:r>
            <a:r>
              <a:rPr lang="en-GB" sz="1400" dirty="0">
                <a:latin typeface="Verdana" pitchFamily="34" charset="0"/>
              </a:rPr>
              <a:t> file but rename it to </a:t>
            </a:r>
            <a:r>
              <a:rPr lang="en-GB" sz="1400" dirty="0" err="1">
                <a:latin typeface="Verdana" pitchFamily="34" charset="0"/>
              </a:rPr>
              <a:t>newsletter.htm</a:t>
            </a:r>
            <a:r>
              <a:rPr lang="en-GB" sz="1400" dirty="0">
                <a:latin typeface="Verdana" pitchFamily="34" charset="0"/>
              </a:rPr>
              <a:t> first.</a:t>
            </a:r>
          </a:p>
          <a:p>
            <a:pPr>
              <a:defRPr/>
            </a:pPr>
            <a:endParaRPr lang="en-GB" sz="1400" u="sng" dirty="0">
              <a:latin typeface="Verdana" pitchFamily="34" charset="0"/>
            </a:endParaRPr>
          </a:p>
          <a:p>
            <a:pPr>
              <a:defRPr/>
            </a:pPr>
            <a:r>
              <a:rPr lang="en-GB" sz="1400" dirty="0">
                <a:latin typeface="Verdana" pitchFamily="34" charset="0"/>
              </a:rPr>
              <a:t>Note: </a:t>
            </a:r>
            <a:r>
              <a:rPr lang="en-GB" sz="1400" u="sng" dirty="0">
                <a:latin typeface="Verdana" pitchFamily="34" charset="0"/>
              </a:rPr>
              <a:t>Render test</a:t>
            </a:r>
            <a:r>
              <a:rPr lang="en-GB" sz="1400" dirty="0">
                <a:latin typeface="Verdana" pitchFamily="34" charset="0"/>
              </a:rPr>
              <a:t> = file created for testing purposes only, where images are hosted on AW temporarily. This is NOT the email to be broadcasted.</a:t>
            </a:r>
            <a:endParaRPr lang="en-US" sz="1400" dirty="0">
              <a:latin typeface="Verdana" pitchFamily="34" charset="0"/>
            </a:endParaRPr>
          </a:p>
        </p:txBody>
      </p:sp>
      <p:sp>
        <p:nvSpPr>
          <p:cNvPr id="23556" name="Rectangle 5"/>
          <p:cNvSpPr>
            <a:spLocks noChangeArrowheads="1"/>
          </p:cNvSpPr>
          <p:nvPr/>
        </p:nvSpPr>
        <p:spPr bwMode="auto">
          <a:xfrm>
            <a:off x="0" y="1988840"/>
            <a:ext cx="936625" cy="1052512"/>
          </a:xfrm>
          <a:prstGeom prst="rect">
            <a:avLst/>
          </a:prstGeom>
          <a:solidFill>
            <a:srgbClr val="FFFF00"/>
          </a:solidFill>
          <a:ln w="9525">
            <a:solidFill>
              <a:schemeClr val="tx1"/>
            </a:solidFill>
            <a:miter lim="800000"/>
            <a:headEnd/>
            <a:tailEnd/>
          </a:ln>
        </p:spPr>
        <p:txBody>
          <a:bodyPr wrap="none" anchor="ctr"/>
          <a:lstStyle/>
          <a:p>
            <a:pPr algn="ctr"/>
            <a:r>
              <a:rPr lang="en-GB" dirty="0">
                <a:latin typeface="Verdana" pitchFamily="34" charset="0"/>
              </a:rPr>
              <a:t>HTML</a:t>
            </a:r>
            <a:endParaRPr lang="en-US" dirty="0">
              <a:latin typeface="Verdana" pitchFamily="34" charset="0"/>
            </a:endParaRPr>
          </a:p>
        </p:txBody>
      </p:sp>
      <p:sp>
        <p:nvSpPr>
          <p:cNvPr id="23557" name="Rectangle 7"/>
          <p:cNvSpPr>
            <a:spLocks noChangeArrowheads="1"/>
          </p:cNvSpPr>
          <p:nvPr/>
        </p:nvSpPr>
        <p:spPr bwMode="auto">
          <a:xfrm>
            <a:off x="0" y="4077072"/>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smtClean="0">
                <a:latin typeface="Verdana" pitchFamily="34" charset="0"/>
              </a:rPr>
              <a:t>Email</a:t>
            </a:r>
          </a:p>
          <a:p>
            <a:pPr algn="ctr"/>
            <a:r>
              <a:rPr lang="en-GB" dirty="0" smtClean="0">
                <a:latin typeface="Verdana" pitchFamily="34" charset="0"/>
              </a:rPr>
              <a:t>Set up</a:t>
            </a:r>
            <a:endParaRPr lang="en-US" dirty="0">
              <a:latin typeface="Verdana" pitchFamily="34" charset="0"/>
            </a:endParaRPr>
          </a:p>
        </p:txBody>
      </p:sp>
      <p:sp>
        <p:nvSpPr>
          <p:cNvPr id="23558" name="Text Box 8"/>
          <p:cNvSpPr txBox="1">
            <a:spLocks noChangeArrowheads="1"/>
          </p:cNvSpPr>
          <p:nvPr/>
        </p:nvSpPr>
        <p:spPr bwMode="auto">
          <a:xfrm>
            <a:off x="0" y="3284984"/>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3559" name="Text Box 9"/>
          <p:cNvSpPr txBox="1">
            <a:spLocks noChangeArrowheads="1"/>
          </p:cNvSpPr>
          <p:nvPr/>
        </p:nvSpPr>
        <p:spPr bwMode="auto">
          <a:xfrm>
            <a:off x="0" y="1412776"/>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3560" name="Text Box 10"/>
          <p:cNvSpPr txBox="1">
            <a:spLocks noChangeArrowheads="1"/>
          </p:cNvSpPr>
          <p:nvPr/>
        </p:nvSpPr>
        <p:spPr bwMode="auto">
          <a:xfrm>
            <a:off x="0" y="5301208"/>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3564" name="Text Box 14"/>
          <p:cNvSpPr txBox="1">
            <a:spLocks noChangeArrowheads="1"/>
          </p:cNvSpPr>
          <p:nvPr/>
        </p:nvSpPr>
        <p:spPr bwMode="auto">
          <a:xfrm>
            <a:off x="20638" y="6019800"/>
            <a:ext cx="1165225" cy="254000"/>
          </a:xfrm>
          <a:prstGeom prst="rect">
            <a:avLst/>
          </a:prstGeom>
          <a:solidFill>
            <a:srgbClr val="00FF00"/>
          </a:solidFill>
          <a:ln w="9525">
            <a:solidFill>
              <a:schemeClr val="tx1"/>
            </a:solidFill>
            <a:miter lim="800000"/>
            <a:headEnd/>
            <a:tailEnd/>
          </a:ln>
        </p:spPr>
        <p:txBody>
          <a:bodyPr wrap="none">
            <a:spAutoFit/>
          </a:bodyPr>
          <a:lstStyle/>
          <a:p>
            <a:r>
              <a:rPr lang="en-GB" sz="1000" b="1">
                <a:latin typeface="Verdana" pitchFamily="34" charset="0"/>
              </a:rPr>
              <a:t>DEPLOYMENT</a:t>
            </a:r>
            <a:endParaRPr lang="en-US" sz="1000" b="1">
              <a:latin typeface="Verdana"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0" y="332656"/>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a:latin typeface="Verdana" pitchFamily="34" charset="0"/>
              </a:rPr>
              <a:t>Design</a:t>
            </a:r>
            <a:endParaRPr lang="en-US">
              <a:latin typeface="Verdana" pitchFamily="34" charset="0"/>
            </a:endParaRPr>
          </a:p>
        </p:txBody>
      </p:sp>
      <p:sp>
        <p:nvSpPr>
          <p:cNvPr id="24579" name="Rectangle 5"/>
          <p:cNvSpPr>
            <a:spLocks noChangeArrowheads="1"/>
          </p:cNvSpPr>
          <p:nvPr/>
        </p:nvSpPr>
        <p:spPr bwMode="auto">
          <a:xfrm>
            <a:off x="0" y="2060848"/>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a:latin typeface="Verdana" pitchFamily="34" charset="0"/>
              </a:rPr>
              <a:t>HTML</a:t>
            </a:r>
            <a:endParaRPr lang="en-US">
              <a:latin typeface="Verdana" pitchFamily="34" charset="0"/>
            </a:endParaRPr>
          </a:p>
        </p:txBody>
      </p:sp>
      <p:sp>
        <p:nvSpPr>
          <p:cNvPr id="84998" name="Text Box 6"/>
          <p:cNvSpPr txBox="1">
            <a:spLocks noChangeArrowheads="1"/>
          </p:cNvSpPr>
          <p:nvPr/>
        </p:nvSpPr>
        <p:spPr bwMode="auto">
          <a:xfrm>
            <a:off x="1258888" y="260350"/>
            <a:ext cx="7885112" cy="2693045"/>
          </a:xfrm>
          <a:prstGeom prst="rect">
            <a:avLst/>
          </a:prstGeom>
          <a:solidFill>
            <a:schemeClr val="bg1"/>
          </a:solidFill>
          <a:ln w="9525">
            <a:noFill/>
            <a:miter lim="800000"/>
            <a:headEnd/>
            <a:tailEnd/>
          </a:ln>
          <a:effectLst/>
        </p:spPr>
        <p:txBody>
          <a:bodyPr wrap="square">
            <a:spAutoFit/>
          </a:bodyPr>
          <a:lstStyle/>
          <a:p>
            <a:pPr>
              <a:defRPr/>
            </a:pPr>
            <a:r>
              <a:rPr lang="en-GB" b="1" dirty="0">
                <a:effectLst>
                  <a:outerShdw blurRad="38100" dist="38100" dir="2700000" algn="tl">
                    <a:srgbClr val="C0C0C0"/>
                  </a:outerShdw>
                </a:effectLst>
                <a:latin typeface="Verdana" pitchFamily="34" charset="0"/>
              </a:rPr>
              <a:t>Creation of the email and campaign set up</a:t>
            </a:r>
          </a:p>
          <a:p>
            <a:pPr>
              <a:defRPr/>
            </a:pPr>
            <a:endParaRPr lang="en-GB" sz="800" b="1" dirty="0">
              <a:effectLst>
                <a:outerShdw blurRad="38100" dist="38100" dir="2700000" algn="tl">
                  <a:srgbClr val="C0C0C0"/>
                </a:outerShdw>
              </a:effectLst>
              <a:latin typeface="Verdana" pitchFamily="34" charset="0"/>
            </a:endParaRPr>
          </a:p>
          <a:p>
            <a:pPr>
              <a:defRPr/>
            </a:pPr>
            <a:r>
              <a:rPr lang="en-GB" sz="1400" b="1" dirty="0">
                <a:latin typeface="Verdana" pitchFamily="34" charset="0"/>
              </a:rPr>
              <a:t>File preparation: HTML team to create the </a:t>
            </a:r>
            <a:r>
              <a:rPr lang="en-GB" sz="1400" b="1" dirty="0" smtClean="0">
                <a:latin typeface="Verdana" pitchFamily="34" charset="0"/>
              </a:rPr>
              <a:t>EMAIL</a:t>
            </a:r>
          </a:p>
          <a:p>
            <a:pPr>
              <a:defRPr/>
            </a:pPr>
            <a:endParaRPr lang="en-GB" sz="1400" b="1" dirty="0">
              <a:latin typeface="Verdana" pitchFamily="34" charset="0"/>
            </a:endParaRPr>
          </a:p>
          <a:p>
            <a:pPr>
              <a:buFontTx/>
              <a:buChar char="-"/>
              <a:defRPr/>
            </a:pPr>
            <a:r>
              <a:rPr lang="en-GB" sz="1400" dirty="0">
                <a:latin typeface="Verdana" pitchFamily="34" charset="0"/>
              </a:rPr>
              <a:t>When preview link signed off, brief html team to prepare the newsletter and text versions of the email (index) and to provide to CM through </a:t>
            </a:r>
            <a:r>
              <a:rPr lang="en-GB" sz="1400" dirty="0" err="1">
                <a:latin typeface="Verdana" pitchFamily="34" charset="0"/>
              </a:rPr>
              <a:t>php</a:t>
            </a:r>
            <a:r>
              <a:rPr lang="en-GB" sz="1400" dirty="0">
                <a:latin typeface="Verdana" pitchFamily="34" charset="0"/>
              </a:rPr>
              <a:t> link</a:t>
            </a:r>
            <a:r>
              <a:rPr lang="en-GB" sz="1400" dirty="0" smtClean="0">
                <a:latin typeface="Verdana" pitchFamily="34" charset="0"/>
              </a:rPr>
              <a:t>.</a:t>
            </a:r>
          </a:p>
          <a:p>
            <a:pPr>
              <a:buFontTx/>
              <a:buChar char="-"/>
              <a:defRPr/>
            </a:pPr>
            <a:endParaRPr lang="en-GB" sz="1400" dirty="0">
              <a:latin typeface="Verdana" pitchFamily="34" charset="0"/>
            </a:endParaRPr>
          </a:p>
          <a:p>
            <a:pPr>
              <a:buFontTx/>
              <a:buChar char="-"/>
              <a:defRPr/>
            </a:pPr>
            <a:r>
              <a:rPr lang="en-GB" sz="1400" dirty="0">
                <a:latin typeface="Verdana" pitchFamily="34" charset="0"/>
              </a:rPr>
              <a:t>They will add the full paths to the images (host), add footer and hosted version &amp; white list copy, add needed ESP codes (</a:t>
            </a:r>
            <a:r>
              <a:rPr lang="en-GB" sz="1400" dirty="0" err="1">
                <a:latin typeface="Verdana" pitchFamily="34" charset="0"/>
              </a:rPr>
              <a:t>unsub</a:t>
            </a:r>
            <a:r>
              <a:rPr lang="en-GB" sz="1400" dirty="0">
                <a:latin typeface="Verdana" pitchFamily="34" charset="0"/>
              </a:rPr>
              <a:t>, personalisation, etc.) which need to be briefed by the CM.</a:t>
            </a:r>
          </a:p>
          <a:p>
            <a:pPr>
              <a:buFont typeface="Symbol" pitchFamily="18" charset="2"/>
              <a:buChar char="Þ"/>
              <a:defRPr/>
            </a:pPr>
            <a:endParaRPr lang="en-GB" sz="900" dirty="0">
              <a:latin typeface="Verdana" pitchFamily="34" charset="0"/>
            </a:endParaRPr>
          </a:p>
          <a:p>
            <a:pPr>
              <a:buFontTx/>
              <a:buChar char="-"/>
              <a:defRPr/>
            </a:pPr>
            <a:endParaRPr lang="en-GB" sz="800" dirty="0">
              <a:latin typeface="Verdana" pitchFamily="34" charset="0"/>
            </a:endParaRPr>
          </a:p>
          <a:p>
            <a:pPr>
              <a:defRPr/>
            </a:pPr>
            <a:endParaRPr lang="en-GB" sz="1400" dirty="0">
              <a:latin typeface="Verdana" pitchFamily="34" charset="0"/>
            </a:endParaRPr>
          </a:p>
        </p:txBody>
      </p:sp>
      <p:sp>
        <p:nvSpPr>
          <p:cNvPr id="24581" name="Rectangle 7"/>
          <p:cNvSpPr>
            <a:spLocks noChangeArrowheads="1"/>
          </p:cNvSpPr>
          <p:nvPr/>
        </p:nvSpPr>
        <p:spPr bwMode="auto">
          <a:xfrm>
            <a:off x="0" y="4005064"/>
            <a:ext cx="936625" cy="1052512"/>
          </a:xfrm>
          <a:prstGeom prst="rect">
            <a:avLst/>
          </a:prstGeom>
          <a:solidFill>
            <a:srgbClr val="FFFF00"/>
          </a:solidFill>
          <a:ln w="9525">
            <a:solidFill>
              <a:schemeClr val="tx1"/>
            </a:solidFill>
            <a:miter lim="800000"/>
            <a:headEnd/>
            <a:tailEnd/>
          </a:ln>
        </p:spPr>
        <p:txBody>
          <a:bodyPr wrap="none" anchor="ctr"/>
          <a:lstStyle/>
          <a:p>
            <a:pPr algn="ctr"/>
            <a:r>
              <a:rPr lang="en-GB" dirty="0" smtClean="0">
                <a:latin typeface="Verdana" pitchFamily="34" charset="0"/>
              </a:rPr>
              <a:t>Email </a:t>
            </a:r>
          </a:p>
          <a:p>
            <a:pPr algn="ctr"/>
            <a:r>
              <a:rPr lang="en-GB" dirty="0" smtClean="0">
                <a:latin typeface="Verdana" pitchFamily="34" charset="0"/>
              </a:rPr>
              <a:t>set up</a:t>
            </a:r>
            <a:endParaRPr lang="en-US" dirty="0">
              <a:latin typeface="Verdana" pitchFamily="34" charset="0"/>
            </a:endParaRPr>
          </a:p>
        </p:txBody>
      </p:sp>
      <p:sp>
        <p:nvSpPr>
          <p:cNvPr id="24582" name="Text Box 8"/>
          <p:cNvSpPr txBox="1">
            <a:spLocks noChangeArrowheads="1"/>
          </p:cNvSpPr>
          <p:nvPr/>
        </p:nvSpPr>
        <p:spPr bwMode="auto">
          <a:xfrm>
            <a:off x="0" y="3356992"/>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4583" name="Text Box 9"/>
          <p:cNvSpPr txBox="1">
            <a:spLocks noChangeArrowheads="1"/>
          </p:cNvSpPr>
          <p:nvPr/>
        </p:nvSpPr>
        <p:spPr bwMode="auto">
          <a:xfrm>
            <a:off x="0" y="1484784"/>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24584" name="Text Box 10"/>
          <p:cNvSpPr txBox="1">
            <a:spLocks noChangeArrowheads="1"/>
          </p:cNvSpPr>
          <p:nvPr/>
        </p:nvSpPr>
        <p:spPr bwMode="auto">
          <a:xfrm>
            <a:off x="0" y="5373216"/>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4588" name="Text Box 14"/>
          <p:cNvSpPr txBox="1">
            <a:spLocks noChangeArrowheads="1"/>
          </p:cNvSpPr>
          <p:nvPr/>
        </p:nvSpPr>
        <p:spPr bwMode="auto">
          <a:xfrm>
            <a:off x="20638" y="6019800"/>
            <a:ext cx="1165225" cy="254000"/>
          </a:xfrm>
          <a:prstGeom prst="rect">
            <a:avLst/>
          </a:prstGeom>
          <a:solidFill>
            <a:srgbClr val="FFFF00"/>
          </a:solidFill>
          <a:ln w="9525">
            <a:solidFill>
              <a:schemeClr val="tx1"/>
            </a:solidFill>
            <a:miter lim="800000"/>
            <a:headEnd/>
            <a:tailEnd/>
          </a:ln>
        </p:spPr>
        <p:txBody>
          <a:bodyPr wrap="none">
            <a:spAutoFit/>
          </a:bodyPr>
          <a:lstStyle/>
          <a:p>
            <a:r>
              <a:rPr lang="en-GB" sz="1000" b="1">
                <a:latin typeface="Verdana" pitchFamily="34" charset="0"/>
              </a:rPr>
              <a:t>DEPLOYMENT</a:t>
            </a:r>
            <a:endParaRPr lang="en-US" sz="1000" b="1">
              <a:latin typeface="Verdana"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0" y="332656"/>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a:latin typeface="Verdana" pitchFamily="34" charset="0"/>
              </a:rPr>
              <a:t>Design</a:t>
            </a:r>
            <a:endParaRPr lang="en-US">
              <a:latin typeface="Verdana" pitchFamily="34" charset="0"/>
            </a:endParaRPr>
          </a:p>
        </p:txBody>
      </p:sp>
      <p:sp>
        <p:nvSpPr>
          <p:cNvPr id="24579" name="Rectangle 5"/>
          <p:cNvSpPr>
            <a:spLocks noChangeArrowheads="1"/>
          </p:cNvSpPr>
          <p:nvPr/>
        </p:nvSpPr>
        <p:spPr bwMode="auto">
          <a:xfrm>
            <a:off x="0" y="2060848"/>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dirty="0">
                <a:latin typeface="Verdana" pitchFamily="34" charset="0"/>
              </a:rPr>
              <a:t>HTML</a:t>
            </a:r>
            <a:endParaRPr lang="en-US" dirty="0">
              <a:latin typeface="Verdana" pitchFamily="34" charset="0"/>
            </a:endParaRPr>
          </a:p>
        </p:txBody>
      </p:sp>
      <p:sp>
        <p:nvSpPr>
          <p:cNvPr id="84998" name="Text Box 6"/>
          <p:cNvSpPr txBox="1">
            <a:spLocks noChangeArrowheads="1"/>
          </p:cNvSpPr>
          <p:nvPr/>
        </p:nvSpPr>
        <p:spPr bwMode="auto">
          <a:xfrm>
            <a:off x="1185863" y="294680"/>
            <a:ext cx="7885112" cy="1246495"/>
          </a:xfrm>
          <a:prstGeom prst="rect">
            <a:avLst/>
          </a:prstGeom>
          <a:solidFill>
            <a:schemeClr val="bg1"/>
          </a:solidFill>
          <a:ln w="9525">
            <a:noFill/>
            <a:miter lim="800000"/>
            <a:headEnd/>
            <a:tailEnd/>
          </a:ln>
          <a:effectLst/>
        </p:spPr>
        <p:txBody>
          <a:bodyPr wrap="square">
            <a:spAutoFit/>
          </a:bodyPr>
          <a:lstStyle/>
          <a:p>
            <a:pPr>
              <a:defRPr/>
            </a:pPr>
            <a:r>
              <a:rPr lang="en-GB" b="1" dirty="0" smtClean="0">
                <a:effectLst>
                  <a:outerShdw blurRad="38100" dist="38100" dir="2700000" algn="tl">
                    <a:srgbClr val="C0C0C0"/>
                  </a:outerShdw>
                </a:effectLst>
                <a:latin typeface="Verdana" pitchFamily="34" charset="0"/>
              </a:rPr>
              <a:t>Landing page requests – whether hosted in ESP or developed by AW</a:t>
            </a:r>
            <a:endParaRPr lang="en-GB" b="1" dirty="0">
              <a:effectLst>
                <a:outerShdw blurRad="38100" dist="38100" dir="2700000" algn="tl">
                  <a:srgbClr val="C0C0C0"/>
                </a:outerShdw>
              </a:effectLst>
              <a:latin typeface="Verdana" pitchFamily="34" charset="0"/>
            </a:endParaRPr>
          </a:p>
          <a:p>
            <a:pPr>
              <a:defRPr/>
            </a:pPr>
            <a:endParaRPr lang="en-GB" sz="800" b="1" dirty="0">
              <a:effectLst>
                <a:outerShdw blurRad="38100" dist="38100" dir="2700000" algn="tl">
                  <a:srgbClr val="C0C0C0"/>
                </a:outerShdw>
              </a:effectLst>
              <a:latin typeface="Verdana" pitchFamily="34" charset="0"/>
            </a:endParaRPr>
          </a:p>
          <a:p>
            <a:pPr>
              <a:buFont typeface="Symbol" pitchFamily="18" charset="2"/>
              <a:buChar char="Þ"/>
              <a:defRPr/>
            </a:pPr>
            <a:endParaRPr lang="en-GB" sz="900" dirty="0">
              <a:latin typeface="Verdana" pitchFamily="34" charset="0"/>
            </a:endParaRPr>
          </a:p>
          <a:p>
            <a:pPr>
              <a:buFontTx/>
              <a:buChar char="-"/>
              <a:defRPr/>
            </a:pPr>
            <a:endParaRPr lang="en-GB" sz="800" dirty="0">
              <a:latin typeface="Verdana" pitchFamily="34" charset="0"/>
            </a:endParaRPr>
          </a:p>
          <a:p>
            <a:pPr>
              <a:defRPr/>
            </a:pPr>
            <a:endParaRPr lang="en-GB" sz="1400" dirty="0">
              <a:latin typeface="Verdana" pitchFamily="34" charset="0"/>
            </a:endParaRPr>
          </a:p>
        </p:txBody>
      </p:sp>
      <p:sp>
        <p:nvSpPr>
          <p:cNvPr id="24581" name="Rectangle 7"/>
          <p:cNvSpPr>
            <a:spLocks noChangeArrowheads="1"/>
          </p:cNvSpPr>
          <p:nvPr/>
        </p:nvSpPr>
        <p:spPr bwMode="auto">
          <a:xfrm>
            <a:off x="0" y="4005064"/>
            <a:ext cx="936625" cy="1052512"/>
          </a:xfrm>
          <a:prstGeom prst="rect">
            <a:avLst/>
          </a:prstGeom>
          <a:solidFill>
            <a:srgbClr val="FFFF00"/>
          </a:solidFill>
          <a:ln w="9525">
            <a:solidFill>
              <a:schemeClr val="tx1"/>
            </a:solidFill>
            <a:miter lim="800000"/>
            <a:headEnd/>
            <a:tailEnd/>
          </a:ln>
        </p:spPr>
        <p:txBody>
          <a:bodyPr wrap="none" anchor="ctr"/>
          <a:lstStyle/>
          <a:p>
            <a:pPr algn="ctr"/>
            <a:r>
              <a:rPr lang="en-GB" dirty="0" smtClean="0">
                <a:latin typeface="Verdana" pitchFamily="34" charset="0"/>
              </a:rPr>
              <a:t>Email </a:t>
            </a:r>
          </a:p>
          <a:p>
            <a:pPr algn="ctr"/>
            <a:r>
              <a:rPr lang="en-GB" dirty="0" smtClean="0">
                <a:latin typeface="Verdana" pitchFamily="34" charset="0"/>
              </a:rPr>
              <a:t>set up</a:t>
            </a:r>
            <a:endParaRPr lang="en-US" dirty="0">
              <a:latin typeface="Verdana" pitchFamily="34" charset="0"/>
            </a:endParaRPr>
          </a:p>
        </p:txBody>
      </p:sp>
      <p:sp>
        <p:nvSpPr>
          <p:cNvPr id="24582" name="Text Box 8"/>
          <p:cNvSpPr txBox="1">
            <a:spLocks noChangeArrowheads="1"/>
          </p:cNvSpPr>
          <p:nvPr/>
        </p:nvSpPr>
        <p:spPr bwMode="auto">
          <a:xfrm>
            <a:off x="0" y="3356992"/>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4583" name="Text Box 9"/>
          <p:cNvSpPr txBox="1">
            <a:spLocks noChangeArrowheads="1"/>
          </p:cNvSpPr>
          <p:nvPr/>
        </p:nvSpPr>
        <p:spPr bwMode="auto">
          <a:xfrm>
            <a:off x="0" y="1484784"/>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24584" name="Text Box 10"/>
          <p:cNvSpPr txBox="1">
            <a:spLocks noChangeArrowheads="1"/>
          </p:cNvSpPr>
          <p:nvPr/>
        </p:nvSpPr>
        <p:spPr bwMode="auto">
          <a:xfrm>
            <a:off x="0" y="5373216"/>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4588" name="Text Box 14"/>
          <p:cNvSpPr txBox="1">
            <a:spLocks noChangeArrowheads="1"/>
          </p:cNvSpPr>
          <p:nvPr/>
        </p:nvSpPr>
        <p:spPr bwMode="auto">
          <a:xfrm>
            <a:off x="20638" y="6019800"/>
            <a:ext cx="1165225" cy="254000"/>
          </a:xfrm>
          <a:prstGeom prst="rect">
            <a:avLst/>
          </a:prstGeom>
          <a:solidFill>
            <a:srgbClr val="FFFF00"/>
          </a:solidFill>
          <a:ln w="9525">
            <a:solidFill>
              <a:schemeClr val="tx1"/>
            </a:solidFill>
            <a:miter lim="800000"/>
            <a:headEnd/>
            <a:tailEnd/>
          </a:ln>
        </p:spPr>
        <p:txBody>
          <a:bodyPr wrap="none">
            <a:spAutoFit/>
          </a:bodyPr>
          <a:lstStyle/>
          <a:p>
            <a:r>
              <a:rPr lang="en-GB" sz="1000" b="1">
                <a:latin typeface="Verdana" pitchFamily="34" charset="0"/>
              </a:rPr>
              <a:t>DEPLOYMENT</a:t>
            </a:r>
            <a:endParaRPr lang="en-US" sz="1000" b="1">
              <a:latin typeface="Verdana" pitchFamily="34" charset="0"/>
            </a:endParaRPr>
          </a:p>
        </p:txBody>
      </p:sp>
      <p:sp>
        <p:nvSpPr>
          <p:cNvPr id="2" name="Rectangle 1"/>
          <p:cNvSpPr/>
          <p:nvPr/>
        </p:nvSpPr>
        <p:spPr>
          <a:xfrm>
            <a:off x="1172716" y="858912"/>
            <a:ext cx="7898259" cy="5755422"/>
          </a:xfrm>
          <a:prstGeom prst="rect">
            <a:avLst/>
          </a:prstGeom>
        </p:spPr>
        <p:txBody>
          <a:bodyPr wrap="square">
            <a:spAutoFit/>
          </a:bodyPr>
          <a:lstStyle/>
          <a:p>
            <a:pPr lvl="0"/>
            <a:r>
              <a:rPr lang="en-GB" sz="1600" dirty="0">
                <a:latin typeface="Verdana" pitchFamily="34" charset="0"/>
                <a:ea typeface="Verdana" pitchFamily="34" charset="0"/>
                <a:cs typeface="Verdana" pitchFamily="34" charset="0"/>
              </a:rPr>
              <a:t>Any landing page request should be treated as a project not </a:t>
            </a:r>
            <a:r>
              <a:rPr lang="en-GB" sz="1600" dirty="0" smtClean="0">
                <a:latin typeface="Verdana" pitchFamily="34" charset="0"/>
                <a:ea typeface="Verdana" pitchFamily="34" charset="0"/>
                <a:cs typeface="Verdana" pitchFamily="34" charset="0"/>
              </a:rPr>
              <a:t>BAU. Brief</a:t>
            </a:r>
            <a:r>
              <a:rPr lang="en-GB" sz="1600" dirty="0">
                <a:latin typeface="Verdana" pitchFamily="34" charset="0"/>
                <a:ea typeface="Verdana" pitchFamily="34" charset="0"/>
                <a:cs typeface="Verdana" pitchFamily="34" charset="0"/>
              </a:rPr>
              <a:t>, project scoping (including resources, time/cost, approach risks, questions), journey/pages to be mapped out, testing approach confirmed, client sign off on approach.</a:t>
            </a:r>
          </a:p>
          <a:p>
            <a:r>
              <a:rPr lang="en-GB" sz="1600" dirty="0">
                <a:latin typeface="Verdana" pitchFamily="34" charset="0"/>
                <a:ea typeface="Verdana" pitchFamily="34" charset="0"/>
                <a:cs typeface="Verdana" pitchFamily="34" charset="0"/>
              </a:rPr>
              <a:t> </a:t>
            </a:r>
          </a:p>
          <a:p>
            <a:pPr lvl="0"/>
            <a:r>
              <a:rPr lang="en-GB" sz="1600" dirty="0">
                <a:latin typeface="Verdana" pitchFamily="34" charset="0"/>
                <a:ea typeface="Verdana" pitchFamily="34" charset="0"/>
                <a:cs typeface="Verdana" pitchFamily="34" charset="0"/>
              </a:rPr>
              <a:t>Kick off meeting to always take place for any project. The following to be in a kick off/briefing meeting- EDS, HTML, PHP, CM &amp; Design (if required).</a:t>
            </a:r>
          </a:p>
          <a:p>
            <a:r>
              <a:rPr lang="en-GB" sz="1600" dirty="0">
                <a:latin typeface="Verdana" pitchFamily="34" charset="0"/>
                <a:ea typeface="Verdana" pitchFamily="34" charset="0"/>
                <a:cs typeface="Verdana" pitchFamily="34" charset="0"/>
              </a:rPr>
              <a:t> </a:t>
            </a:r>
          </a:p>
          <a:p>
            <a:pPr lvl="0"/>
            <a:r>
              <a:rPr lang="en-GB" sz="1600" dirty="0">
                <a:latin typeface="Verdana" pitchFamily="34" charset="0"/>
                <a:ea typeface="Verdana" pitchFamily="34" charset="0"/>
                <a:cs typeface="Verdana" pitchFamily="34" charset="0"/>
              </a:rPr>
              <a:t>Project must be scoped in detail with journey/pages to be mapped out, including page functionality, breaking down any client/platform terminology, set up approach, testing approach confirmed. Project will complete documentation with input from Production depts. </a:t>
            </a:r>
            <a:endParaRPr lang="en-GB" sz="1600" dirty="0" smtClean="0">
              <a:latin typeface="Verdana" pitchFamily="34" charset="0"/>
              <a:ea typeface="Verdana" pitchFamily="34" charset="0"/>
              <a:cs typeface="Verdana" pitchFamily="34" charset="0"/>
            </a:endParaRPr>
          </a:p>
          <a:p>
            <a:pPr lvl="0"/>
            <a:endParaRPr lang="en-GB" sz="1600" dirty="0" smtClean="0">
              <a:latin typeface="Verdana" pitchFamily="34" charset="0"/>
              <a:ea typeface="Verdana" pitchFamily="34" charset="0"/>
              <a:cs typeface="Verdana" pitchFamily="34" charset="0"/>
            </a:endParaRPr>
          </a:p>
          <a:p>
            <a:pPr lvl="0"/>
            <a:r>
              <a:rPr lang="en-GB" sz="1600" dirty="0" smtClean="0">
                <a:latin typeface="Verdana" pitchFamily="34" charset="0"/>
                <a:ea typeface="Verdana" pitchFamily="34" charset="0"/>
                <a:cs typeface="Verdana" pitchFamily="34" charset="0"/>
              </a:rPr>
              <a:t>CM </a:t>
            </a:r>
            <a:r>
              <a:rPr lang="en-GB" sz="1600" dirty="0">
                <a:latin typeface="Verdana" pitchFamily="34" charset="0"/>
                <a:ea typeface="Verdana" pitchFamily="34" charset="0"/>
                <a:cs typeface="Verdana" pitchFamily="34" charset="0"/>
              </a:rPr>
              <a:t>to review to confirm meets client requirements. All signed off by internal teams (CM &amp; Project) &amp; client before work starts.</a:t>
            </a:r>
          </a:p>
          <a:p>
            <a:r>
              <a:rPr lang="en-GB" sz="1600" dirty="0">
                <a:latin typeface="Verdana" pitchFamily="34" charset="0"/>
                <a:ea typeface="Verdana" pitchFamily="34" charset="0"/>
                <a:cs typeface="Verdana" pitchFamily="34" charset="0"/>
              </a:rPr>
              <a:t> </a:t>
            </a:r>
          </a:p>
          <a:p>
            <a:pPr lvl="0"/>
            <a:r>
              <a:rPr lang="en-GB" sz="1600" dirty="0">
                <a:latin typeface="Verdana" pitchFamily="34" charset="0"/>
                <a:ea typeface="Verdana" pitchFamily="34" charset="0"/>
                <a:cs typeface="Verdana" pitchFamily="34" charset="0"/>
              </a:rPr>
              <a:t>PHP Developers to provide advice on approach, also quality assurance set up checks to be carried out by PHP Developers. PHP Developers will be looped in to project by Robin/</a:t>
            </a:r>
            <a:r>
              <a:rPr lang="en-GB" sz="1600" dirty="0" err="1">
                <a:latin typeface="Verdana" pitchFamily="34" charset="0"/>
                <a:ea typeface="Verdana" pitchFamily="34" charset="0"/>
                <a:cs typeface="Verdana" pitchFamily="34" charset="0"/>
              </a:rPr>
              <a:t>Omarr</a:t>
            </a:r>
            <a:r>
              <a:rPr lang="en-GB" sz="1600" dirty="0">
                <a:latin typeface="Verdana" pitchFamily="34" charset="0"/>
                <a:ea typeface="Verdana" pitchFamily="34" charset="0"/>
                <a:cs typeface="Verdana" pitchFamily="34" charset="0"/>
              </a:rPr>
              <a:t> at project scoping phase.</a:t>
            </a:r>
          </a:p>
          <a:p>
            <a:r>
              <a:rPr lang="en-GB" sz="1600" dirty="0">
                <a:latin typeface="Verdana" pitchFamily="34" charset="0"/>
                <a:ea typeface="Verdana" pitchFamily="34" charset="0"/>
                <a:cs typeface="Verdana" pitchFamily="34" charset="0"/>
              </a:rPr>
              <a:t> </a:t>
            </a:r>
          </a:p>
          <a:p>
            <a:pPr lvl="0"/>
            <a:r>
              <a:rPr lang="en-GB" sz="1600" dirty="0">
                <a:latin typeface="Verdana" pitchFamily="34" charset="0"/>
                <a:ea typeface="Verdana" pitchFamily="34" charset="0"/>
                <a:cs typeface="Verdana" pitchFamily="34" charset="0"/>
              </a:rPr>
              <a:t>HTML (including PHP) &amp; EDS to work on validation/set up together to trouble shoot any issues.</a:t>
            </a:r>
          </a:p>
          <a:p>
            <a:r>
              <a:rPr lang="en-GB" sz="1600" dirty="0">
                <a:latin typeface="Verdana" pitchFamily="34" charset="0"/>
                <a:ea typeface="Verdana" pitchFamily="34" charset="0"/>
                <a:cs typeface="Verdana" pitchFamily="34" charset="0"/>
              </a:rPr>
              <a:t> </a:t>
            </a:r>
          </a:p>
        </p:txBody>
      </p:sp>
    </p:spTree>
    <p:extLst>
      <p:ext uri="{BB962C8B-B14F-4D97-AF65-F5344CB8AC3E}">
        <p14:creationId xmlns:p14="http://schemas.microsoft.com/office/powerpoint/2010/main" val="133890775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0" y="332656"/>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a:latin typeface="Verdana" pitchFamily="34" charset="0"/>
              </a:rPr>
              <a:t>Design</a:t>
            </a:r>
            <a:endParaRPr lang="en-US">
              <a:latin typeface="Verdana" pitchFamily="34" charset="0"/>
            </a:endParaRPr>
          </a:p>
        </p:txBody>
      </p:sp>
      <p:sp>
        <p:nvSpPr>
          <p:cNvPr id="24579" name="Rectangle 5"/>
          <p:cNvSpPr>
            <a:spLocks noChangeArrowheads="1"/>
          </p:cNvSpPr>
          <p:nvPr/>
        </p:nvSpPr>
        <p:spPr bwMode="auto">
          <a:xfrm>
            <a:off x="0" y="2060848"/>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a:latin typeface="Verdana" pitchFamily="34" charset="0"/>
              </a:rPr>
              <a:t>HTML</a:t>
            </a:r>
            <a:endParaRPr lang="en-US">
              <a:latin typeface="Verdana" pitchFamily="34" charset="0"/>
            </a:endParaRPr>
          </a:p>
        </p:txBody>
      </p:sp>
      <p:sp>
        <p:nvSpPr>
          <p:cNvPr id="84998" name="Text Box 6"/>
          <p:cNvSpPr txBox="1">
            <a:spLocks noChangeArrowheads="1"/>
          </p:cNvSpPr>
          <p:nvPr/>
        </p:nvSpPr>
        <p:spPr bwMode="auto">
          <a:xfrm>
            <a:off x="1258888" y="260350"/>
            <a:ext cx="7885112" cy="3431709"/>
          </a:xfrm>
          <a:prstGeom prst="rect">
            <a:avLst/>
          </a:prstGeom>
          <a:solidFill>
            <a:schemeClr val="bg1"/>
          </a:solidFill>
          <a:ln w="9525">
            <a:noFill/>
            <a:miter lim="800000"/>
            <a:headEnd/>
            <a:tailEnd/>
          </a:ln>
          <a:effectLst/>
        </p:spPr>
        <p:txBody>
          <a:bodyPr>
            <a:spAutoFit/>
          </a:bodyPr>
          <a:lstStyle/>
          <a:p>
            <a:pPr>
              <a:defRPr/>
            </a:pPr>
            <a:r>
              <a:rPr lang="en-GB" sz="1600" b="1" dirty="0" smtClean="0">
                <a:latin typeface="Verdana" pitchFamily="34" charset="0"/>
              </a:rPr>
              <a:t>Email set up in the ESP/deployment</a:t>
            </a:r>
            <a:br>
              <a:rPr lang="en-GB" sz="1600" b="1" dirty="0" smtClean="0">
                <a:latin typeface="Verdana" pitchFamily="34" charset="0"/>
              </a:rPr>
            </a:br>
            <a:endParaRPr lang="en-GB" sz="1600" b="1" dirty="0" smtClean="0">
              <a:latin typeface="Verdana" pitchFamily="34" charset="0"/>
            </a:endParaRPr>
          </a:p>
          <a:p>
            <a:pPr>
              <a:buFont typeface="Symbol" pitchFamily="18" charset="2"/>
              <a:buChar char="Þ"/>
              <a:defRPr/>
            </a:pPr>
            <a:endParaRPr lang="en-GB" sz="900" dirty="0" smtClean="0">
              <a:latin typeface="Verdana" pitchFamily="34" charset="0"/>
            </a:endParaRPr>
          </a:p>
          <a:p>
            <a:pPr>
              <a:defRPr/>
            </a:pPr>
            <a:r>
              <a:rPr lang="en-GB" sz="1400" b="1" dirty="0" smtClean="0">
                <a:latin typeface="Verdana" pitchFamily="34" charset="0"/>
              </a:rPr>
              <a:t>CM - deployment: </a:t>
            </a:r>
            <a:br>
              <a:rPr lang="en-GB" sz="1400" b="1" dirty="0" smtClean="0">
                <a:latin typeface="Verdana" pitchFamily="34" charset="0"/>
              </a:rPr>
            </a:br>
            <a:r>
              <a:rPr lang="en-GB" sz="1400" b="1" dirty="0" smtClean="0">
                <a:latin typeface="Verdana" pitchFamily="34" charset="0"/>
              </a:rPr>
              <a:t/>
            </a:r>
            <a:br>
              <a:rPr lang="en-GB" sz="1400" b="1" dirty="0" smtClean="0">
                <a:latin typeface="Verdana" pitchFamily="34" charset="0"/>
              </a:rPr>
            </a:br>
            <a:r>
              <a:rPr lang="en-GB" sz="1400" dirty="0" smtClean="0">
                <a:latin typeface="Verdana" pitchFamily="34" charset="0"/>
                <a:hlinkClick r:id="rId3" action="ppaction://hlinkfile"/>
              </a:rPr>
              <a:t>For full process please see here for details, </a:t>
            </a:r>
            <a:r>
              <a:rPr lang="en-GB" sz="1400" dirty="0" smtClean="0">
                <a:latin typeface="Verdana" pitchFamily="34" charset="0"/>
              </a:rPr>
              <a:t>(this includes process for technical projects) (p107)</a:t>
            </a:r>
          </a:p>
          <a:p>
            <a:pPr>
              <a:defRPr/>
            </a:pPr>
            <a:endParaRPr lang="en-GB" sz="1400" dirty="0" smtClean="0">
              <a:latin typeface="Verdana" pitchFamily="34" charset="0"/>
            </a:endParaRPr>
          </a:p>
          <a:p>
            <a:pPr>
              <a:defRPr/>
            </a:pPr>
            <a:r>
              <a:rPr lang="en-GB" sz="1400" dirty="0" smtClean="0">
                <a:latin typeface="Verdana" pitchFamily="34" charset="0"/>
                <a:hlinkClick r:id="rId4" action="ppaction://hlinkfile"/>
              </a:rPr>
              <a:t>Explanation of deployment whiteboard tasks here </a:t>
            </a:r>
            <a:r>
              <a:rPr lang="en-GB" sz="1400" dirty="0" smtClean="0">
                <a:latin typeface="Verdana" pitchFamily="34" charset="0"/>
              </a:rPr>
              <a:t>(p108)</a:t>
            </a:r>
            <a:br>
              <a:rPr lang="en-GB" sz="1400" dirty="0" smtClean="0">
                <a:latin typeface="Verdana" pitchFamily="34" charset="0"/>
              </a:rPr>
            </a:br>
            <a:endParaRPr lang="en-GB" sz="1400" dirty="0" smtClean="0">
              <a:latin typeface="Verdana" pitchFamily="34" charset="0"/>
            </a:endParaRPr>
          </a:p>
          <a:p>
            <a:pPr>
              <a:defRPr/>
            </a:pPr>
            <a:r>
              <a:rPr lang="en-GB" sz="1400" dirty="0" smtClean="0">
                <a:latin typeface="Verdana" pitchFamily="34" charset="0"/>
                <a:hlinkClick r:id="rId5" action="ppaction://hlinkpres?slideindex=1&amp;slidetitle="/>
              </a:rPr>
              <a:t>To view flowchart on CM/Deployment process click here </a:t>
            </a:r>
            <a:r>
              <a:rPr lang="en-GB" sz="1400" dirty="0" smtClean="0">
                <a:latin typeface="Verdana" pitchFamily="34" charset="0"/>
              </a:rPr>
              <a:t>(p109)</a:t>
            </a:r>
            <a:br>
              <a:rPr lang="en-GB" sz="1400" dirty="0" smtClean="0">
                <a:latin typeface="Verdana" pitchFamily="34" charset="0"/>
              </a:rPr>
            </a:br>
            <a:endParaRPr lang="en-GB" sz="1400" dirty="0" smtClean="0">
              <a:latin typeface="Verdana" pitchFamily="34" charset="0"/>
            </a:endParaRPr>
          </a:p>
          <a:p>
            <a:pPr>
              <a:defRPr/>
            </a:pPr>
            <a:r>
              <a:rPr lang="en-GB" sz="1400" b="1" dirty="0" smtClean="0">
                <a:latin typeface="Verdana" pitchFamily="34" charset="0"/>
              </a:rPr>
              <a:t>-</a:t>
            </a:r>
            <a:r>
              <a:rPr lang="en-GB" sz="1400" dirty="0">
                <a:latin typeface="Verdana" pitchFamily="34" charset="0"/>
              </a:rPr>
              <a:t>CM to brief </a:t>
            </a:r>
            <a:r>
              <a:rPr lang="en-GB" sz="1400" dirty="0" smtClean="0">
                <a:latin typeface="Verdana" pitchFamily="34" charset="0"/>
              </a:rPr>
              <a:t>deployment </a:t>
            </a:r>
            <a:r>
              <a:rPr lang="en-GB" sz="1400" dirty="0">
                <a:latin typeface="Verdana" pitchFamily="34" charset="0"/>
              </a:rPr>
              <a:t>using whiteboard </a:t>
            </a:r>
            <a:r>
              <a:rPr lang="en-GB" sz="1400" dirty="0" smtClean="0">
                <a:latin typeface="Verdana" pitchFamily="34" charset="0"/>
                <a:hlinkClick r:id="rId6" action="ppaction://hlinkfile"/>
              </a:rPr>
              <a:t>+ CRF ( to do cover sheet) </a:t>
            </a:r>
            <a:r>
              <a:rPr lang="en-GB" sz="1400" dirty="0" smtClean="0">
                <a:latin typeface="Verdana" pitchFamily="34" charset="0"/>
              </a:rPr>
              <a:t>(d110)</a:t>
            </a:r>
          </a:p>
          <a:p>
            <a:pPr>
              <a:defRPr/>
            </a:pPr>
            <a:endParaRPr lang="en-GB" sz="1400" dirty="0">
              <a:latin typeface="Verdana" pitchFamily="34" charset="0"/>
            </a:endParaRPr>
          </a:p>
          <a:p>
            <a:pPr>
              <a:buFontTx/>
              <a:buChar char="-"/>
              <a:defRPr/>
            </a:pPr>
            <a:endParaRPr lang="en-GB" sz="800" dirty="0">
              <a:latin typeface="Verdana" pitchFamily="34" charset="0"/>
            </a:endParaRPr>
          </a:p>
          <a:p>
            <a:pPr>
              <a:defRPr/>
            </a:pPr>
            <a:endParaRPr lang="en-GB" sz="1400" dirty="0">
              <a:latin typeface="Verdana" pitchFamily="34" charset="0"/>
            </a:endParaRPr>
          </a:p>
        </p:txBody>
      </p:sp>
      <p:sp>
        <p:nvSpPr>
          <p:cNvPr id="24581" name="Rectangle 7"/>
          <p:cNvSpPr>
            <a:spLocks noChangeArrowheads="1"/>
          </p:cNvSpPr>
          <p:nvPr/>
        </p:nvSpPr>
        <p:spPr bwMode="auto">
          <a:xfrm>
            <a:off x="0" y="4005064"/>
            <a:ext cx="936625" cy="1052512"/>
          </a:xfrm>
          <a:prstGeom prst="rect">
            <a:avLst/>
          </a:prstGeom>
          <a:solidFill>
            <a:srgbClr val="FFFF00"/>
          </a:solidFill>
          <a:ln w="9525">
            <a:solidFill>
              <a:schemeClr val="tx1"/>
            </a:solidFill>
            <a:miter lim="800000"/>
            <a:headEnd/>
            <a:tailEnd/>
          </a:ln>
        </p:spPr>
        <p:txBody>
          <a:bodyPr wrap="none" anchor="ctr"/>
          <a:lstStyle/>
          <a:p>
            <a:pPr algn="ctr"/>
            <a:r>
              <a:rPr lang="en-GB" dirty="0" smtClean="0">
                <a:latin typeface="Verdana" pitchFamily="34" charset="0"/>
              </a:rPr>
              <a:t>Email </a:t>
            </a:r>
          </a:p>
          <a:p>
            <a:pPr algn="ctr"/>
            <a:r>
              <a:rPr lang="en-GB" dirty="0" smtClean="0">
                <a:latin typeface="Verdana" pitchFamily="34" charset="0"/>
              </a:rPr>
              <a:t>set up</a:t>
            </a:r>
            <a:endParaRPr lang="en-US" dirty="0">
              <a:latin typeface="Verdana" pitchFamily="34" charset="0"/>
            </a:endParaRPr>
          </a:p>
        </p:txBody>
      </p:sp>
      <p:sp>
        <p:nvSpPr>
          <p:cNvPr id="24582" name="Text Box 8"/>
          <p:cNvSpPr txBox="1">
            <a:spLocks noChangeArrowheads="1"/>
          </p:cNvSpPr>
          <p:nvPr/>
        </p:nvSpPr>
        <p:spPr bwMode="auto">
          <a:xfrm>
            <a:off x="0" y="3356992"/>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4583" name="Text Box 9"/>
          <p:cNvSpPr txBox="1">
            <a:spLocks noChangeArrowheads="1"/>
          </p:cNvSpPr>
          <p:nvPr/>
        </p:nvSpPr>
        <p:spPr bwMode="auto">
          <a:xfrm>
            <a:off x="0" y="1484784"/>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24584" name="Text Box 10"/>
          <p:cNvSpPr txBox="1">
            <a:spLocks noChangeArrowheads="1"/>
          </p:cNvSpPr>
          <p:nvPr/>
        </p:nvSpPr>
        <p:spPr bwMode="auto">
          <a:xfrm>
            <a:off x="0" y="5373216"/>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4588" name="Text Box 14"/>
          <p:cNvSpPr txBox="1">
            <a:spLocks noChangeArrowheads="1"/>
          </p:cNvSpPr>
          <p:nvPr/>
        </p:nvSpPr>
        <p:spPr bwMode="auto">
          <a:xfrm>
            <a:off x="20638" y="6019800"/>
            <a:ext cx="1165225" cy="254000"/>
          </a:xfrm>
          <a:prstGeom prst="rect">
            <a:avLst/>
          </a:prstGeom>
          <a:solidFill>
            <a:srgbClr val="FFFF00"/>
          </a:solidFill>
          <a:ln w="9525">
            <a:solidFill>
              <a:schemeClr val="tx1"/>
            </a:solidFill>
            <a:miter lim="800000"/>
            <a:headEnd/>
            <a:tailEnd/>
          </a:ln>
        </p:spPr>
        <p:txBody>
          <a:bodyPr wrap="none">
            <a:spAutoFit/>
          </a:bodyPr>
          <a:lstStyle/>
          <a:p>
            <a:r>
              <a:rPr lang="en-GB" sz="1000" b="1">
                <a:latin typeface="Verdana" pitchFamily="34" charset="0"/>
              </a:rPr>
              <a:t>DEPLOYMENT</a:t>
            </a:r>
            <a:endParaRPr lang="en-US" sz="1000" b="1">
              <a:latin typeface="Verdana" pitchFamily="34" charset="0"/>
            </a:endParaRPr>
          </a:p>
        </p:txBody>
      </p:sp>
      <p:pic>
        <p:nvPicPr>
          <p:cNvPr id="1026" name="Picture 2"/>
          <p:cNvPicPr>
            <a:picLocks noChangeAspect="1" noChangeArrowheads="1"/>
          </p:cNvPicPr>
          <p:nvPr/>
        </p:nvPicPr>
        <p:blipFill>
          <a:blip r:embed="rId7" cstate="print"/>
          <a:srcRect/>
          <a:stretch>
            <a:fillRect/>
          </a:stretch>
        </p:blipFill>
        <p:spPr bwMode="auto">
          <a:xfrm>
            <a:off x="1259632" y="3227996"/>
            <a:ext cx="4896544" cy="558360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0" y="332656"/>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a:latin typeface="Verdana" pitchFamily="34" charset="0"/>
              </a:rPr>
              <a:t>Design</a:t>
            </a:r>
            <a:endParaRPr lang="en-US">
              <a:latin typeface="Verdana" pitchFamily="34" charset="0"/>
            </a:endParaRPr>
          </a:p>
        </p:txBody>
      </p:sp>
      <p:sp>
        <p:nvSpPr>
          <p:cNvPr id="24579" name="Rectangle 5"/>
          <p:cNvSpPr>
            <a:spLocks noChangeArrowheads="1"/>
          </p:cNvSpPr>
          <p:nvPr/>
        </p:nvSpPr>
        <p:spPr bwMode="auto">
          <a:xfrm>
            <a:off x="0" y="2060848"/>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a:latin typeface="Verdana" pitchFamily="34" charset="0"/>
              </a:rPr>
              <a:t>HTML</a:t>
            </a:r>
            <a:endParaRPr lang="en-US">
              <a:latin typeface="Verdana" pitchFamily="34" charset="0"/>
            </a:endParaRPr>
          </a:p>
        </p:txBody>
      </p:sp>
      <p:sp>
        <p:nvSpPr>
          <p:cNvPr id="84998" name="Text Box 6"/>
          <p:cNvSpPr txBox="1">
            <a:spLocks noChangeArrowheads="1"/>
          </p:cNvSpPr>
          <p:nvPr/>
        </p:nvSpPr>
        <p:spPr bwMode="auto">
          <a:xfrm>
            <a:off x="1258888" y="260350"/>
            <a:ext cx="7885112" cy="7140416"/>
          </a:xfrm>
          <a:prstGeom prst="rect">
            <a:avLst/>
          </a:prstGeom>
          <a:solidFill>
            <a:schemeClr val="bg1"/>
          </a:solidFill>
          <a:ln w="9525">
            <a:noFill/>
            <a:miter lim="800000"/>
            <a:headEnd/>
            <a:tailEnd/>
          </a:ln>
          <a:effectLst/>
        </p:spPr>
        <p:txBody>
          <a:bodyPr>
            <a:spAutoFit/>
          </a:bodyPr>
          <a:lstStyle/>
          <a:p>
            <a:pPr>
              <a:defRPr/>
            </a:pPr>
            <a:r>
              <a:rPr lang="en-GB" sz="1600" b="1" dirty="0" smtClean="0">
                <a:latin typeface="Verdana" pitchFamily="34" charset="0"/>
              </a:rPr>
              <a:t>Set up and QA testing</a:t>
            </a:r>
          </a:p>
          <a:p>
            <a:pPr>
              <a:defRPr/>
            </a:pPr>
            <a:endParaRPr lang="en-GB" sz="1400" dirty="0">
              <a:latin typeface="Verdana" pitchFamily="34" charset="0"/>
            </a:endParaRPr>
          </a:p>
          <a:p>
            <a:pPr>
              <a:defRPr/>
            </a:pPr>
            <a:r>
              <a:rPr lang="en-GB" sz="1400" b="1" dirty="0" smtClean="0">
                <a:latin typeface="Verdana" pitchFamily="34" charset="0"/>
                <a:hlinkClick r:id="rId3" action="ppaction://hlinkfile"/>
              </a:rPr>
              <a:t>Details of process (internal doc) here </a:t>
            </a:r>
            <a:r>
              <a:rPr lang="en-GB" sz="1400" b="1" dirty="0" smtClean="0">
                <a:latin typeface="Verdana" pitchFamily="34" charset="0"/>
              </a:rPr>
              <a:t>(p110)</a:t>
            </a:r>
          </a:p>
          <a:p>
            <a:pPr>
              <a:defRPr/>
            </a:pPr>
            <a:endParaRPr lang="en-GB" sz="1400" b="1" dirty="0">
              <a:latin typeface="Verdana" pitchFamily="34" charset="0"/>
            </a:endParaRPr>
          </a:p>
          <a:p>
            <a:pPr>
              <a:defRPr/>
            </a:pPr>
            <a:r>
              <a:rPr lang="en-GB" sz="1400" b="1" dirty="0" smtClean="0">
                <a:latin typeface="Verdana" pitchFamily="34" charset="0"/>
                <a:hlinkClick r:id="rId4" action="ppaction://hlinkfile"/>
              </a:rPr>
              <a:t>Client facing document of process here </a:t>
            </a:r>
            <a:r>
              <a:rPr lang="en-GB" sz="1400" b="1" dirty="0" smtClean="0">
                <a:latin typeface="Verdana" pitchFamily="34" charset="0"/>
              </a:rPr>
              <a:t>(d111)</a:t>
            </a:r>
          </a:p>
          <a:p>
            <a:pPr>
              <a:defRPr/>
            </a:pPr>
            <a:endParaRPr lang="en-GB" sz="1400" b="1" dirty="0">
              <a:latin typeface="Verdana" pitchFamily="34" charset="0"/>
              <a:hlinkClick r:id="rId5" action="ppaction://hlinkfile"/>
            </a:endParaRPr>
          </a:p>
          <a:p>
            <a:pPr>
              <a:defRPr/>
            </a:pPr>
            <a:r>
              <a:rPr lang="en-GB" sz="1400" b="1" dirty="0" smtClean="0">
                <a:latin typeface="Verdana" pitchFamily="34" charset="0"/>
                <a:hlinkClick r:id="rId6" action="ppaction://hlinkfile"/>
              </a:rPr>
              <a:t>Client Specific Testing </a:t>
            </a:r>
            <a:r>
              <a:rPr lang="en-GB" sz="1400" b="1" dirty="0" err="1" smtClean="0">
                <a:latin typeface="Verdana" pitchFamily="34" charset="0"/>
                <a:hlinkClick r:id="rId6" action="ppaction://hlinkfile"/>
              </a:rPr>
              <a:t>spreadsheet</a:t>
            </a:r>
            <a:r>
              <a:rPr lang="en-GB" sz="1400" b="1" dirty="0" smtClean="0">
                <a:latin typeface="Verdana" pitchFamily="34" charset="0"/>
                <a:hlinkClick r:id="rId6" action="ppaction://hlinkfile"/>
              </a:rPr>
              <a:t> </a:t>
            </a:r>
            <a:r>
              <a:rPr lang="en-GB" sz="1400" b="1" dirty="0" smtClean="0">
                <a:latin typeface="Verdana" pitchFamily="34" charset="0"/>
              </a:rPr>
              <a:t>( details of what we test on specific clients)</a:t>
            </a:r>
          </a:p>
          <a:p>
            <a:pPr>
              <a:defRPr/>
            </a:pPr>
            <a:endParaRPr lang="en-GB" sz="1400" b="1" dirty="0">
              <a:latin typeface="Verdana" pitchFamily="34" charset="0"/>
            </a:endParaRPr>
          </a:p>
          <a:p>
            <a:pPr>
              <a:defRPr/>
            </a:pPr>
            <a:r>
              <a:rPr lang="en-GB" sz="1400" dirty="0" smtClean="0">
                <a:latin typeface="Verdana" pitchFamily="34" charset="0"/>
              </a:rPr>
              <a:t>Deployment </a:t>
            </a:r>
            <a:r>
              <a:rPr lang="en-GB" sz="1400" dirty="0">
                <a:latin typeface="Verdana" pitchFamily="34" charset="0"/>
              </a:rPr>
              <a:t>team to set up email (html and text) and/or forms on the client’s </a:t>
            </a:r>
            <a:r>
              <a:rPr lang="en-GB" sz="1400" dirty="0" err="1">
                <a:latin typeface="Verdana" pitchFamily="34" charset="0"/>
              </a:rPr>
              <a:t>esp</a:t>
            </a:r>
            <a:r>
              <a:rPr lang="en-GB" sz="1400" dirty="0">
                <a:latin typeface="Verdana" pitchFamily="34" charset="0"/>
              </a:rPr>
              <a:t>, as per the </a:t>
            </a:r>
            <a:r>
              <a:rPr lang="en-GB" sz="1400" dirty="0" err="1">
                <a:latin typeface="Verdana" pitchFamily="34" charset="0"/>
              </a:rPr>
              <a:t>crf</a:t>
            </a:r>
            <a:r>
              <a:rPr lang="en-GB" sz="1400" dirty="0">
                <a:latin typeface="Verdana" pitchFamily="34" charset="0"/>
              </a:rPr>
              <a:t> provided (initial set up</a:t>
            </a:r>
            <a:r>
              <a:rPr lang="en-GB" sz="1400" dirty="0" smtClean="0">
                <a:latin typeface="Verdana" pitchFamily="34" charset="0"/>
              </a:rPr>
              <a:t>)</a:t>
            </a:r>
            <a:br>
              <a:rPr lang="en-GB" sz="1400" dirty="0" smtClean="0">
                <a:latin typeface="Verdana" pitchFamily="34" charset="0"/>
              </a:rPr>
            </a:br>
            <a:endParaRPr lang="en-GB" sz="1400" dirty="0">
              <a:latin typeface="Verdana" pitchFamily="34" charset="0"/>
            </a:endParaRPr>
          </a:p>
          <a:p>
            <a:pPr>
              <a:defRPr/>
            </a:pPr>
            <a:r>
              <a:rPr lang="en-GB" sz="1400" dirty="0" smtClean="0">
                <a:latin typeface="Verdana" pitchFamily="34" charset="0"/>
              </a:rPr>
              <a:t>They </a:t>
            </a:r>
            <a:r>
              <a:rPr lang="en-GB" sz="1400" dirty="0">
                <a:latin typeface="Verdana" pitchFamily="34" charset="0"/>
              </a:rPr>
              <a:t>then send a set of in house tests for the CM to check the email, and testers to test rendering and links. </a:t>
            </a:r>
            <a:endParaRPr lang="en-GB" sz="1400" dirty="0" smtClean="0">
              <a:latin typeface="Verdana" pitchFamily="34" charset="0"/>
            </a:endParaRPr>
          </a:p>
          <a:p>
            <a:pPr>
              <a:defRPr/>
            </a:pPr>
            <a:r>
              <a:rPr lang="en-GB" sz="1400" dirty="0" smtClean="0">
                <a:latin typeface="Verdana" pitchFamily="34" charset="0"/>
              </a:rPr>
              <a:t>CM </a:t>
            </a:r>
            <a:r>
              <a:rPr lang="en-GB" sz="1400" dirty="0">
                <a:latin typeface="Verdana" pitchFamily="34" charset="0"/>
              </a:rPr>
              <a:t>to brief </a:t>
            </a:r>
            <a:r>
              <a:rPr lang="en-GB" sz="1400" dirty="0" smtClean="0">
                <a:latin typeface="Verdana" pitchFamily="34" charset="0"/>
              </a:rPr>
              <a:t>testing job </a:t>
            </a:r>
            <a:r>
              <a:rPr lang="en-GB" sz="1400" dirty="0">
                <a:latin typeface="Verdana" pitchFamily="34" charset="0"/>
              </a:rPr>
              <a:t>onto the testing board and confirm subject line of the email into the ‘comments’ section</a:t>
            </a:r>
            <a:r>
              <a:rPr lang="en-GB" sz="1400" dirty="0" smtClean="0">
                <a:latin typeface="Verdana" pitchFamily="34" charset="0"/>
              </a:rPr>
              <a:t>.</a:t>
            </a:r>
            <a:br>
              <a:rPr lang="en-GB" sz="1400" dirty="0" smtClean="0">
                <a:latin typeface="Verdana" pitchFamily="34" charset="0"/>
              </a:rPr>
            </a:br>
            <a:endParaRPr lang="en-GB" sz="1400" dirty="0" smtClean="0">
              <a:latin typeface="Verdana" pitchFamily="34" charset="0"/>
            </a:endParaRPr>
          </a:p>
          <a:p>
            <a:pPr>
              <a:defRPr/>
            </a:pPr>
            <a:r>
              <a:rPr lang="en-GB" sz="1400" b="1" dirty="0" smtClean="0">
                <a:latin typeface="Verdana" pitchFamily="34" charset="0"/>
                <a:ea typeface="Verdana" pitchFamily="34" charset="0"/>
                <a:cs typeface="Verdana" pitchFamily="34" charset="0"/>
              </a:rPr>
              <a:t>CM should also highlight on the testing board the job type </a:t>
            </a:r>
          </a:p>
          <a:p>
            <a:pPr>
              <a:defRPr/>
            </a:pPr>
            <a:r>
              <a:rPr lang="en-GB" sz="1400" b="1" dirty="0">
                <a:latin typeface="Verdana" pitchFamily="34" charset="0"/>
                <a:ea typeface="Verdana" pitchFamily="34" charset="0"/>
                <a:cs typeface="Verdana" pitchFamily="34" charset="0"/>
              </a:rPr>
              <a:t>	</a:t>
            </a:r>
            <a:r>
              <a:rPr lang="en-GB" sz="1400" dirty="0" smtClean="0">
                <a:latin typeface="Verdana" pitchFamily="34" charset="0"/>
                <a:ea typeface="Verdana" pitchFamily="34" charset="0"/>
                <a:cs typeface="Verdana" pitchFamily="34" charset="0"/>
              </a:rPr>
              <a:t>a) Full test and mobile ( Full test on email platforms and live mobile test on 	</a:t>
            </a:r>
            <a:r>
              <a:rPr lang="en-GB" sz="1400" dirty="0" err="1" smtClean="0">
                <a:latin typeface="Verdana" pitchFamily="34" charset="0"/>
                <a:ea typeface="Verdana" pitchFamily="34" charset="0"/>
                <a:cs typeface="Verdana" pitchFamily="34" charset="0"/>
              </a:rPr>
              <a:t>iphone</a:t>
            </a:r>
            <a:r>
              <a:rPr lang="en-GB" sz="1400" dirty="0" smtClean="0">
                <a:latin typeface="Verdana" pitchFamily="34" charset="0"/>
                <a:ea typeface="Verdana" pitchFamily="34" charset="0"/>
                <a:cs typeface="Verdana" pitchFamily="34" charset="0"/>
              </a:rPr>
              <a:t>, </a:t>
            </a:r>
            <a:r>
              <a:rPr lang="en-GB" sz="1400" dirty="0" err="1" smtClean="0">
                <a:latin typeface="Verdana" pitchFamily="34" charset="0"/>
                <a:ea typeface="Verdana" pitchFamily="34" charset="0"/>
                <a:cs typeface="Verdana" pitchFamily="34" charset="0"/>
              </a:rPr>
              <a:t>ipad</a:t>
            </a:r>
            <a:r>
              <a:rPr lang="en-GB" sz="1400" dirty="0" smtClean="0">
                <a:latin typeface="Verdana" pitchFamily="34" charset="0"/>
                <a:ea typeface="Verdana" pitchFamily="34" charset="0"/>
                <a:cs typeface="Verdana" pitchFamily="34" charset="0"/>
              </a:rPr>
              <a:t> and Samsung)</a:t>
            </a:r>
          </a:p>
          <a:p>
            <a:pPr>
              <a:defRPr/>
            </a:pPr>
            <a:r>
              <a:rPr lang="en-GB" sz="1400" dirty="0">
                <a:latin typeface="Verdana" pitchFamily="34" charset="0"/>
                <a:ea typeface="Verdana" pitchFamily="34" charset="0"/>
                <a:cs typeface="Verdana" pitchFamily="34" charset="0"/>
              </a:rPr>
              <a:t>	</a:t>
            </a:r>
            <a:r>
              <a:rPr lang="en-GB" sz="1400" dirty="0" smtClean="0">
                <a:latin typeface="Verdana" pitchFamily="34" charset="0"/>
                <a:ea typeface="Verdana" pitchFamily="34" charset="0"/>
                <a:cs typeface="Verdana" pitchFamily="34" charset="0"/>
              </a:rPr>
              <a:t>b) Full test (links and render test on email platforms and browsers only)</a:t>
            </a:r>
          </a:p>
          <a:p>
            <a:pPr>
              <a:defRPr/>
            </a:pPr>
            <a:r>
              <a:rPr lang="en-GB" sz="1400" dirty="0">
                <a:latin typeface="Verdana" pitchFamily="34" charset="0"/>
                <a:ea typeface="Verdana" pitchFamily="34" charset="0"/>
                <a:cs typeface="Verdana" pitchFamily="34" charset="0"/>
              </a:rPr>
              <a:t>	</a:t>
            </a:r>
            <a:r>
              <a:rPr lang="en-GB" sz="1400" dirty="0" smtClean="0">
                <a:latin typeface="Verdana" pitchFamily="34" charset="0"/>
                <a:ea typeface="Verdana" pitchFamily="34" charset="0"/>
                <a:cs typeface="Verdana" pitchFamily="34" charset="0"/>
              </a:rPr>
              <a:t>c) Links only</a:t>
            </a:r>
          </a:p>
          <a:p>
            <a:pPr>
              <a:defRPr/>
            </a:pPr>
            <a:r>
              <a:rPr lang="en-GB" sz="1400" dirty="0">
                <a:latin typeface="Verdana" pitchFamily="34" charset="0"/>
                <a:ea typeface="Verdana" pitchFamily="34" charset="0"/>
                <a:cs typeface="Verdana" pitchFamily="34" charset="0"/>
              </a:rPr>
              <a:t>	</a:t>
            </a:r>
            <a:r>
              <a:rPr lang="en-GB" sz="1400" dirty="0" smtClean="0">
                <a:latin typeface="Verdana" pitchFamily="34" charset="0"/>
                <a:ea typeface="Verdana" pitchFamily="34" charset="0"/>
                <a:cs typeface="Verdana" pitchFamily="34" charset="0"/>
              </a:rPr>
              <a:t>d) Renders test </a:t>
            </a:r>
          </a:p>
          <a:p>
            <a:pPr>
              <a:defRPr/>
            </a:pPr>
            <a:r>
              <a:rPr lang="en-GB" sz="1400" dirty="0">
                <a:latin typeface="Verdana" pitchFamily="34" charset="0"/>
                <a:ea typeface="Verdana" pitchFamily="34" charset="0"/>
                <a:cs typeface="Verdana" pitchFamily="34" charset="0"/>
              </a:rPr>
              <a:t>	</a:t>
            </a:r>
            <a:r>
              <a:rPr lang="en-GB" sz="1400" dirty="0" smtClean="0">
                <a:latin typeface="Verdana" pitchFamily="34" charset="0"/>
                <a:ea typeface="Verdana" pitchFamily="34" charset="0"/>
                <a:cs typeface="Verdana" pitchFamily="34" charset="0"/>
              </a:rPr>
              <a:t>e) Test against previous errors ( </a:t>
            </a:r>
            <a:r>
              <a:rPr lang="en-GB" sz="1400" dirty="0" err="1" smtClean="0">
                <a:latin typeface="Verdana" pitchFamily="34" charset="0"/>
                <a:ea typeface="Verdana" pitchFamily="34" charset="0"/>
                <a:cs typeface="Verdana" pitchFamily="34" charset="0"/>
              </a:rPr>
              <a:t>eg</a:t>
            </a:r>
            <a:r>
              <a:rPr lang="en-GB" sz="1400" dirty="0" smtClean="0">
                <a:latin typeface="Verdana" pitchFamily="34" charset="0"/>
                <a:ea typeface="Verdana" pitchFamily="34" charset="0"/>
                <a:cs typeface="Verdana" pitchFamily="34" charset="0"/>
              </a:rPr>
              <a:t>. test HTML fixes on previous 		render/link issues)</a:t>
            </a:r>
            <a:br>
              <a:rPr lang="en-GB" sz="1400" dirty="0" smtClean="0">
                <a:latin typeface="Verdana" pitchFamily="34" charset="0"/>
                <a:ea typeface="Verdana" pitchFamily="34" charset="0"/>
                <a:cs typeface="Verdana" pitchFamily="34" charset="0"/>
              </a:rPr>
            </a:br>
            <a:endParaRPr lang="en-GB" sz="1400" dirty="0" smtClean="0">
              <a:latin typeface="Verdana" pitchFamily="34" charset="0"/>
              <a:ea typeface="Verdana" pitchFamily="34" charset="0"/>
              <a:cs typeface="Verdana" pitchFamily="34" charset="0"/>
            </a:endParaRPr>
          </a:p>
          <a:p>
            <a:pPr>
              <a:defRPr/>
            </a:pPr>
            <a:r>
              <a:rPr lang="en-GB" sz="1400" dirty="0" smtClean="0">
                <a:latin typeface="Verdana" pitchFamily="34" charset="0"/>
                <a:ea typeface="Verdana" pitchFamily="34" charset="0"/>
                <a:cs typeface="Verdana" pitchFamily="34" charset="0"/>
              </a:rPr>
              <a:t>Testing team will email CM the ‘testing report’ also placing it in the QA folder (CM to create QA folder within project folder on server)</a:t>
            </a:r>
          </a:p>
          <a:p>
            <a:pPr>
              <a:defRPr/>
            </a:pPr>
            <a:endParaRPr lang="en-GB" sz="1400" dirty="0" smtClean="0">
              <a:latin typeface="Verdana" pitchFamily="34" charset="0"/>
              <a:ea typeface="Verdana" pitchFamily="34" charset="0"/>
              <a:cs typeface="Verdana" pitchFamily="34" charset="0"/>
            </a:endParaRPr>
          </a:p>
          <a:p>
            <a:pPr>
              <a:defRPr/>
            </a:pPr>
            <a:endParaRPr lang="en-GB" sz="1400" dirty="0" smtClean="0">
              <a:latin typeface="Verdana" pitchFamily="34" charset="0"/>
              <a:ea typeface="Verdana" pitchFamily="34" charset="0"/>
              <a:cs typeface="Verdana" pitchFamily="34" charset="0"/>
            </a:endParaRPr>
          </a:p>
          <a:p>
            <a:pPr>
              <a:defRPr/>
            </a:pPr>
            <a:endParaRPr lang="en-GB" sz="1400" dirty="0" smtClean="0">
              <a:latin typeface="Verdana" pitchFamily="34" charset="0"/>
              <a:ea typeface="Verdana" pitchFamily="34" charset="0"/>
              <a:cs typeface="Verdana" pitchFamily="34" charset="0"/>
            </a:endParaRPr>
          </a:p>
          <a:p>
            <a:pPr>
              <a:buFontTx/>
              <a:buChar char="-"/>
              <a:defRPr/>
            </a:pPr>
            <a:endParaRPr lang="en-GB" sz="800" dirty="0">
              <a:latin typeface="Verdana" pitchFamily="34" charset="0"/>
            </a:endParaRPr>
          </a:p>
          <a:p>
            <a:pPr>
              <a:defRPr/>
            </a:pPr>
            <a:endParaRPr lang="en-GB" sz="1400" dirty="0">
              <a:latin typeface="Verdana" pitchFamily="34" charset="0"/>
            </a:endParaRPr>
          </a:p>
        </p:txBody>
      </p:sp>
      <p:sp>
        <p:nvSpPr>
          <p:cNvPr id="24581" name="Rectangle 7"/>
          <p:cNvSpPr>
            <a:spLocks noChangeArrowheads="1"/>
          </p:cNvSpPr>
          <p:nvPr/>
        </p:nvSpPr>
        <p:spPr bwMode="auto">
          <a:xfrm>
            <a:off x="0" y="4005064"/>
            <a:ext cx="936625" cy="1052512"/>
          </a:xfrm>
          <a:prstGeom prst="rect">
            <a:avLst/>
          </a:prstGeom>
          <a:solidFill>
            <a:srgbClr val="FFFF00"/>
          </a:solidFill>
          <a:ln w="9525">
            <a:solidFill>
              <a:schemeClr val="tx1"/>
            </a:solidFill>
            <a:miter lim="800000"/>
            <a:headEnd/>
            <a:tailEnd/>
          </a:ln>
        </p:spPr>
        <p:txBody>
          <a:bodyPr wrap="none" anchor="ctr"/>
          <a:lstStyle/>
          <a:p>
            <a:pPr algn="ctr"/>
            <a:r>
              <a:rPr lang="en-GB" dirty="0" smtClean="0">
                <a:latin typeface="Verdana" pitchFamily="34" charset="0"/>
              </a:rPr>
              <a:t>Email </a:t>
            </a:r>
          </a:p>
          <a:p>
            <a:pPr algn="ctr"/>
            <a:r>
              <a:rPr lang="en-GB" dirty="0" smtClean="0">
                <a:latin typeface="Verdana" pitchFamily="34" charset="0"/>
              </a:rPr>
              <a:t>set up</a:t>
            </a:r>
            <a:endParaRPr lang="en-US" dirty="0">
              <a:latin typeface="Verdana" pitchFamily="34" charset="0"/>
            </a:endParaRPr>
          </a:p>
        </p:txBody>
      </p:sp>
      <p:sp>
        <p:nvSpPr>
          <p:cNvPr id="24582" name="Text Box 8"/>
          <p:cNvSpPr txBox="1">
            <a:spLocks noChangeArrowheads="1"/>
          </p:cNvSpPr>
          <p:nvPr/>
        </p:nvSpPr>
        <p:spPr bwMode="auto">
          <a:xfrm>
            <a:off x="0" y="3356992"/>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4583" name="Text Box 9"/>
          <p:cNvSpPr txBox="1">
            <a:spLocks noChangeArrowheads="1"/>
          </p:cNvSpPr>
          <p:nvPr/>
        </p:nvSpPr>
        <p:spPr bwMode="auto">
          <a:xfrm>
            <a:off x="0" y="1484784"/>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24584" name="Text Box 10"/>
          <p:cNvSpPr txBox="1">
            <a:spLocks noChangeArrowheads="1"/>
          </p:cNvSpPr>
          <p:nvPr/>
        </p:nvSpPr>
        <p:spPr bwMode="auto">
          <a:xfrm>
            <a:off x="0" y="5373216"/>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4588" name="Text Box 14"/>
          <p:cNvSpPr txBox="1">
            <a:spLocks noChangeArrowheads="1"/>
          </p:cNvSpPr>
          <p:nvPr/>
        </p:nvSpPr>
        <p:spPr bwMode="auto">
          <a:xfrm>
            <a:off x="20638" y="6019800"/>
            <a:ext cx="1165225" cy="254000"/>
          </a:xfrm>
          <a:prstGeom prst="rect">
            <a:avLst/>
          </a:prstGeom>
          <a:solidFill>
            <a:srgbClr val="FFFF00"/>
          </a:solidFill>
          <a:ln w="9525">
            <a:solidFill>
              <a:schemeClr val="tx1"/>
            </a:solidFill>
            <a:miter lim="800000"/>
            <a:headEnd/>
            <a:tailEnd/>
          </a:ln>
        </p:spPr>
        <p:txBody>
          <a:bodyPr wrap="none">
            <a:spAutoFit/>
          </a:bodyPr>
          <a:lstStyle/>
          <a:p>
            <a:r>
              <a:rPr lang="en-GB" sz="1000" b="1">
                <a:latin typeface="Verdana" pitchFamily="34" charset="0"/>
              </a:rPr>
              <a:t>DEPLOYMENT</a:t>
            </a:r>
            <a:endParaRPr lang="en-US" sz="1000" b="1">
              <a:latin typeface="Verdana"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0" y="332656"/>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a:latin typeface="Verdana" pitchFamily="34" charset="0"/>
              </a:rPr>
              <a:t>Design</a:t>
            </a:r>
            <a:endParaRPr lang="en-US">
              <a:latin typeface="Verdana" pitchFamily="34" charset="0"/>
            </a:endParaRPr>
          </a:p>
        </p:txBody>
      </p:sp>
      <p:sp>
        <p:nvSpPr>
          <p:cNvPr id="24579" name="Rectangle 5"/>
          <p:cNvSpPr>
            <a:spLocks noChangeArrowheads="1"/>
          </p:cNvSpPr>
          <p:nvPr/>
        </p:nvSpPr>
        <p:spPr bwMode="auto">
          <a:xfrm>
            <a:off x="0" y="2060848"/>
            <a:ext cx="936625" cy="1052512"/>
          </a:xfrm>
          <a:prstGeom prst="rect">
            <a:avLst/>
          </a:prstGeom>
          <a:solidFill>
            <a:schemeClr val="accent1"/>
          </a:solidFill>
          <a:ln w="9525">
            <a:solidFill>
              <a:schemeClr val="tx1"/>
            </a:solidFill>
            <a:miter lim="800000"/>
            <a:headEnd/>
            <a:tailEnd/>
          </a:ln>
        </p:spPr>
        <p:txBody>
          <a:bodyPr wrap="none" anchor="ctr"/>
          <a:lstStyle/>
          <a:p>
            <a:pPr algn="ctr"/>
            <a:r>
              <a:rPr lang="en-GB">
                <a:latin typeface="Verdana" pitchFamily="34" charset="0"/>
              </a:rPr>
              <a:t>HTML</a:t>
            </a:r>
            <a:endParaRPr lang="en-US">
              <a:latin typeface="Verdana" pitchFamily="34" charset="0"/>
            </a:endParaRPr>
          </a:p>
        </p:txBody>
      </p:sp>
      <p:sp>
        <p:nvSpPr>
          <p:cNvPr id="84998" name="Text Box 6"/>
          <p:cNvSpPr txBox="1">
            <a:spLocks noChangeArrowheads="1"/>
          </p:cNvSpPr>
          <p:nvPr/>
        </p:nvSpPr>
        <p:spPr bwMode="auto">
          <a:xfrm>
            <a:off x="1258888" y="260350"/>
            <a:ext cx="7885112" cy="7125027"/>
          </a:xfrm>
          <a:prstGeom prst="rect">
            <a:avLst/>
          </a:prstGeom>
          <a:solidFill>
            <a:schemeClr val="bg1"/>
          </a:solidFill>
          <a:ln w="9525">
            <a:noFill/>
            <a:miter lim="800000"/>
            <a:headEnd/>
            <a:tailEnd/>
          </a:ln>
          <a:effectLst/>
        </p:spPr>
        <p:txBody>
          <a:bodyPr>
            <a:spAutoFit/>
          </a:bodyPr>
          <a:lstStyle/>
          <a:p>
            <a:pPr>
              <a:defRPr/>
            </a:pPr>
            <a:endParaRPr lang="en-GB" sz="1400" dirty="0">
              <a:latin typeface="Verdana" pitchFamily="34" charset="0"/>
            </a:endParaRPr>
          </a:p>
          <a:p>
            <a:pPr>
              <a:defRPr/>
            </a:pPr>
            <a:endParaRPr lang="en-GB" sz="900" dirty="0">
              <a:latin typeface="Verdana" pitchFamily="34" charset="0"/>
            </a:endParaRPr>
          </a:p>
          <a:p>
            <a:pPr>
              <a:defRPr/>
            </a:pPr>
            <a:r>
              <a:rPr lang="en-GB" sz="1400" b="1" dirty="0" smtClean="0">
                <a:latin typeface="Verdana" pitchFamily="34" charset="0"/>
              </a:rPr>
              <a:t>Deployment </a:t>
            </a:r>
            <a:r>
              <a:rPr lang="en-GB" sz="1400" b="1" dirty="0">
                <a:latin typeface="Verdana" pitchFamily="34" charset="0"/>
              </a:rPr>
              <a:t>and testing </a:t>
            </a:r>
            <a:r>
              <a:rPr lang="en-GB" sz="1400" b="1" dirty="0" smtClean="0">
                <a:latin typeface="Verdana" pitchFamily="34" charset="0"/>
              </a:rPr>
              <a:t>QA </a:t>
            </a:r>
            <a:r>
              <a:rPr lang="en-GB" sz="1400" b="1" dirty="0" err="1" smtClean="0">
                <a:latin typeface="Verdana" pitchFamily="34" charset="0"/>
              </a:rPr>
              <a:t>cont</a:t>
            </a:r>
            <a:endParaRPr lang="en-GB" sz="1400" b="1" dirty="0" smtClean="0">
              <a:latin typeface="Verdana" pitchFamily="34" charset="0"/>
            </a:endParaRPr>
          </a:p>
          <a:p>
            <a:pPr>
              <a:defRPr/>
            </a:pPr>
            <a:endParaRPr lang="en-GB" sz="1400" b="1" dirty="0" smtClean="0">
              <a:latin typeface="Verdana" pitchFamily="34" charset="0"/>
            </a:endParaRPr>
          </a:p>
          <a:p>
            <a:pPr>
              <a:defRPr/>
            </a:pPr>
            <a:r>
              <a:rPr lang="en-GB" sz="1400" dirty="0">
                <a:latin typeface="Verdana" pitchFamily="34" charset="0"/>
                <a:ea typeface="Verdana" pitchFamily="34" charset="0"/>
                <a:cs typeface="Verdana" pitchFamily="34" charset="0"/>
              </a:rPr>
              <a:t>Testing team have developed a </a:t>
            </a:r>
            <a:r>
              <a:rPr lang="en-GB" sz="1400" dirty="0">
                <a:latin typeface="Verdana" pitchFamily="34" charset="0"/>
                <a:ea typeface="Verdana" pitchFamily="34" charset="0"/>
                <a:cs typeface="Verdana" pitchFamily="34" charset="0"/>
                <a:hlinkClick r:id="rId3" action="ppaction://hlinkfile"/>
              </a:rPr>
              <a:t>client specific checklist </a:t>
            </a:r>
            <a:r>
              <a:rPr lang="en-GB" sz="1400" dirty="0">
                <a:latin typeface="Verdana" pitchFamily="34" charset="0"/>
                <a:ea typeface="Verdana" pitchFamily="34" charset="0"/>
                <a:cs typeface="Verdana" pitchFamily="34" charset="0"/>
              </a:rPr>
              <a:t>of aspects to test. Please let the testing team know if your client or campaign has specific requirements.</a:t>
            </a:r>
          </a:p>
          <a:p>
            <a:pPr>
              <a:defRPr/>
            </a:pPr>
            <a:endParaRPr lang="en-GB" sz="1400" dirty="0">
              <a:latin typeface="Verdana" pitchFamily="34" charset="0"/>
              <a:ea typeface="Verdana" pitchFamily="34" charset="0"/>
              <a:cs typeface="Verdana" pitchFamily="34" charset="0"/>
            </a:endParaRPr>
          </a:p>
          <a:p>
            <a:pPr lvl="0"/>
            <a:r>
              <a:rPr lang="en-GB" sz="1400" dirty="0">
                <a:latin typeface="Verdana" pitchFamily="34" charset="0"/>
                <a:ea typeface="Verdana" pitchFamily="34" charset="0"/>
                <a:cs typeface="Verdana" pitchFamily="34" charset="0"/>
              </a:rPr>
              <a:t>For a new client- QA approach needs to be discussed with QA before client is implemented, so that approach &amp; documentation can be confirmed with QA, Consulting, yourself</a:t>
            </a:r>
          </a:p>
          <a:p>
            <a:pPr lvl="0"/>
            <a:r>
              <a:rPr lang="en-GB" sz="1400" dirty="0">
                <a:latin typeface="Verdana" pitchFamily="34" charset="0"/>
                <a:ea typeface="Verdana" pitchFamily="34" charset="0"/>
                <a:cs typeface="Verdana" pitchFamily="34" charset="0"/>
              </a:rPr>
              <a:t>If a client requests a mobile version and we don’t currently check mobile- this need to be flagged at briefing stage &amp; in the briefs- making design, HTML, QA aware</a:t>
            </a:r>
          </a:p>
          <a:p>
            <a:pPr>
              <a:defRPr/>
            </a:pPr>
            <a:endParaRPr lang="en-GB" sz="1400" b="1" dirty="0">
              <a:latin typeface="Verdana" pitchFamily="34" charset="0"/>
            </a:endParaRPr>
          </a:p>
          <a:p>
            <a:pPr>
              <a:defRPr/>
            </a:pPr>
            <a:r>
              <a:rPr lang="en-GB" sz="1400" dirty="0">
                <a:latin typeface="Verdana" pitchFamily="34" charset="0"/>
                <a:ea typeface="Verdana" pitchFamily="34" charset="0"/>
                <a:cs typeface="Verdana" pitchFamily="34" charset="0"/>
              </a:rPr>
              <a:t>- If you require forms testing, please indicate this with the testing team as there is a </a:t>
            </a:r>
            <a:r>
              <a:rPr lang="en-GB" sz="1400" dirty="0">
                <a:latin typeface="Verdana" pitchFamily="34" charset="0"/>
                <a:ea typeface="Verdana" pitchFamily="34" charset="0"/>
                <a:cs typeface="Verdana" pitchFamily="34" charset="0"/>
                <a:hlinkClick r:id="rId4" action="ppaction://hlinkfile"/>
              </a:rPr>
              <a:t>separate process</a:t>
            </a:r>
            <a:endParaRPr lang="en-GB" sz="1400" dirty="0">
              <a:latin typeface="Verdana" pitchFamily="34" charset="0"/>
              <a:ea typeface="Verdana" pitchFamily="34" charset="0"/>
              <a:cs typeface="Verdana" pitchFamily="34" charset="0"/>
            </a:endParaRPr>
          </a:p>
          <a:p>
            <a:pPr>
              <a:defRPr/>
            </a:pPr>
            <a:endParaRPr lang="en-GB" sz="1400" dirty="0">
              <a:latin typeface="Verdana" pitchFamily="34" charset="0"/>
            </a:endParaRPr>
          </a:p>
          <a:p>
            <a:pPr>
              <a:buFontTx/>
              <a:buChar char="-"/>
              <a:defRPr/>
            </a:pPr>
            <a:r>
              <a:rPr lang="en-GB" sz="1400" dirty="0">
                <a:latin typeface="Verdana" pitchFamily="34" charset="0"/>
              </a:rPr>
              <a:t>When internal deployment QA completed, test emails (or proofs, or approval emails) are sent to the client’s approval list. </a:t>
            </a:r>
          </a:p>
          <a:p>
            <a:pPr>
              <a:buFontTx/>
              <a:buChar char="-"/>
              <a:defRPr/>
            </a:pPr>
            <a:r>
              <a:rPr lang="en-GB" sz="1400" dirty="0">
                <a:latin typeface="Verdana" pitchFamily="34" charset="0"/>
              </a:rPr>
              <a:t>Clients to check set up of the email (from address, unsubscribe, tracked links, text version, hosted version, etc.)</a:t>
            </a:r>
          </a:p>
          <a:p>
            <a:pPr>
              <a:defRPr/>
            </a:pPr>
            <a:endParaRPr lang="en-GB" sz="1400" b="1" dirty="0">
              <a:latin typeface="Verdana" pitchFamily="34" charset="0"/>
            </a:endParaRPr>
          </a:p>
          <a:p>
            <a:pPr>
              <a:defRPr/>
            </a:pPr>
            <a:r>
              <a:rPr lang="en-GB" sz="1400" b="1" dirty="0" smtClean="0">
                <a:latin typeface="Verdana" pitchFamily="34" charset="0"/>
              </a:rPr>
              <a:t>CM - clients:</a:t>
            </a:r>
          </a:p>
          <a:p>
            <a:pPr>
              <a:defRPr/>
            </a:pPr>
            <a:endParaRPr lang="en-GB" sz="1400" b="1" dirty="0" smtClean="0">
              <a:latin typeface="Verdana" pitchFamily="34" charset="0"/>
            </a:endParaRPr>
          </a:p>
          <a:p>
            <a:pPr>
              <a:buFontTx/>
              <a:buChar char="-"/>
              <a:defRPr/>
            </a:pPr>
            <a:r>
              <a:rPr lang="en-GB" sz="1400" dirty="0" smtClean="0">
                <a:latin typeface="Verdana" pitchFamily="34" charset="0"/>
              </a:rPr>
              <a:t>No deployment should happen unless the counts have been seen &amp;/or approved by the client.</a:t>
            </a:r>
          </a:p>
          <a:p>
            <a:pPr>
              <a:buFontTx/>
              <a:buChar char="-"/>
              <a:defRPr/>
            </a:pPr>
            <a:endParaRPr lang="en-GB" sz="1400" dirty="0" smtClean="0">
              <a:latin typeface="Verdana" pitchFamily="34" charset="0"/>
            </a:endParaRPr>
          </a:p>
          <a:p>
            <a:pPr>
              <a:buFontTx/>
              <a:buChar char="-"/>
              <a:defRPr/>
            </a:pPr>
            <a:r>
              <a:rPr lang="en-GB" sz="1400" dirty="0" smtClean="0">
                <a:latin typeface="Verdana" pitchFamily="34" charset="0"/>
              </a:rPr>
              <a:t>Once the client approves test emails, deployment and CM team to run final check together, and to deploy the email to the database and to the client’s seed list.</a:t>
            </a:r>
          </a:p>
          <a:p>
            <a:pPr>
              <a:buFontTx/>
              <a:buChar char="-"/>
              <a:defRPr/>
            </a:pPr>
            <a:endParaRPr lang="en-GB" sz="1400" dirty="0" smtClean="0">
              <a:latin typeface="Verdana" pitchFamily="34" charset="0"/>
            </a:endParaRPr>
          </a:p>
          <a:p>
            <a:pPr>
              <a:buFontTx/>
              <a:buChar char="-"/>
              <a:defRPr/>
            </a:pPr>
            <a:r>
              <a:rPr lang="en-GB" sz="1400" dirty="0" smtClean="0">
                <a:latin typeface="Verdana" pitchFamily="34" charset="0"/>
              </a:rPr>
              <a:t>CM to confirm that email has been deployed, sending the client a screenshot of the email scheduled in the platform</a:t>
            </a:r>
          </a:p>
          <a:p>
            <a:pPr>
              <a:defRPr/>
            </a:pPr>
            <a:endParaRPr lang="en-GB" sz="1400" dirty="0">
              <a:latin typeface="Verdana" pitchFamily="34" charset="0"/>
            </a:endParaRPr>
          </a:p>
        </p:txBody>
      </p:sp>
      <p:sp>
        <p:nvSpPr>
          <p:cNvPr id="24581" name="Rectangle 7"/>
          <p:cNvSpPr>
            <a:spLocks noChangeArrowheads="1"/>
          </p:cNvSpPr>
          <p:nvPr/>
        </p:nvSpPr>
        <p:spPr bwMode="auto">
          <a:xfrm>
            <a:off x="0" y="4005064"/>
            <a:ext cx="936625" cy="1052512"/>
          </a:xfrm>
          <a:prstGeom prst="rect">
            <a:avLst/>
          </a:prstGeom>
          <a:solidFill>
            <a:srgbClr val="FFFF00"/>
          </a:solidFill>
          <a:ln w="9525">
            <a:solidFill>
              <a:schemeClr val="tx1"/>
            </a:solidFill>
            <a:miter lim="800000"/>
            <a:headEnd/>
            <a:tailEnd/>
          </a:ln>
        </p:spPr>
        <p:txBody>
          <a:bodyPr wrap="none" anchor="ctr"/>
          <a:lstStyle/>
          <a:p>
            <a:pPr algn="ctr"/>
            <a:r>
              <a:rPr lang="en-GB" dirty="0" smtClean="0">
                <a:latin typeface="Verdana" pitchFamily="34" charset="0"/>
              </a:rPr>
              <a:t>Email </a:t>
            </a:r>
          </a:p>
          <a:p>
            <a:pPr algn="ctr"/>
            <a:r>
              <a:rPr lang="en-GB" dirty="0" smtClean="0">
                <a:latin typeface="Verdana" pitchFamily="34" charset="0"/>
              </a:rPr>
              <a:t>set up</a:t>
            </a:r>
            <a:endParaRPr lang="en-US" dirty="0">
              <a:latin typeface="Verdana" pitchFamily="34" charset="0"/>
            </a:endParaRPr>
          </a:p>
        </p:txBody>
      </p:sp>
      <p:sp>
        <p:nvSpPr>
          <p:cNvPr id="24582" name="Text Box 8"/>
          <p:cNvSpPr txBox="1">
            <a:spLocks noChangeArrowheads="1"/>
          </p:cNvSpPr>
          <p:nvPr/>
        </p:nvSpPr>
        <p:spPr bwMode="auto">
          <a:xfrm>
            <a:off x="0" y="3356992"/>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4583" name="Text Box 9"/>
          <p:cNvSpPr txBox="1">
            <a:spLocks noChangeArrowheads="1"/>
          </p:cNvSpPr>
          <p:nvPr/>
        </p:nvSpPr>
        <p:spPr bwMode="auto">
          <a:xfrm>
            <a:off x="0" y="1484784"/>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dirty="0">
                <a:solidFill>
                  <a:schemeClr val="bg1"/>
                </a:solidFill>
                <a:latin typeface="Verdana" pitchFamily="34" charset="0"/>
              </a:rPr>
              <a:t>Client’s </a:t>
            </a:r>
          </a:p>
          <a:p>
            <a:r>
              <a:rPr lang="en-GB" sz="1000" b="1" dirty="0">
                <a:solidFill>
                  <a:schemeClr val="bg1"/>
                </a:solidFill>
                <a:latin typeface="Verdana" pitchFamily="34" charset="0"/>
              </a:rPr>
              <a:t>approval</a:t>
            </a:r>
            <a:endParaRPr lang="en-US" sz="1000" b="1" dirty="0">
              <a:solidFill>
                <a:schemeClr val="bg1"/>
              </a:solidFill>
              <a:latin typeface="Verdana" pitchFamily="34" charset="0"/>
            </a:endParaRPr>
          </a:p>
        </p:txBody>
      </p:sp>
      <p:sp>
        <p:nvSpPr>
          <p:cNvPr id="24584" name="Text Box 10"/>
          <p:cNvSpPr txBox="1">
            <a:spLocks noChangeArrowheads="1"/>
          </p:cNvSpPr>
          <p:nvPr/>
        </p:nvSpPr>
        <p:spPr bwMode="auto">
          <a:xfrm>
            <a:off x="0" y="5373216"/>
            <a:ext cx="815975" cy="406400"/>
          </a:xfrm>
          <a:prstGeom prst="rect">
            <a:avLst/>
          </a:prstGeom>
          <a:solidFill>
            <a:srgbClr val="FF0000"/>
          </a:solidFill>
          <a:ln w="9525">
            <a:solidFill>
              <a:schemeClr val="tx1"/>
            </a:solidFill>
            <a:miter lim="800000"/>
            <a:headEnd/>
            <a:tailEnd/>
          </a:ln>
        </p:spPr>
        <p:txBody>
          <a:bodyPr wrap="none">
            <a:spAutoFit/>
          </a:bodyPr>
          <a:lstStyle/>
          <a:p>
            <a:r>
              <a:rPr lang="en-GB" sz="1000" b="1">
                <a:solidFill>
                  <a:schemeClr val="bg1"/>
                </a:solidFill>
                <a:latin typeface="Verdana" pitchFamily="34" charset="0"/>
              </a:rPr>
              <a:t>Client’s </a:t>
            </a:r>
          </a:p>
          <a:p>
            <a:r>
              <a:rPr lang="en-GB" sz="1000" b="1">
                <a:solidFill>
                  <a:schemeClr val="bg1"/>
                </a:solidFill>
                <a:latin typeface="Verdana" pitchFamily="34" charset="0"/>
              </a:rPr>
              <a:t>approval</a:t>
            </a:r>
            <a:endParaRPr lang="en-US" sz="1000" b="1">
              <a:solidFill>
                <a:schemeClr val="bg1"/>
              </a:solidFill>
              <a:latin typeface="Verdana" pitchFamily="34" charset="0"/>
            </a:endParaRPr>
          </a:p>
        </p:txBody>
      </p:sp>
      <p:sp>
        <p:nvSpPr>
          <p:cNvPr id="24588" name="Text Box 14"/>
          <p:cNvSpPr txBox="1">
            <a:spLocks noChangeArrowheads="1"/>
          </p:cNvSpPr>
          <p:nvPr/>
        </p:nvSpPr>
        <p:spPr bwMode="auto">
          <a:xfrm>
            <a:off x="20638" y="6019800"/>
            <a:ext cx="1165225" cy="254000"/>
          </a:xfrm>
          <a:prstGeom prst="rect">
            <a:avLst/>
          </a:prstGeom>
          <a:solidFill>
            <a:srgbClr val="FFFF00"/>
          </a:solidFill>
          <a:ln w="9525">
            <a:solidFill>
              <a:schemeClr val="tx1"/>
            </a:solidFill>
            <a:miter lim="800000"/>
            <a:headEnd/>
            <a:tailEnd/>
          </a:ln>
        </p:spPr>
        <p:txBody>
          <a:bodyPr wrap="none">
            <a:spAutoFit/>
          </a:bodyPr>
          <a:lstStyle/>
          <a:p>
            <a:r>
              <a:rPr lang="en-GB" sz="1000" b="1">
                <a:latin typeface="Verdana" pitchFamily="34" charset="0"/>
              </a:rPr>
              <a:t>DEPLOYMENT</a:t>
            </a:r>
            <a:endParaRPr lang="en-US" sz="1000" b="1">
              <a:latin typeface="Verdana"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Text Box 4"/>
          <p:cNvSpPr txBox="1">
            <a:spLocks noChangeArrowheads="1"/>
          </p:cNvSpPr>
          <p:nvPr/>
        </p:nvSpPr>
        <p:spPr bwMode="auto">
          <a:xfrm>
            <a:off x="1295400" y="488950"/>
            <a:ext cx="7848600" cy="1754326"/>
          </a:xfrm>
          <a:prstGeom prst="rect">
            <a:avLst/>
          </a:prstGeom>
          <a:solidFill>
            <a:schemeClr val="bg1"/>
          </a:solidFill>
          <a:ln w="9525">
            <a:noFill/>
            <a:miter lim="800000"/>
            <a:headEnd/>
            <a:tailEnd/>
          </a:ln>
          <a:effectLst/>
        </p:spPr>
        <p:txBody>
          <a:bodyPr>
            <a:spAutoFit/>
          </a:bodyPr>
          <a:lstStyle/>
          <a:p>
            <a:pPr>
              <a:defRPr/>
            </a:pPr>
            <a:r>
              <a:rPr lang="en-GB" b="1" dirty="0" smtClean="0">
                <a:effectLst>
                  <a:outerShdw blurRad="38100" dist="38100" dir="2700000" algn="tl">
                    <a:srgbClr val="C0C0C0"/>
                  </a:outerShdw>
                </a:effectLst>
                <a:latin typeface="Verdana" pitchFamily="34" charset="0"/>
              </a:rPr>
              <a:t>Data work</a:t>
            </a:r>
          </a:p>
          <a:p>
            <a:pPr>
              <a:defRPr/>
            </a:pPr>
            <a:endParaRPr lang="en-GB" b="1" dirty="0">
              <a:effectLst>
                <a:outerShdw blurRad="38100" dist="38100" dir="2700000" algn="tl">
                  <a:srgbClr val="C0C0C0"/>
                </a:outerShdw>
              </a:effectLst>
              <a:latin typeface="Verdana" pitchFamily="34" charset="0"/>
            </a:endParaRPr>
          </a:p>
          <a:p>
            <a:pPr>
              <a:defRPr/>
            </a:pPr>
            <a:r>
              <a:rPr lang="en-GB" sz="1400" dirty="0" smtClean="0">
                <a:latin typeface="Verdana" pitchFamily="34" charset="0"/>
                <a:hlinkClick r:id="rId3" action="ppaction://hlinkfile"/>
              </a:rPr>
              <a:t>Click here for description of data whiteboard jobs </a:t>
            </a:r>
            <a:r>
              <a:rPr lang="en-GB" sz="1400" dirty="0" smtClean="0">
                <a:latin typeface="Verdana" pitchFamily="34" charset="0"/>
              </a:rPr>
              <a:t>(p111)</a:t>
            </a:r>
            <a:endParaRPr lang="en-GB" sz="1400" dirty="0">
              <a:latin typeface="Verdana" pitchFamily="34" charset="0"/>
            </a:endParaRPr>
          </a:p>
          <a:p>
            <a:pPr>
              <a:defRPr/>
            </a:pPr>
            <a:endParaRPr lang="en-GB" sz="800" b="1" dirty="0">
              <a:effectLst>
                <a:outerShdw blurRad="38100" dist="38100" dir="2700000" algn="tl">
                  <a:srgbClr val="C0C0C0"/>
                </a:outerShdw>
              </a:effectLst>
              <a:latin typeface="Verdana" pitchFamily="34" charset="0"/>
            </a:endParaRPr>
          </a:p>
          <a:p>
            <a:pPr>
              <a:defRPr/>
            </a:pPr>
            <a:endParaRPr lang="en-GB" sz="800" b="1" dirty="0">
              <a:effectLst>
                <a:outerShdw blurRad="38100" dist="38100" dir="2700000" algn="tl">
                  <a:srgbClr val="C0C0C0"/>
                </a:outerShdw>
              </a:effectLst>
              <a:latin typeface="Verdana" pitchFamily="34" charset="0"/>
            </a:endParaRPr>
          </a:p>
          <a:p>
            <a:pPr>
              <a:defRPr/>
            </a:pPr>
            <a:r>
              <a:rPr lang="en-GB" sz="1400" b="1" dirty="0">
                <a:latin typeface="Verdana" pitchFamily="34" charset="0"/>
              </a:rPr>
              <a:t>Data </a:t>
            </a:r>
            <a:r>
              <a:rPr lang="en-GB" sz="1400" b="1" dirty="0" smtClean="0">
                <a:latin typeface="Verdana" pitchFamily="34" charset="0"/>
              </a:rPr>
              <a:t>work – </a:t>
            </a:r>
            <a:r>
              <a:rPr lang="en-GB" sz="1400" b="1" dirty="0" smtClean="0">
                <a:latin typeface="Verdana" pitchFamily="34" charset="0"/>
                <a:hlinkClick r:id="rId4" action="ppaction://hlinkpres?slideindex=1&amp;slidetitle="/>
              </a:rPr>
              <a:t>please click here to view flow chart on CM/data process </a:t>
            </a:r>
            <a:r>
              <a:rPr lang="en-GB" sz="1400" b="1" dirty="0" smtClean="0">
                <a:latin typeface="Verdana" pitchFamily="34" charset="0"/>
              </a:rPr>
              <a:t>(p112)</a:t>
            </a:r>
          </a:p>
          <a:p>
            <a:pPr>
              <a:defRPr/>
            </a:pPr>
            <a:endParaRPr lang="en-GB" sz="1400" b="1" dirty="0">
              <a:latin typeface="Verdana" pitchFamily="34" charset="0"/>
            </a:endParaRPr>
          </a:p>
          <a:p>
            <a:pPr>
              <a:defRPr/>
            </a:pPr>
            <a:endParaRPr lang="en-GB" sz="1400" b="1" dirty="0">
              <a:latin typeface="Verdana" pitchFamily="34" charset="0"/>
            </a:endParaRPr>
          </a:p>
        </p:txBody>
      </p:sp>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75656" y="1988840"/>
            <a:ext cx="7056784" cy="4350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p:txBody>
          <a:bodyPr>
            <a:normAutofit fontScale="90000"/>
          </a:bodyPr>
          <a:lstStyle/>
          <a:p>
            <a:r>
              <a:rPr lang="en-GB" sz="3600" dirty="0"/>
              <a:t>Production: Campaign Management</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3840143804"/>
              </p:ext>
            </p:extLst>
          </p:nvPr>
        </p:nvGraphicFramePr>
        <p:xfrm>
          <a:off x="179513" y="908050"/>
          <a:ext cx="8784976" cy="496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6862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Text Box 4"/>
          <p:cNvSpPr txBox="1">
            <a:spLocks noChangeArrowheads="1"/>
          </p:cNvSpPr>
          <p:nvPr/>
        </p:nvSpPr>
        <p:spPr bwMode="auto">
          <a:xfrm>
            <a:off x="899592" y="332656"/>
            <a:ext cx="7848600" cy="6617196"/>
          </a:xfrm>
          <a:prstGeom prst="rect">
            <a:avLst/>
          </a:prstGeom>
          <a:solidFill>
            <a:schemeClr val="bg1"/>
          </a:solidFill>
          <a:ln w="9525">
            <a:noFill/>
            <a:miter lim="800000"/>
            <a:headEnd/>
            <a:tailEnd/>
          </a:ln>
          <a:effectLst/>
        </p:spPr>
        <p:txBody>
          <a:bodyPr>
            <a:spAutoFit/>
          </a:bodyPr>
          <a:lstStyle/>
          <a:p>
            <a:pPr>
              <a:defRPr/>
            </a:pPr>
            <a:r>
              <a:rPr lang="en-GB" b="1" dirty="0" smtClean="0">
                <a:effectLst>
                  <a:outerShdw blurRad="38100" dist="38100" dir="2700000" algn="tl">
                    <a:srgbClr val="C0C0C0"/>
                  </a:outerShdw>
                </a:effectLst>
                <a:latin typeface="Verdana" pitchFamily="34" charset="0"/>
              </a:rPr>
              <a:t>Data work &amp; Post campaign reporting </a:t>
            </a:r>
          </a:p>
          <a:p>
            <a:pPr>
              <a:defRPr/>
            </a:pPr>
            <a:endParaRPr lang="en-GB" sz="800" b="1" dirty="0">
              <a:effectLst>
                <a:outerShdw blurRad="38100" dist="38100" dir="2700000" algn="tl">
                  <a:srgbClr val="C0C0C0"/>
                </a:outerShdw>
              </a:effectLst>
              <a:latin typeface="Verdana" pitchFamily="34" charset="0"/>
            </a:endParaRPr>
          </a:p>
          <a:p>
            <a:pPr>
              <a:defRPr/>
            </a:pPr>
            <a:endParaRPr lang="en-GB" sz="800" b="1" dirty="0">
              <a:effectLst>
                <a:outerShdw blurRad="38100" dist="38100" dir="2700000" algn="tl">
                  <a:srgbClr val="C0C0C0"/>
                </a:outerShdw>
              </a:effectLst>
              <a:latin typeface="Verdana" pitchFamily="34" charset="0"/>
            </a:endParaRPr>
          </a:p>
          <a:p>
            <a:pPr>
              <a:defRPr/>
            </a:pPr>
            <a:r>
              <a:rPr lang="en-GB" sz="1400" b="1" dirty="0" smtClean="0">
                <a:latin typeface="Verdana" pitchFamily="34" charset="0"/>
              </a:rPr>
              <a:t>Data team: Data work </a:t>
            </a:r>
            <a:endParaRPr lang="en-GB" sz="1400" b="1" dirty="0">
              <a:latin typeface="Verdana" pitchFamily="34" charset="0"/>
            </a:endParaRPr>
          </a:p>
          <a:p>
            <a:pPr>
              <a:defRPr/>
            </a:pPr>
            <a:r>
              <a:rPr lang="en-GB" sz="1400" dirty="0" smtClean="0">
                <a:latin typeface="Verdana" pitchFamily="34" charset="0"/>
              </a:rPr>
              <a:t>For any new campaigns, non BAU work or ‘strategy tests’ please always have a kick off meeting with data and EDS team to fully discuss requirements and approach</a:t>
            </a:r>
          </a:p>
          <a:p>
            <a:pPr marL="285750" indent="-285750">
              <a:buFontTx/>
              <a:buChar char="-"/>
              <a:defRPr/>
            </a:pPr>
            <a:endParaRPr lang="en-GB" sz="1400" b="1" dirty="0">
              <a:latin typeface="Verdana" pitchFamily="34" charset="0"/>
            </a:endParaRPr>
          </a:p>
          <a:p>
            <a:pPr>
              <a:buFontTx/>
              <a:buChar char="-"/>
              <a:defRPr/>
            </a:pPr>
            <a:r>
              <a:rPr lang="en-GB" sz="1400" dirty="0" smtClean="0">
                <a:latin typeface="Verdana" pitchFamily="34" charset="0"/>
              </a:rPr>
              <a:t>Send </a:t>
            </a:r>
            <a:r>
              <a:rPr lang="en-GB" sz="1400" dirty="0">
                <a:latin typeface="Verdana" pitchFamily="34" charset="0"/>
              </a:rPr>
              <a:t>an email with a clear brief containing: Project name, Data source name and path on ftp or server, detailed brief of what needs to be </a:t>
            </a:r>
            <a:r>
              <a:rPr lang="en-GB" sz="1400" dirty="0" smtClean="0">
                <a:latin typeface="Verdana" pitchFamily="34" charset="0"/>
              </a:rPr>
              <a:t>done and clear details on the data output you are expecting. </a:t>
            </a:r>
            <a:r>
              <a:rPr lang="en-GB" sz="1400" dirty="0">
                <a:latin typeface="Verdana" pitchFamily="34" charset="0"/>
              </a:rPr>
              <a:t>Provide path of where the data needs to be saved and what the final list(s) should be </a:t>
            </a:r>
            <a:r>
              <a:rPr lang="en-GB" sz="1400" dirty="0" smtClean="0">
                <a:latin typeface="Verdana" pitchFamily="34" charset="0"/>
              </a:rPr>
              <a:t>named.</a:t>
            </a:r>
          </a:p>
          <a:p>
            <a:pPr>
              <a:defRPr/>
            </a:pPr>
            <a:endParaRPr lang="en-GB" sz="1400" dirty="0" smtClean="0">
              <a:latin typeface="Verdana" pitchFamily="34" charset="0"/>
            </a:endParaRPr>
          </a:p>
          <a:p>
            <a:pPr>
              <a:buFontTx/>
              <a:buChar char="-"/>
              <a:defRPr/>
            </a:pPr>
            <a:r>
              <a:rPr lang="en-GB" sz="1400" dirty="0" smtClean="0">
                <a:latin typeface="Verdana" pitchFamily="34" charset="0"/>
                <a:hlinkClick r:id="rId3" action="ppaction://hlinkfile"/>
              </a:rPr>
              <a:t>Example of data brief to be used can be found here </a:t>
            </a:r>
            <a:r>
              <a:rPr lang="en-GB" sz="1400" dirty="0" smtClean="0">
                <a:latin typeface="Verdana" pitchFamily="34" charset="0"/>
              </a:rPr>
              <a:t>(d112)</a:t>
            </a:r>
          </a:p>
          <a:p>
            <a:pPr>
              <a:buFontTx/>
              <a:buChar char="-"/>
              <a:defRPr/>
            </a:pPr>
            <a:endParaRPr lang="en-GB" sz="1400" dirty="0" smtClean="0">
              <a:latin typeface="Verdana" pitchFamily="34" charset="0"/>
            </a:endParaRPr>
          </a:p>
          <a:p>
            <a:pPr>
              <a:buFontTx/>
              <a:buChar char="-"/>
              <a:defRPr/>
            </a:pPr>
            <a:r>
              <a:rPr lang="en-GB" sz="1400" dirty="0">
                <a:latin typeface="Verdana" pitchFamily="34" charset="0"/>
              </a:rPr>
              <a:t>Brief data and reporting team using the whiteboard</a:t>
            </a:r>
            <a:r>
              <a:rPr lang="en-GB" sz="1400" dirty="0" smtClean="0">
                <a:latin typeface="Verdana" pitchFamily="34" charset="0"/>
              </a:rPr>
              <a:t>.</a:t>
            </a:r>
          </a:p>
          <a:p>
            <a:pPr>
              <a:buFontTx/>
              <a:buChar char="-"/>
              <a:defRPr/>
            </a:pPr>
            <a:r>
              <a:rPr lang="en-GB" sz="1400" dirty="0" smtClean="0">
                <a:latin typeface="Verdana" pitchFamily="34" charset="0"/>
                <a:ea typeface="Verdana" pitchFamily="34" charset="0"/>
                <a:cs typeface="Verdana" pitchFamily="34" charset="0"/>
              </a:rPr>
              <a:t>When briefing in a list creation job, please populate the column for Number of Mailings/Lists with the amount of lists we will need to upload</a:t>
            </a:r>
          </a:p>
          <a:p>
            <a:pPr>
              <a:buFontTx/>
              <a:buChar char="-"/>
              <a:defRPr/>
            </a:pPr>
            <a:endParaRPr lang="en-GB" sz="1400" dirty="0">
              <a:latin typeface="Verdana" pitchFamily="34" charset="0"/>
            </a:endParaRPr>
          </a:p>
          <a:p>
            <a:pPr>
              <a:buFontTx/>
              <a:buChar char="-"/>
              <a:defRPr/>
            </a:pPr>
            <a:r>
              <a:rPr lang="en-GB" sz="1400" dirty="0">
                <a:latin typeface="Verdana" pitchFamily="34" charset="0"/>
              </a:rPr>
              <a:t>Data team will confirm that work is completed as well </a:t>
            </a:r>
            <a:r>
              <a:rPr lang="en-GB" sz="1400" dirty="0" smtClean="0">
                <a:latin typeface="Verdana" pitchFamily="34" charset="0"/>
              </a:rPr>
              <a:t>as, </a:t>
            </a:r>
            <a:r>
              <a:rPr lang="en-GB" sz="1400" dirty="0">
                <a:latin typeface="Verdana" pitchFamily="34" charset="0"/>
              </a:rPr>
              <a:t>counts, details of steps completed, data upload report </a:t>
            </a:r>
          </a:p>
          <a:p>
            <a:pPr>
              <a:buFontTx/>
              <a:buChar char="-"/>
              <a:defRPr/>
            </a:pPr>
            <a:r>
              <a:rPr lang="en-GB" sz="1400" dirty="0" smtClean="0">
                <a:latin typeface="Verdana" pitchFamily="34" charset="0"/>
              </a:rPr>
              <a:t>CM to get data counts signed off by the client before any deployment</a:t>
            </a:r>
          </a:p>
          <a:p>
            <a:pPr>
              <a:buFontTx/>
              <a:buChar char="-"/>
              <a:defRPr/>
            </a:pPr>
            <a:r>
              <a:rPr lang="en-GB" sz="1400" dirty="0" smtClean="0">
                <a:latin typeface="Verdana" pitchFamily="34" charset="0"/>
              </a:rPr>
              <a:t>CM to ensure they are happy the data outputted by data team is as expected</a:t>
            </a:r>
            <a:endParaRPr lang="en-GB" sz="1400" dirty="0">
              <a:latin typeface="Verdana" pitchFamily="34" charset="0"/>
            </a:endParaRPr>
          </a:p>
          <a:p>
            <a:pPr>
              <a:buFontTx/>
              <a:buChar char="-"/>
              <a:defRPr/>
            </a:pPr>
            <a:r>
              <a:rPr lang="en-GB" sz="1400" dirty="0" smtClean="0">
                <a:latin typeface="Verdana" pitchFamily="34" charset="0"/>
              </a:rPr>
              <a:t>CM </a:t>
            </a:r>
            <a:r>
              <a:rPr lang="en-GB" sz="1400" dirty="0">
                <a:latin typeface="Verdana" pitchFamily="34" charset="0"/>
              </a:rPr>
              <a:t>to confirm with clients and to brief </a:t>
            </a:r>
            <a:r>
              <a:rPr lang="en-GB" sz="1400" dirty="0" smtClean="0">
                <a:latin typeface="Verdana" pitchFamily="34" charset="0"/>
              </a:rPr>
              <a:t>EDS team </a:t>
            </a:r>
            <a:r>
              <a:rPr lang="en-GB" sz="1400" dirty="0">
                <a:latin typeface="Verdana" pitchFamily="34" charset="0"/>
              </a:rPr>
              <a:t>and confirm that data is </a:t>
            </a:r>
            <a:r>
              <a:rPr lang="en-GB" sz="1400" dirty="0" smtClean="0">
                <a:latin typeface="Verdana" pitchFamily="34" charset="0"/>
              </a:rPr>
              <a:t>ready.</a:t>
            </a:r>
          </a:p>
          <a:p>
            <a:pPr>
              <a:defRPr/>
            </a:pPr>
            <a:endParaRPr lang="en-GB" sz="1400" dirty="0">
              <a:latin typeface="Verdana" pitchFamily="34" charset="0"/>
            </a:endParaRPr>
          </a:p>
          <a:p>
            <a:pPr>
              <a:defRPr/>
            </a:pPr>
            <a:r>
              <a:rPr lang="en-GB" sz="1400" dirty="0" smtClean="0">
                <a:latin typeface="Verdana" pitchFamily="34" charset="0"/>
              </a:rPr>
              <a:t>Costs</a:t>
            </a:r>
            <a:r>
              <a:rPr lang="en-GB" sz="1400" dirty="0">
                <a:latin typeface="Verdana" pitchFamily="34" charset="0"/>
              </a:rPr>
              <a:t>: always ask the team to confirm if they’ll be any associated costs, and get them approved by the client (if not included in the retainer, project costs already) before the start of the data work</a:t>
            </a:r>
          </a:p>
          <a:p>
            <a:pPr>
              <a:defRPr/>
            </a:pPr>
            <a:endParaRPr lang="en-GB" sz="1400" dirty="0">
              <a:latin typeface="Verdana" pitchFamily="34" charset="0"/>
            </a:endParaRPr>
          </a:p>
          <a:p>
            <a:pPr>
              <a:buFontTx/>
              <a:buChar char="-"/>
              <a:defRPr/>
            </a:pPr>
            <a:endParaRPr lang="en-GB" sz="1200" dirty="0">
              <a:latin typeface="Verdana" pitchFamily="34" charset="0"/>
              <a:ea typeface="Verdana" pitchFamily="34" charset="0"/>
              <a:cs typeface="Verdana" pitchFamily="34" charset="0"/>
            </a:endParaRPr>
          </a:p>
          <a:p>
            <a:pPr>
              <a:defRPr/>
            </a:pPr>
            <a:endParaRPr lang="en-GB" sz="1400" dirty="0">
              <a:latin typeface="Verdana" pitchFamily="34" charset="0"/>
            </a:endParaRPr>
          </a:p>
        </p:txBody>
      </p:sp>
    </p:spTree>
    <p:extLst>
      <p:ext uri="{BB962C8B-B14F-4D97-AF65-F5344CB8AC3E}">
        <p14:creationId xmlns:p14="http://schemas.microsoft.com/office/powerpoint/2010/main" val="191015750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Text Box 4"/>
          <p:cNvSpPr txBox="1">
            <a:spLocks noChangeArrowheads="1"/>
          </p:cNvSpPr>
          <p:nvPr/>
        </p:nvSpPr>
        <p:spPr bwMode="auto">
          <a:xfrm>
            <a:off x="899592" y="332656"/>
            <a:ext cx="7848600" cy="4185761"/>
          </a:xfrm>
          <a:prstGeom prst="rect">
            <a:avLst/>
          </a:prstGeom>
          <a:solidFill>
            <a:schemeClr val="bg1"/>
          </a:solidFill>
          <a:ln w="9525">
            <a:noFill/>
            <a:miter lim="800000"/>
            <a:headEnd/>
            <a:tailEnd/>
          </a:ln>
          <a:effectLst/>
        </p:spPr>
        <p:txBody>
          <a:bodyPr>
            <a:spAutoFit/>
          </a:bodyPr>
          <a:lstStyle/>
          <a:p>
            <a:pPr>
              <a:defRPr/>
            </a:pPr>
            <a:r>
              <a:rPr lang="en-GB" b="1" dirty="0" smtClean="0">
                <a:effectLst>
                  <a:outerShdw blurRad="38100" dist="38100" dir="2700000" algn="tl">
                    <a:srgbClr val="C0C0C0"/>
                  </a:outerShdw>
                </a:effectLst>
                <a:latin typeface="Verdana" pitchFamily="34" charset="0"/>
              </a:rPr>
              <a:t>Post campaign reporting </a:t>
            </a:r>
          </a:p>
          <a:p>
            <a:pPr>
              <a:defRPr/>
            </a:pPr>
            <a:endParaRPr lang="en-GB" sz="800" b="1" dirty="0">
              <a:effectLst>
                <a:outerShdw blurRad="38100" dist="38100" dir="2700000" algn="tl">
                  <a:srgbClr val="C0C0C0"/>
                </a:outerShdw>
              </a:effectLst>
              <a:latin typeface="Verdana" pitchFamily="34" charset="0"/>
            </a:endParaRPr>
          </a:p>
          <a:p>
            <a:pPr>
              <a:defRPr/>
            </a:pPr>
            <a:endParaRPr lang="en-GB" sz="800" b="1" dirty="0">
              <a:effectLst>
                <a:outerShdw blurRad="38100" dist="38100" dir="2700000" algn="tl">
                  <a:srgbClr val="C0C0C0"/>
                </a:outerShdw>
              </a:effectLst>
              <a:latin typeface="Verdana" pitchFamily="34" charset="0"/>
            </a:endParaRPr>
          </a:p>
          <a:p>
            <a:pPr>
              <a:defRPr/>
            </a:pPr>
            <a:endParaRPr lang="en-GB" sz="1400" dirty="0">
              <a:latin typeface="Verdana" pitchFamily="34" charset="0"/>
            </a:endParaRPr>
          </a:p>
          <a:p>
            <a:pPr>
              <a:defRPr/>
            </a:pPr>
            <a:r>
              <a:rPr lang="en-GB" sz="1400" b="1" dirty="0" smtClean="0">
                <a:latin typeface="Verdana" pitchFamily="34" charset="0"/>
              </a:rPr>
              <a:t>Business Intelligence Team: Snapshot </a:t>
            </a:r>
            <a:r>
              <a:rPr lang="en-GB" sz="1400" b="1" dirty="0">
                <a:latin typeface="Verdana" pitchFamily="34" charset="0"/>
              </a:rPr>
              <a:t>reports and basic metrics </a:t>
            </a:r>
            <a:r>
              <a:rPr lang="en-GB" sz="1400" b="1" dirty="0" smtClean="0">
                <a:latin typeface="Verdana" pitchFamily="34" charset="0"/>
              </a:rPr>
              <a:t>report</a:t>
            </a:r>
          </a:p>
          <a:p>
            <a:pPr>
              <a:defRPr/>
            </a:pPr>
            <a:endParaRPr lang="en-GB" sz="800" b="1" dirty="0">
              <a:effectLst>
                <a:outerShdw blurRad="38100" dist="38100" dir="2700000" algn="tl">
                  <a:srgbClr val="C0C0C0"/>
                </a:outerShdw>
              </a:effectLst>
              <a:latin typeface="Verdana" pitchFamily="34" charset="0"/>
            </a:endParaRPr>
          </a:p>
          <a:p>
            <a:pPr>
              <a:defRPr/>
            </a:pPr>
            <a:r>
              <a:rPr lang="en-GB" sz="1400" dirty="0">
                <a:latin typeface="Verdana" pitchFamily="34" charset="0"/>
              </a:rPr>
              <a:t>-</a:t>
            </a:r>
            <a:r>
              <a:rPr lang="en-GB" sz="1400" dirty="0">
                <a:latin typeface="Verdana" pitchFamily="34" charset="0"/>
                <a:ea typeface="Verdana" pitchFamily="34" charset="0"/>
                <a:cs typeface="Verdana" pitchFamily="34" charset="0"/>
              </a:rPr>
              <a:t>When a snapshot is requested, brief </a:t>
            </a:r>
            <a:r>
              <a:rPr lang="en-GB" sz="1400" dirty="0" smtClean="0">
                <a:latin typeface="Verdana" pitchFamily="34" charset="0"/>
                <a:ea typeface="Verdana" pitchFamily="34" charset="0"/>
                <a:cs typeface="Verdana" pitchFamily="34" charset="0"/>
              </a:rPr>
              <a:t>business intelligence team </a:t>
            </a:r>
            <a:r>
              <a:rPr lang="en-GB" sz="1400" dirty="0">
                <a:latin typeface="Verdana" pitchFamily="34" charset="0"/>
                <a:ea typeface="Verdana" pitchFamily="34" charset="0"/>
                <a:cs typeface="Verdana" pitchFamily="34" charset="0"/>
              </a:rPr>
              <a:t>using the whiteboard and confirm the details of the report (basic metrics, click analysis, behavioural report, etc</a:t>
            </a:r>
            <a:r>
              <a:rPr lang="en-GB" sz="1400" dirty="0" smtClean="0">
                <a:latin typeface="Verdana" pitchFamily="34" charset="0"/>
                <a:ea typeface="Verdana" pitchFamily="34" charset="0"/>
                <a:cs typeface="Verdana" pitchFamily="34" charset="0"/>
              </a:rPr>
              <a:t>.)</a:t>
            </a:r>
          </a:p>
          <a:p>
            <a:pPr>
              <a:defRPr/>
            </a:pPr>
            <a:endParaRPr lang="en-GB" sz="1400" dirty="0" smtClean="0">
              <a:latin typeface="Verdana" pitchFamily="34" charset="0"/>
              <a:ea typeface="Verdana" pitchFamily="34" charset="0"/>
              <a:cs typeface="Verdana" pitchFamily="34" charset="0"/>
            </a:endParaRPr>
          </a:p>
          <a:p>
            <a:r>
              <a:rPr lang="en-GB" sz="1400" dirty="0" smtClean="0">
                <a:latin typeface="Verdana" pitchFamily="34" charset="0"/>
                <a:ea typeface="Verdana" pitchFamily="34" charset="0"/>
                <a:cs typeface="Verdana" pitchFamily="34" charset="0"/>
              </a:rPr>
              <a:t>When briefing in a snapshot request, please populate the column for Number of Mailings/Lists. with the number of mailings to take into consideration.</a:t>
            </a:r>
          </a:p>
          <a:p>
            <a:pPr>
              <a:buFontTx/>
              <a:buChar char="-"/>
              <a:defRPr/>
            </a:pPr>
            <a:r>
              <a:rPr lang="en-GB" sz="1400" dirty="0" smtClean="0">
                <a:latin typeface="Verdana" pitchFamily="34" charset="0"/>
                <a:ea typeface="Verdana" pitchFamily="34" charset="0"/>
                <a:cs typeface="Verdana" pitchFamily="34" charset="0"/>
              </a:rPr>
              <a:t>Send </a:t>
            </a:r>
            <a:r>
              <a:rPr lang="en-GB" sz="1400" dirty="0">
                <a:latin typeface="Verdana" pitchFamily="34" charset="0"/>
                <a:ea typeface="Verdana" pitchFamily="34" charset="0"/>
                <a:cs typeface="Verdana" pitchFamily="34" charset="0"/>
              </a:rPr>
              <a:t>an email with clear brief, ESP details, list of messages to be taken into account, timelines and request a quote</a:t>
            </a:r>
          </a:p>
          <a:p>
            <a:pPr>
              <a:buFontTx/>
              <a:buChar char="-"/>
              <a:defRPr/>
            </a:pPr>
            <a:r>
              <a:rPr lang="en-GB" sz="1400" dirty="0">
                <a:latin typeface="Verdana" pitchFamily="34" charset="0"/>
                <a:ea typeface="Verdana" pitchFamily="34" charset="0"/>
                <a:cs typeface="Verdana" pitchFamily="34" charset="0"/>
              </a:rPr>
              <a:t>Send quote to client for approval before starting the work</a:t>
            </a:r>
          </a:p>
          <a:p>
            <a:pPr>
              <a:buFontTx/>
              <a:buChar char="-"/>
              <a:defRPr/>
            </a:pPr>
            <a:r>
              <a:rPr lang="en-GB" sz="1400" dirty="0">
                <a:latin typeface="Verdana" pitchFamily="34" charset="0"/>
                <a:ea typeface="Verdana" pitchFamily="34" charset="0"/>
                <a:cs typeface="Verdana" pitchFamily="34" charset="0"/>
              </a:rPr>
              <a:t>Once </a:t>
            </a:r>
            <a:r>
              <a:rPr lang="en-GB" sz="1400" dirty="0" smtClean="0">
                <a:latin typeface="Verdana" pitchFamily="34" charset="0"/>
                <a:ea typeface="Verdana" pitchFamily="34" charset="0"/>
                <a:cs typeface="Verdana" pitchFamily="34" charset="0"/>
              </a:rPr>
              <a:t>approved, </a:t>
            </a:r>
            <a:r>
              <a:rPr lang="en-GB" sz="1400" dirty="0">
                <a:latin typeface="Verdana" pitchFamily="34" charset="0"/>
                <a:ea typeface="Verdana" pitchFamily="34" charset="0"/>
                <a:cs typeface="Verdana" pitchFamily="34" charset="0"/>
              </a:rPr>
              <a:t>confirm to the reporting team that they can go ahead with the report, according to the agreed timelines</a:t>
            </a:r>
            <a:r>
              <a:rPr lang="en-GB" sz="1200" dirty="0">
                <a:latin typeface="Verdana" pitchFamily="34" charset="0"/>
                <a:ea typeface="Verdana" pitchFamily="34" charset="0"/>
                <a:cs typeface="Verdana" pitchFamily="34" charset="0"/>
              </a:rPr>
              <a:t>. </a:t>
            </a:r>
            <a:endParaRPr lang="en-GB" sz="1200" dirty="0" smtClean="0">
              <a:latin typeface="Verdana" pitchFamily="34" charset="0"/>
              <a:ea typeface="Verdana" pitchFamily="34" charset="0"/>
              <a:cs typeface="Verdana" pitchFamily="34" charset="0"/>
            </a:endParaRPr>
          </a:p>
          <a:p>
            <a:pPr>
              <a:buFontTx/>
              <a:buChar char="-"/>
              <a:defRPr/>
            </a:pPr>
            <a:endParaRPr lang="en-GB" sz="1200" dirty="0">
              <a:latin typeface="Verdana" pitchFamily="34" charset="0"/>
              <a:ea typeface="Verdana" pitchFamily="34" charset="0"/>
              <a:cs typeface="Verdana" pitchFamily="34" charset="0"/>
            </a:endParaRPr>
          </a:p>
          <a:p>
            <a:pPr>
              <a:buFontTx/>
              <a:buChar char="-"/>
              <a:defRPr/>
            </a:pPr>
            <a:r>
              <a:rPr lang="en-GB" sz="1600" dirty="0" smtClean="0">
                <a:solidFill>
                  <a:srgbClr val="FF0000"/>
                </a:solidFill>
                <a:latin typeface="Verdana" pitchFamily="34" charset="0"/>
                <a:ea typeface="Verdana" pitchFamily="34" charset="0"/>
                <a:cs typeface="Verdana" pitchFamily="34" charset="0"/>
              </a:rPr>
              <a:t>Please also send the snapshot reports to the design and copy teams </a:t>
            </a:r>
            <a:endParaRPr lang="en-GB" sz="1600" dirty="0">
              <a:solidFill>
                <a:srgbClr val="FF0000"/>
              </a:solidFill>
              <a:latin typeface="Verdana" pitchFamily="34" charset="0"/>
              <a:ea typeface="Verdana" pitchFamily="34" charset="0"/>
              <a:cs typeface="Verdana" pitchFamily="34" charset="0"/>
            </a:endParaRPr>
          </a:p>
          <a:p>
            <a:pPr>
              <a:defRPr/>
            </a:pPr>
            <a:endParaRPr lang="en-GB" sz="1400" dirty="0">
              <a:latin typeface="Verdana" pitchFamily="34" charset="0"/>
            </a:endParaRPr>
          </a:p>
        </p:txBody>
      </p:sp>
    </p:spTree>
    <p:extLst>
      <p:ext uri="{BB962C8B-B14F-4D97-AF65-F5344CB8AC3E}">
        <p14:creationId xmlns:p14="http://schemas.microsoft.com/office/powerpoint/2010/main" val="351345976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Text Box 4"/>
          <p:cNvSpPr txBox="1">
            <a:spLocks noChangeArrowheads="1"/>
          </p:cNvSpPr>
          <p:nvPr/>
        </p:nvSpPr>
        <p:spPr bwMode="auto">
          <a:xfrm>
            <a:off x="899592" y="332656"/>
            <a:ext cx="7848600" cy="7048083"/>
          </a:xfrm>
          <a:prstGeom prst="rect">
            <a:avLst/>
          </a:prstGeom>
          <a:solidFill>
            <a:schemeClr val="bg1"/>
          </a:solidFill>
          <a:ln w="9525">
            <a:noFill/>
            <a:miter lim="800000"/>
            <a:headEnd/>
            <a:tailEnd/>
          </a:ln>
          <a:effectLst/>
        </p:spPr>
        <p:txBody>
          <a:bodyPr>
            <a:spAutoFit/>
          </a:bodyPr>
          <a:lstStyle/>
          <a:p>
            <a:pPr>
              <a:defRPr/>
            </a:pPr>
            <a:r>
              <a:rPr lang="en-GB" b="1" dirty="0">
                <a:latin typeface="Verdana" pitchFamily="34" charset="0"/>
              </a:rPr>
              <a:t>Business Intelligence </a:t>
            </a:r>
            <a:r>
              <a:rPr lang="en-GB" b="1" dirty="0" smtClean="0">
                <a:latin typeface="Verdana" pitchFamily="34" charset="0"/>
              </a:rPr>
              <a:t>Team </a:t>
            </a:r>
            <a:r>
              <a:rPr lang="en-GB" b="1" dirty="0" err="1" smtClean="0">
                <a:latin typeface="Verdana" pitchFamily="34" charset="0"/>
              </a:rPr>
              <a:t>cont</a:t>
            </a:r>
            <a:endParaRPr lang="en-GB" sz="800" b="1" dirty="0">
              <a:effectLst>
                <a:outerShdw blurRad="38100" dist="38100" dir="2700000" algn="tl">
                  <a:srgbClr val="C0C0C0"/>
                </a:outerShdw>
              </a:effectLst>
              <a:latin typeface="Verdana" pitchFamily="34" charset="0"/>
            </a:endParaRPr>
          </a:p>
          <a:p>
            <a:endParaRPr lang="en-GB" sz="1400" dirty="0">
              <a:latin typeface="Verdana" pitchFamily="34" charset="0"/>
              <a:ea typeface="Verdana" pitchFamily="34" charset="0"/>
              <a:cs typeface="Verdana" pitchFamily="34" charset="0"/>
            </a:endParaRPr>
          </a:p>
          <a:p>
            <a:r>
              <a:rPr lang="en-GB" sz="1400" dirty="0" smtClean="0">
                <a:latin typeface="Verdana" pitchFamily="34" charset="0"/>
                <a:ea typeface="Verdana" pitchFamily="34" charset="0"/>
                <a:cs typeface="Verdana" pitchFamily="34" charset="0"/>
              </a:rPr>
              <a:t>All definitions of reporting metrics can be found </a:t>
            </a:r>
            <a:r>
              <a:rPr lang="en-GB" sz="1400" dirty="0">
                <a:latin typeface="Verdana" pitchFamily="34" charset="0"/>
                <a:ea typeface="Verdana" pitchFamily="34" charset="0"/>
                <a:cs typeface="Verdana" pitchFamily="34" charset="0"/>
              </a:rPr>
              <a:t>under the following link:</a:t>
            </a:r>
          </a:p>
          <a:p>
            <a:r>
              <a:rPr lang="en-GB" sz="1400" u="sng" dirty="0" smtClean="0">
                <a:latin typeface="Verdana" pitchFamily="34" charset="0"/>
                <a:ea typeface="Verdana" pitchFamily="34" charset="0"/>
                <a:cs typeface="Verdana" pitchFamily="34" charset="0"/>
                <a:hlinkClick r:id="rId3" action="ppaction://hlinkfile"/>
              </a:rPr>
              <a:t>W:\alchemy_pre2013\Production\reporting\Client's report\Alchemy </a:t>
            </a:r>
            <a:r>
              <a:rPr lang="en-GB" sz="1400" u="sng" dirty="0" err="1" smtClean="0">
                <a:latin typeface="Verdana" pitchFamily="34" charset="0"/>
                <a:ea typeface="Verdana" pitchFamily="34" charset="0"/>
                <a:cs typeface="Verdana" pitchFamily="34" charset="0"/>
                <a:hlinkClick r:id="rId3" action="ppaction://hlinkfile"/>
              </a:rPr>
              <a:t>Worx</a:t>
            </a:r>
            <a:r>
              <a:rPr lang="en-GB" sz="1400" u="sng" dirty="0" smtClean="0">
                <a:latin typeface="Verdana" pitchFamily="34" charset="0"/>
                <a:ea typeface="Verdana" pitchFamily="34" charset="0"/>
                <a:cs typeface="Verdana" pitchFamily="34" charset="0"/>
                <a:hlinkClick r:id="rId3" action="ppaction://hlinkfile"/>
              </a:rPr>
              <a:t> Email Marketing Metrics_AK.doc</a:t>
            </a:r>
            <a:endParaRPr lang="en-GB" sz="1400" u="sng" dirty="0" smtClean="0">
              <a:latin typeface="Verdana" pitchFamily="34" charset="0"/>
              <a:ea typeface="Verdana" pitchFamily="34" charset="0"/>
              <a:cs typeface="Verdana" pitchFamily="34" charset="0"/>
            </a:endParaRPr>
          </a:p>
          <a:p>
            <a:endParaRPr lang="en-GB" sz="1400" u="sng" dirty="0">
              <a:latin typeface="Verdana" pitchFamily="34" charset="0"/>
              <a:ea typeface="Verdana" pitchFamily="34" charset="0"/>
              <a:cs typeface="Verdana" pitchFamily="34" charset="0"/>
            </a:endParaRPr>
          </a:p>
          <a:p>
            <a:r>
              <a:rPr lang="en-GB" sz="1400" dirty="0">
                <a:latin typeface="Verdana" pitchFamily="34" charset="0"/>
                <a:ea typeface="Verdana" pitchFamily="34" charset="0"/>
                <a:cs typeface="Verdana" pitchFamily="34" charset="0"/>
              </a:rPr>
              <a:t>Generally we have 4 reporting products:</a:t>
            </a:r>
          </a:p>
          <a:p>
            <a:r>
              <a:rPr lang="en-GB" sz="1400" dirty="0">
                <a:latin typeface="Verdana" pitchFamily="34" charset="0"/>
                <a:ea typeface="Verdana" pitchFamily="34" charset="0"/>
                <a:cs typeface="Verdana" pitchFamily="34" charset="0"/>
              </a:rPr>
              <a:t> </a:t>
            </a:r>
            <a:endParaRPr lang="en-GB" sz="1400" dirty="0"/>
          </a:p>
          <a:p>
            <a:r>
              <a:rPr lang="en-GB" sz="1400" dirty="0">
                <a:latin typeface="Verdana" pitchFamily="34" charset="0"/>
                <a:ea typeface="Verdana" pitchFamily="34" charset="0"/>
                <a:cs typeface="Verdana" pitchFamily="34" charset="0"/>
              </a:rPr>
              <a:t>O</a:t>
            </a:r>
            <a:r>
              <a:rPr lang="en-GB" sz="1400" dirty="0" smtClean="0">
                <a:latin typeface="Verdana" pitchFamily="34" charset="0"/>
                <a:ea typeface="Verdana" pitchFamily="34" charset="0"/>
                <a:cs typeface="Verdana" pitchFamily="34" charset="0"/>
              </a:rPr>
              <a:t>ur </a:t>
            </a:r>
            <a:r>
              <a:rPr lang="en-GB" sz="1400" dirty="0">
                <a:latin typeface="Verdana" pitchFamily="34" charset="0"/>
                <a:ea typeface="Verdana" pitchFamily="34" charset="0"/>
                <a:cs typeface="Verdana" pitchFamily="34" charset="0"/>
              </a:rPr>
              <a:t>reporting </a:t>
            </a:r>
            <a:r>
              <a:rPr lang="en-GB" sz="1400" dirty="0" smtClean="0">
                <a:latin typeface="Verdana" pitchFamily="34" charset="0"/>
                <a:ea typeface="Verdana" pitchFamily="34" charset="0"/>
                <a:cs typeface="Verdana" pitchFamily="34" charset="0"/>
              </a:rPr>
              <a:t>portfolio </a:t>
            </a:r>
            <a:r>
              <a:rPr lang="en-GB" sz="1400" dirty="0" smtClean="0">
                <a:latin typeface="Verdana" pitchFamily="34" charset="0"/>
                <a:ea typeface="Verdana" pitchFamily="34" charset="0"/>
                <a:cs typeface="Verdana" pitchFamily="34" charset="0"/>
                <a:hlinkClick r:id="rId4" action="ppaction://hlinkfile"/>
              </a:rPr>
              <a:t>W:\alchemy_pre2013\Production\reporting\Client's report\AW ROI AUDIT.pdf</a:t>
            </a:r>
            <a:endParaRPr lang="en-GB" sz="1400" dirty="0" smtClean="0">
              <a:latin typeface="Verdana" pitchFamily="34" charset="0"/>
              <a:ea typeface="Verdana" pitchFamily="34" charset="0"/>
              <a:cs typeface="Verdana" pitchFamily="34" charset="0"/>
            </a:endParaRPr>
          </a:p>
          <a:p>
            <a:endParaRPr lang="en-GB" sz="1400" dirty="0">
              <a:latin typeface="Verdana" pitchFamily="34" charset="0"/>
              <a:ea typeface="Verdana" pitchFamily="34" charset="0"/>
              <a:cs typeface="Verdana" pitchFamily="34" charset="0"/>
            </a:endParaRPr>
          </a:p>
          <a:p>
            <a:r>
              <a:rPr lang="en-GB" sz="1400" i="1" dirty="0">
                <a:latin typeface="Verdana" pitchFamily="34" charset="0"/>
                <a:ea typeface="Verdana" pitchFamily="34" charset="0"/>
                <a:cs typeface="Verdana" pitchFamily="34" charset="0"/>
              </a:rPr>
              <a:t>1</a:t>
            </a:r>
            <a:r>
              <a:rPr lang="en-GB" sz="1400" b="1" dirty="0">
                <a:latin typeface="Verdana" pitchFamily="34" charset="0"/>
                <a:ea typeface="Verdana" pitchFamily="34" charset="0"/>
                <a:cs typeface="Verdana" pitchFamily="34" charset="0"/>
              </a:rPr>
              <a:t>./ Basic metrics report </a:t>
            </a:r>
            <a:r>
              <a:rPr lang="en-GB" sz="1400" i="1" dirty="0">
                <a:latin typeface="Verdana" pitchFamily="34" charset="0"/>
                <a:ea typeface="Verdana" pitchFamily="34" charset="0"/>
                <a:cs typeface="Verdana" pitchFamily="34" charset="0"/>
              </a:rPr>
              <a:t> </a:t>
            </a:r>
          </a:p>
          <a:p>
            <a:r>
              <a:rPr lang="en-GB" sz="1400" dirty="0">
                <a:latin typeface="Verdana" pitchFamily="34" charset="0"/>
                <a:ea typeface="Verdana" pitchFamily="34" charset="0"/>
                <a:cs typeface="Verdana" pitchFamily="34" charset="0"/>
              </a:rPr>
              <a:t>(see example – </a:t>
            </a:r>
            <a:r>
              <a:rPr lang="en-GB" sz="1400" dirty="0">
                <a:latin typeface="Verdana" pitchFamily="34" charset="0"/>
                <a:ea typeface="Verdana" pitchFamily="34" charset="0"/>
                <a:cs typeface="Verdana" pitchFamily="34" charset="0"/>
                <a:hlinkClick r:id="rId4" action="ppaction://hlinkfile"/>
              </a:rPr>
              <a:t>W:\alchemy_pre2013\Production\reporting\Client's </a:t>
            </a:r>
            <a:r>
              <a:rPr lang="en-GB" sz="1400" u="sng" dirty="0" smtClean="0">
                <a:latin typeface="Verdana" pitchFamily="34" charset="0"/>
                <a:ea typeface="Verdana" pitchFamily="34" charset="0"/>
                <a:cs typeface="Verdana" pitchFamily="34" charset="0"/>
                <a:hlinkClick r:id="rId5"/>
              </a:rPr>
              <a:t>\production\Reporting\</a:t>
            </a:r>
            <a:r>
              <a:rPr lang="en-GB" sz="1400" u="sng" dirty="0" err="1" smtClean="0">
                <a:latin typeface="Verdana" pitchFamily="34" charset="0"/>
                <a:ea typeface="Verdana" pitchFamily="34" charset="0"/>
                <a:cs typeface="Verdana" pitchFamily="34" charset="0"/>
                <a:hlinkClick r:id="rId5"/>
              </a:rPr>
              <a:t>Client'sreport</a:t>
            </a:r>
            <a:r>
              <a:rPr lang="en-GB" sz="1400" u="sng" dirty="0" smtClean="0">
                <a:latin typeface="Verdana" pitchFamily="34" charset="0"/>
                <a:ea typeface="Verdana" pitchFamily="34" charset="0"/>
                <a:cs typeface="Verdana" pitchFamily="34" charset="0"/>
                <a:hlinkClick r:id="rId5"/>
              </a:rPr>
              <a:t>\TalkTalk\</a:t>
            </a:r>
            <a:r>
              <a:rPr lang="en-GB" sz="1400" u="sng" dirty="0" err="1" smtClean="0">
                <a:latin typeface="Verdana" pitchFamily="34" charset="0"/>
                <a:ea typeface="Verdana" pitchFamily="34" charset="0"/>
                <a:cs typeface="Verdana" pitchFamily="34" charset="0"/>
                <a:hlinkClick r:id="rId5"/>
              </a:rPr>
              <a:t>cumulative_BA_reports</a:t>
            </a:r>
            <a:r>
              <a:rPr lang="en-GB" sz="1400" u="sng" dirty="0" smtClean="0">
                <a:latin typeface="Verdana" pitchFamily="34" charset="0"/>
                <a:ea typeface="Verdana" pitchFamily="34" charset="0"/>
                <a:cs typeface="Verdana" pitchFamily="34" charset="0"/>
                <a:hlinkClick r:id="rId5"/>
              </a:rPr>
              <a:t>\092010_TT_BA.pdf</a:t>
            </a:r>
            <a:r>
              <a:rPr lang="en-GB" sz="1400" dirty="0" smtClean="0">
                <a:latin typeface="Verdana" pitchFamily="34" charset="0"/>
                <a:ea typeface="Verdana" pitchFamily="34" charset="0"/>
                <a:cs typeface="Verdana" pitchFamily="34" charset="0"/>
              </a:rPr>
              <a:t> </a:t>
            </a:r>
            <a:r>
              <a:rPr lang="en-GB" sz="1400" dirty="0">
                <a:latin typeface="Verdana" pitchFamily="34" charset="0"/>
                <a:ea typeface="Verdana" pitchFamily="34" charset="0"/>
                <a:cs typeface="Verdana" pitchFamily="34" charset="0"/>
              </a:rPr>
              <a:t>)</a:t>
            </a:r>
          </a:p>
          <a:p>
            <a:r>
              <a:rPr lang="en-GB" sz="1400" dirty="0">
                <a:latin typeface="Verdana" pitchFamily="34" charset="0"/>
                <a:ea typeface="Verdana" pitchFamily="34" charset="0"/>
                <a:cs typeface="Verdana" pitchFamily="34" charset="0"/>
              </a:rPr>
              <a:t> </a:t>
            </a:r>
          </a:p>
          <a:p>
            <a:r>
              <a:rPr lang="en-GB" sz="1400" b="1" dirty="0">
                <a:latin typeface="Verdana" pitchFamily="34" charset="0"/>
                <a:ea typeface="Verdana" pitchFamily="34" charset="0"/>
                <a:cs typeface="Verdana" pitchFamily="34" charset="0"/>
              </a:rPr>
              <a:t>2./ Snapshot report </a:t>
            </a:r>
          </a:p>
          <a:p>
            <a:r>
              <a:rPr lang="en-GB" sz="1400" dirty="0">
                <a:latin typeface="Verdana" pitchFamily="34" charset="0"/>
                <a:ea typeface="Verdana" pitchFamily="34" charset="0"/>
                <a:cs typeface="Verdana" pitchFamily="34" charset="0"/>
              </a:rPr>
              <a:t>(see example – </a:t>
            </a:r>
            <a:r>
              <a:rPr lang="en-GB" sz="1400" dirty="0">
                <a:latin typeface="Verdana" pitchFamily="34" charset="0"/>
                <a:ea typeface="Verdana" pitchFamily="34" charset="0"/>
                <a:cs typeface="Verdana" pitchFamily="34" charset="0"/>
                <a:hlinkClick r:id="rId4" action="ppaction://hlinkfile"/>
              </a:rPr>
              <a:t>W:\alchemy_pre2013\Production\reporting\Client's </a:t>
            </a:r>
            <a:r>
              <a:rPr lang="en-GB" sz="1400" u="sng" dirty="0" smtClean="0">
                <a:latin typeface="Verdana" pitchFamily="34" charset="0"/>
                <a:ea typeface="Verdana" pitchFamily="34" charset="0"/>
                <a:cs typeface="Verdana" pitchFamily="34" charset="0"/>
                <a:hlinkClick r:id="rId6"/>
              </a:rPr>
              <a:t>production\Reporting\</a:t>
            </a:r>
            <a:r>
              <a:rPr lang="en-GB" sz="1400" u="sng" dirty="0" err="1" smtClean="0">
                <a:latin typeface="Verdana" pitchFamily="34" charset="0"/>
                <a:ea typeface="Verdana" pitchFamily="34" charset="0"/>
                <a:cs typeface="Verdana" pitchFamily="34" charset="0"/>
                <a:hlinkClick r:id="rId6"/>
              </a:rPr>
              <a:t>Client'sreport</a:t>
            </a:r>
            <a:r>
              <a:rPr lang="en-GB" sz="1400" u="sng" dirty="0" smtClean="0">
                <a:latin typeface="Verdana" pitchFamily="34" charset="0"/>
                <a:ea typeface="Verdana" pitchFamily="34" charset="0"/>
                <a:cs typeface="Verdana" pitchFamily="34" charset="0"/>
                <a:hlinkClick r:id="rId6"/>
              </a:rPr>
              <a:t>\TalkTalk\</a:t>
            </a:r>
            <a:r>
              <a:rPr lang="en-GB" sz="1400" u="sng" dirty="0" err="1" smtClean="0">
                <a:latin typeface="Verdana" pitchFamily="34" charset="0"/>
                <a:ea typeface="Verdana" pitchFamily="34" charset="0"/>
                <a:cs typeface="Verdana" pitchFamily="34" charset="0"/>
                <a:hlinkClick r:id="rId6"/>
              </a:rPr>
              <a:t>snapshot_reports</a:t>
            </a:r>
            <a:r>
              <a:rPr lang="en-GB" sz="1400" u="sng" dirty="0" smtClean="0">
                <a:latin typeface="Verdana" pitchFamily="34" charset="0"/>
                <a:ea typeface="Verdana" pitchFamily="34" charset="0"/>
                <a:cs typeface="Verdana" pitchFamily="34" charset="0"/>
                <a:hlinkClick r:id="rId6"/>
              </a:rPr>
              <a:t>\17032010_TT_xfactor_Snapshot_report.pdf</a:t>
            </a:r>
            <a:r>
              <a:rPr lang="en-GB" sz="1400" dirty="0" smtClean="0">
                <a:latin typeface="Verdana" pitchFamily="34" charset="0"/>
                <a:ea typeface="Verdana" pitchFamily="34" charset="0"/>
                <a:cs typeface="Verdana" pitchFamily="34" charset="0"/>
              </a:rPr>
              <a:t> </a:t>
            </a:r>
            <a:r>
              <a:rPr lang="en-GB" sz="1400" dirty="0">
                <a:latin typeface="Verdana" pitchFamily="34" charset="0"/>
                <a:ea typeface="Verdana" pitchFamily="34" charset="0"/>
                <a:cs typeface="Verdana" pitchFamily="34" charset="0"/>
              </a:rPr>
              <a:t>)</a:t>
            </a:r>
          </a:p>
          <a:p>
            <a:r>
              <a:rPr lang="en-GB" sz="1400" dirty="0">
                <a:latin typeface="Verdana" pitchFamily="34" charset="0"/>
                <a:ea typeface="Verdana" pitchFamily="34" charset="0"/>
                <a:cs typeface="Verdana" pitchFamily="34" charset="0"/>
              </a:rPr>
              <a:t> </a:t>
            </a:r>
          </a:p>
          <a:p>
            <a:r>
              <a:rPr lang="en-GB" sz="1400" b="1" dirty="0">
                <a:latin typeface="Verdana" pitchFamily="34" charset="0"/>
                <a:ea typeface="Verdana" pitchFamily="34" charset="0"/>
                <a:cs typeface="Verdana" pitchFamily="34" charset="0"/>
              </a:rPr>
              <a:t>3./ Click analysis </a:t>
            </a:r>
          </a:p>
          <a:p>
            <a:r>
              <a:rPr lang="en-GB" sz="1400" dirty="0">
                <a:latin typeface="Verdana" pitchFamily="34" charset="0"/>
                <a:ea typeface="Verdana" pitchFamily="34" charset="0"/>
                <a:cs typeface="Verdana" pitchFamily="34" charset="0"/>
              </a:rPr>
              <a:t>(see example </a:t>
            </a:r>
            <a:r>
              <a:rPr lang="en-GB" sz="1400" dirty="0" err="1">
                <a:latin typeface="Verdana" pitchFamily="34" charset="0"/>
                <a:ea typeface="Verdana" pitchFamily="34" charset="0"/>
                <a:cs typeface="Verdana" pitchFamily="34" charset="0"/>
              </a:rPr>
              <a:t>pg</a:t>
            </a:r>
            <a:r>
              <a:rPr lang="en-GB" sz="1400" dirty="0">
                <a:latin typeface="Verdana" pitchFamily="34" charset="0"/>
                <a:ea typeface="Verdana" pitchFamily="34" charset="0"/>
                <a:cs typeface="Verdana" pitchFamily="34" charset="0"/>
              </a:rPr>
              <a:t>: 27-46 – </a:t>
            </a:r>
            <a:r>
              <a:rPr lang="en-GB" sz="1400" dirty="0">
                <a:latin typeface="Verdana" pitchFamily="34" charset="0"/>
                <a:ea typeface="Verdana" pitchFamily="34" charset="0"/>
                <a:cs typeface="Verdana" pitchFamily="34" charset="0"/>
                <a:hlinkClick r:id="rId4" action="ppaction://hlinkfile"/>
              </a:rPr>
              <a:t>W:\alchemy_pre2013\Production\reporting\Client's </a:t>
            </a:r>
            <a:r>
              <a:rPr lang="en-GB" sz="1400" u="sng" dirty="0" smtClean="0">
                <a:latin typeface="Verdana" pitchFamily="34" charset="0"/>
                <a:ea typeface="Verdana" pitchFamily="34" charset="0"/>
                <a:cs typeface="Verdana" pitchFamily="34" charset="0"/>
                <a:hlinkClick r:id="rId7"/>
              </a:rPr>
              <a:t>production\Reporting\Client's report\</a:t>
            </a:r>
            <a:r>
              <a:rPr lang="en-GB" sz="1400" u="sng" dirty="0" err="1" smtClean="0">
                <a:latin typeface="Verdana" pitchFamily="34" charset="0"/>
                <a:ea typeface="Verdana" pitchFamily="34" charset="0"/>
                <a:cs typeface="Verdana" pitchFamily="34" charset="0"/>
                <a:hlinkClick r:id="rId7"/>
              </a:rPr>
              <a:t>National_Express</a:t>
            </a:r>
            <a:r>
              <a:rPr lang="en-GB" sz="1400" u="sng" dirty="0" smtClean="0">
                <a:latin typeface="Verdana" pitchFamily="34" charset="0"/>
                <a:ea typeface="Verdana" pitchFamily="34" charset="0"/>
                <a:cs typeface="Verdana" pitchFamily="34" charset="0"/>
                <a:hlinkClick r:id="rId7"/>
              </a:rPr>
              <a:t>\NE_historical_report_15-11- 2007(FINAL</a:t>
            </a:r>
            <a:r>
              <a:rPr lang="en-GB" sz="1400" u="sng" dirty="0">
                <a:latin typeface="Verdana" pitchFamily="34" charset="0"/>
                <a:ea typeface="Verdana" pitchFamily="34" charset="0"/>
                <a:cs typeface="Verdana" pitchFamily="34" charset="0"/>
                <a:hlinkClick r:id="rId7"/>
              </a:rPr>
              <a:t>).pdf</a:t>
            </a:r>
            <a:r>
              <a:rPr lang="en-GB" sz="1400" dirty="0">
                <a:latin typeface="Verdana" pitchFamily="34" charset="0"/>
                <a:ea typeface="Verdana" pitchFamily="34" charset="0"/>
                <a:cs typeface="Verdana" pitchFamily="34" charset="0"/>
              </a:rPr>
              <a:t> )</a:t>
            </a:r>
          </a:p>
          <a:p>
            <a:r>
              <a:rPr lang="en-GB" sz="1400" dirty="0">
                <a:latin typeface="Verdana" pitchFamily="34" charset="0"/>
                <a:ea typeface="Verdana" pitchFamily="34" charset="0"/>
                <a:cs typeface="Verdana" pitchFamily="34" charset="0"/>
              </a:rPr>
              <a:t> </a:t>
            </a:r>
          </a:p>
          <a:p>
            <a:r>
              <a:rPr lang="en-GB" sz="1400" b="1" dirty="0">
                <a:latin typeface="Verdana" pitchFamily="34" charset="0"/>
                <a:ea typeface="Verdana" pitchFamily="34" charset="0"/>
                <a:cs typeface="Verdana" pitchFamily="34" charset="0"/>
              </a:rPr>
              <a:t>4./ Subscriber behavioural report </a:t>
            </a:r>
          </a:p>
          <a:p>
            <a:r>
              <a:rPr lang="en-GB" sz="1400" dirty="0">
                <a:latin typeface="Verdana" pitchFamily="34" charset="0"/>
                <a:ea typeface="Verdana" pitchFamily="34" charset="0"/>
                <a:cs typeface="Verdana" pitchFamily="34" charset="0"/>
              </a:rPr>
              <a:t>(see example – </a:t>
            </a:r>
            <a:r>
              <a:rPr lang="en-GB" sz="1400" dirty="0">
                <a:latin typeface="Verdana" pitchFamily="34" charset="0"/>
                <a:ea typeface="Verdana" pitchFamily="34" charset="0"/>
                <a:cs typeface="Verdana" pitchFamily="34" charset="0"/>
                <a:hlinkClick r:id="rId4" action="ppaction://hlinkfile"/>
              </a:rPr>
              <a:t>W:\alchemy_pre2013\Production\reporting\Client's </a:t>
            </a:r>
            <a:r>
              <a:rPr lang="en-GB" sz="1400" u="sng" dirty="0" smtClean="0">
                <a:latin typeface="Verdana" pitchFamily="34" charset="0"/>
                <a:ea typeface="Verdana" pitchFamily="34" charset="0"/>
                <a:cs typeface="Verdana" pitchFamily="34" charset="0"/>
                <a:hlinkClick r:id="rId8"/>
              </a:rPr>
              <a:t>\</a:t>
            </a:r>
            <a:r>
              <a:rPr lang="en-GB" sz="1400" u="sng" dirty="0">
                <a:latin typeface="Verdana" pitchFamily="34" charset="0"/>
                <a:ea typeface="Verdana" pitchFamily="34" charset="0"/>
                <a:cs typeface="Verdana" pitchFamily="34" charset="0"/>
                <a:hlinkClick r:id="rId8"/>
              </a:rPr>
              <a:t>production\Reporting\Client's report\</a:t>
            </a:r>
            <a:r>
              <a:rPr lang="en-GB" sz="1400" u="sng" dirty="0" err="1">
                <a:latin typeface="Verdana" pitchFamily="34" charset="0"/>
                <a:ea typeface="Verdana" pitchFamily="34" charset="0"/>
                <a:cs typeface="Verdana" pitchFamily="34" charset="0"/>
                <a:hlinkClick r:id="rId8"/>
              </a:rPr>
              <a:t>John_Lewis</a:t>
            </a:r>
            <a:r>
              <a:rPr lang="en-GB" sz="1400" u="sng" dirty="0">
                <a:latin typeface="Verdana" pitchFamily="34" charset="0"/>
                <a:ea typeface="Verdana" pitchFamily="34" charset="0"/>
                <a:cs typeface="Verdana" pitchFamily="34" charset="0"/>
                <a:hlinkClick r:id="rId8"/>
              </a:rPr>
              <a:t>\JL_080110-2_update03022010_vf.pdf</a:t>
            </a:r>
            <a:r>
              <a:rPr lang="en-GB" sz="1400" dirty="0">
                <a:latin typeface="Verdana" pitchFamily="34" charset="0"/>
                <a:ea typeface="Verdana" pitchFamily="34" charset="0"/>
                <a:cs typeface="Verdana" pitchFamily="34" charset="0"/>
              </a:rPr>
              <a:t> )</a:t>
            </a:r>
          </a:p>
          <a:p>
            <a:r>
              <a:rPr lang="en-GB" sz="1400" dirty="0">
                <a:latin typeface="Verdana" pitchFamily="34" charset="0"/>
                <a:ea typeface="Verdana" pitchFamily="34" charset="0"/>
                <a:cs typeface="Verdana" pitchFamily="34" charset="0"/>
              </a:rPr>
              <a:t> </a:t>
            </a:r>
          </a:p>
          <a:p>
            <a:endParaRPr lang="en-GB" sz="1400" dirty="0">
              <a:latin typeface="Verdana" pitchFamily="34" charset="0"/>
            </a:endParaRPr>
          </a:p>
        </p:txBody>
      </p:sp>
    </p:spTree>
    <p:extLst>
      <p:ext uri="{BB962C8B-B14F-4D97-AF65-F5344CB8AC3E}">
        <p14:creationId xmlns:p14="http://schemas.microsoft.com/office/powerpoint/2010/main" val="286137120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Verdana" pitchFamily="34" charset="0"/>
                <a:ea typeface="Verdana" pitchFamily="34" charset="0"/>
                <a:cs typeface="Verdana" pitchFamily="34" charset="0"/>
              </a:rPr>
              <a:t>Quality Assurance/control</a:t>
            </a:r>
            <a:r>
              <a:rPr lang="en-GB" b="1" dirty="0" smtClean="0"/>
              <a:t>	</a:t>
            </a:r>
            <a:endParaRPr lang="en-GB" b="1" dirty="0"/>
          </a:p>
        </p:txBody>
      </p:sp>
      <p:sp>
        <p:nvSpPr>
          <p:cNvPr id="3" name="Content Placeholder 2"/>
          <p:cNvSpPr>
            <a:spLocks noGrp="1"/>
          </p:cNvSpPr>
          <p:nvPr>
            <p:ph idx="1"/>
          </p:nvPr>
        </p:nvSpPr>
        <p:spPr/>
        <p:txBody>
          <a:bodyPr/>
          <a:lstStyle/>
          <a:p>
            <a:r>
              <a:rPr lang="en-GB" dirty="0" smtClean="0">
                <a:latin typeface="Verdana" pitchFamily="34" charset="0"/>
                <a:ea typeface="Verdana" pitchFamily="34" charset="0"/>
                <a:cs typeface="Verdana" pitchFamily="34" charset="0"/>
              </a:rPr>
              <a:t>QA is everybody’s responsibility. The creative services and deployment team have their own dedicated QA resource. Details of what they check/QA can be found here. </a:t>
            </a:r>
            <a:br>
              <a:rPr lang="en-GB" dirty="0" smtClean="0">
                <a:latin typeface="Verdana" pitchFamily="34" charset="0"/>
                <a:ea typeface="Verdana" pitchFamily="34" charset="0"/>
                <a:cs typeface="Verdana" pitchFamily="34" charset="0"/>
              </a:rPr>
            </a:br>
            <a:endParaRPr lang="en-GB" dirty="0" smtClean="0">
              <a:latin typeface="Verdana" pitchFamily="34" charset="0"/>
              <a:ea typeface="Verdana" pitchFamily="34" charset="0"/>
              <a:cs typeface="Verdana" pitchFamily="34" charset="0"/>
            </a:endParaRPr>
          </a:p>
          <a:p>
            <a:pPr lvl="1"/>
            <a:r>
              <a:rPr lang="en-GB" dirty="0" smtClean="0">
                <a:latin typeface="Verdana" pitchFamily="34" charset="0"/>
                <a:ea typeface="Verdana" pitchFamily="34" charset="0"/>
                <a:cs typeface="Verdana" pitchFamily="34" charset="0"/>
                <a:hlinkClick r:id="rId3" action="ppaction://hlinkfile"/>
              </a:rPr>
              <a:t>Details of our standard ‘render’ testing process</a:t>
            </a:r>
            <a:endParaRPr lang="en-GB" dirty="0" smtClean="0">
              <a:latin typeface="Verdana" pitchFamily="34" charset="0"/>
              <a:ea typeface="Verdana" pitchFamily="34" charset="0"/>
              <a:cs typeface="Verdana" pitchFamily="34" charset="0"/>
            </a:endParaRPr>
          </a:p>
          <a:p>
            <a:pPr lvl="1"/>
            <a:r>
              <a:rPr lang="en-GB" dirty="0" smtClean="0">
                <a:latin typeface="Verdana" pitchFamily="34" charset="0"/>
                <a:ea typeface="Verdana" pitchFamily="34" charset="0"/>
                <a:cs typeface="Verdana" pitchFamily="34" charset="0"/>
                <a:hlinkClick r:id="rId4" action="ppaction://hlinkfile"/>
              </a:rPr>
              <a:t>Creative services</a:t>
            </a:r>
            <a:r>
              <a:rPr lang="en-GB" dirty="0" smtClean="0">
                <a:latin typeface="Verdana" pitchFamily="34" charset="0"/>
                <a:ea typeface="Verdana" pitchFamily="34" charset="0"/>
                <a:cs typeface="Verdana" pitchFamily="34" charset="0"/>
              </a:rPr>
              <a:t> </a:t>
            </a:r>
          </a:p>
          <a:p>
            <a:pPr lvl="1"/>
            <a:endParaRPr lang="en-GB" dirty="0" smtClean="0">
              <a:latin typeface="Verdana" pitchFamily="34" charset="0"/>
              <a:ea typeface="Verdana" pitchFamily="34" charset="0"/>
              <a:cs typeface="Verdana" pitchFamily="34" charset="0"/>
            </a:endParaRPr>
          </a:p>
          <a:p>
            <a:pPr lvl="1"/>
            <a:r>
              <a:rPr lang="en-GB" dirty="0" smtClean="0">
                <a:latin typeface="Verdana" pitchFamily="34" charset="0"/>
                <a:ea typeface="Verdana" pitchFamily="34" charset="0"/>
                <a:cs typeface="Verdana" pitchFamily="34" charset="0"/>
              </a:rPr>
              <a:t>Campaign Management QA check. All </a:t>
            </a:r>
            <a:r>
              <a:rPr lang="en-GB" dirty="0" err="1" smtClean="0">
                <a:latin typeface="Verdana" pitchFamily="34" charset="0"/>
                <a:ea typeface="Verdana" pitchFamily="34" charset="0"/>
                <a:cs typeface="Verdana" pitchFamily="34" charset="0"/>
              </a:rPr>
              <a:t>CM’s</a:t>
            </a:r>
            <a:r>
              <a:rPr lang="en-GB" dirty="0" smtClean="0">
                <a:latin typeface="Verdana" pitchFamily="34" charset="0"/>
                <a:ea typeface="Verdana" pitchFamily="34" charset="0"/>
                <a:cs typeface="Verdana" pitchFamily="34" charset="0"/>
              </a:rPr>
              <a:t> should check all HTML previews, design </a:t>
            </a:r>
            <a:r>
              <a:rPr lang="en-GB" dirty="0" err="1" smtClean="0">
                <a:latin typeface="Verdana" pitchFamily="34" charset="0"/>
                <a:ea typeface="Verdana" pitchFamily="34" charset="0"/>
                <a:cs typeface="Verdana" pitchFamily="34" charset="0"/>
              </a:rPr>
              <a:t>JPG’s</a:t>
            </a:r>
            <a:r>
              <a:rPr lang="en-GB" dirty="0" smtClean="0">
                <a:latin typeface="Verdana" pitchFamily="34" charset="0"/>
                <a:ea typeface="Verdana" pitchFamily="34" charset="0"/>
                <a:cs typeface="Verdana" pitchFamily="34" charset="0"/>
              </a:rPr>
              <a:t> and all testing proofs before sending to the client. Full details of checks can be found here.</a:t>
            </a:r>
          </a:p>
          <a:p>
            <a:pPr lvl="1"/>
            <a:r>
              <a:rPr lang="en-GB" dirty="0" smtClean="0">
                <a:latin typeface="Verdana" pitchFamily="34" charset="0"/>
                <a:ea typeface="Verdana" pitchFamily="34" charset="0"/>
                <a:cs typeface="Verdana" pitchFamily="34" charset="0"/>
                <a:hlinkClick r:id="rId5" action="ppaction://hlinkfile"/>
              </a:rPr>
              <a:t>CM quality assurance – things to check </a:t>
            </a:r>
            <a:r>
              <a:rPr lang="en-GB" dirty="0" smtClean="0">
                <a:latin typeface="Verdana" pitchFamily="34" charset="0"/>
                <a:ea typeface="Verdana" pitchFamily="34" charset="0"/>
                <a:cs typeface="Verdana" pitchFamily="34" charset="0"/>
              </a:rPr>
              <a:t>(d115)</a:t>
            </a:r>
          </a:p>
          <a:p>
            <a:pPr lvl="1"/>
            <a:endParaRPr lang="en-GB"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Verdana" pitchFamily="34" charset="0"/>
                <a:ea typeface="Verdana" pitchFamily="34" charset="0"/>
                <a:cs typeface="Verdana" pitchFamily="34" charset="0"/>
              </a:rPr>
              <a:t>When mistakes happen….</a:t>
            </a:r>
            <a:endParaRPr lang="en-GB" b="1" dirty="0"/>
          </a:p>
        </p:txBody>
      </p:sp>
      <p:sp>
        <p:nvSpPr>
          <p:cNvPr id="3" name="Content Placeholder 2"/>
          <p:cNvSpPr>
            <a:spLocks noGrp="1"/>
          </p:cNvSpPr>
          <p:nvPr>
            <p:ph idx="1"/>
          </p:nvPr>
        </p:nvSpPr>
        <p:spPr/>
        <p:txBody>
          <a:bodyPr/>
          <a:lstStyle/>
          <a:p>
            <a:r>
              <a:rPr lang="en-GB" sz="1800" b="1" dirty="0" smtClean="0"/>
              <a:t>Communication:</a:t>
            </a:r>
            <a:endParaRPr lang="en-GB" sz="1800" dirty="0" smtClean="0"/>
          </a:p>
          <a:p>
            <a:pPr>
              <a:buNone/>
            </a:pPr>
            <a:r>
              <a:rPr lang="en-GB" sz="1800" dirty="0" smtClean="0"/>
              <a:t>	</a:t>
            </a:r>
            <a:r>
              <a:rPr lang="en-GB" sz="1800" b="1" dirty="0" smtClean="0"/>
              <a:t>Inform Claire R as soon as you are aware an error has occurred</a:t>
            </a:r>
            <a:r>
              <a:rPr lang="en-GB" sz="1800" dirty="0" smtClean="0"/>
              <a:t>.</a:t>
            </a:r>
          </a:p>
          <a:p>
            <a:pPr>
              <a:buNone/>
            </a:pPr>
            <a:endParaRPr lang="en-GB" sz="1800" dirty="0" smtClean="0"/>
          </a:p>
          <a:p>
            <a:pPr>
              <a:buNone/>
            </a:pPr>
            <a:r>
              <a:rPr lang="en-GB" sz="1800" b="1" dirty="0" smtClean="0"/>
              <a:t>Recording of errors (internally)</a:t>
            </a:r>
          </a:p>
          <a:p>
            <a:pPr>
              <a:buNone/>
            </a:pPr>
            <a:r>
              <a:rPr lang="en-GB" sz="1800" u="sng" dirty="0" smtClean="0">
                <a:hlinkClick r:id="rId3" action="ppaction://hlinkfile"/>
              </a:rPr>
              <a:t>..\..\</a:t>
            </a:r>
            <a:r>
              <a:rPr lang="en-GB" sz="1800" u="sng" dirty="0" err="1" smtClean="0">
                <a:hlinkClick r:id="rId3" action="ppaction://hlinkfile"/>
              </a:rPr>
              <a:t>error_resolution</a:t>
            </a:r>
            <a:r>
              <a:rPr lang="en-GB" sz="1800" u="sng" dirty="0" smtClean="0">
                <a:hlinkClick r:id="rId3" action="ppaction://hlinkfile"/>
              </a:rPr>
              <a:t>\Error record form.doc </a:t>
            </a:r>
            <a:r>
              <a:rPr lang="en-GB" sz="1800" u="sng" dirty="0" smtClean="0"/>
              <a:t>(d113)</a:t>
            </a:r>
            <a:endParaRPr lang="en-GB" sz="1800" dirty="0" smtClean="0"/>
          </a:p>
          <a:p>
            <a:pPr>
              <a:buNone/>
            </a:pPr>
            <a:r>
              <a:rPr lang="en-GB" sz="1800" dirty="0" smtClean="0"/>
              <a:t>All mistakes must be documented on the above form</a:t>
            </a:r>
          </a:p>
          <a:p>
            <a:pPr lvl="0"/>
            <a:r>
              <a:rPr lang="en-GB" sz="1600" dirty="0" smtClean="0"/>
              <a:t>This form is to be completed in the first instance by the production staff member and their manager if the error was made by production.   They will then send onto the CM/Claire for our input.</a:t>
            </a:r>
          </a:p>
          <a:p>
            <a:pPr lvl="0"/>
            <a:r>
              <a:rPr lang="en-GB" sz="1600" dirty="0" smtClean="0"/>
              <a:t>In most cases we will also have a wash up meeting to ensure everyone understands what went wrong and to put the necessary steps in place to ensure mistake does not occur again.</a:t>
            </a:r>
          </a:p>
          <a:p>
            <a:pPr lvl="0"/>
            <a:r>
              <a:rPr lang="en-GB" sz="1600" dirty="0" smtClean="0"/>
              <a:t>It is important any additional process steps we suggest are implemented </a:t>
            </a:r>
            <a:r>
              <a:rPr lang="en-GB" sz="1600" dirty="0" err="1" smtClean="0"/>
              <a:t>asap</a:t>
            </a:r>
            <a:endParaRPr lang="en-GB" sz="1600" dirty="0" smtClean="0"/>
          </a:p>
          <a:p>
            <a:pPr lvl="0"/>
            <a:r>
              <a:rPr lang="en-GB" sz="1600" dirty="0" smtClean="0"/>
              <a:t>Once implemented please update Claire R as I will chase to ensure everything has been </a:t>
            </a:r>
            <a:r>
              <a:rPr lang="en-GB" sz="1600" dirty="0" err="1" smtClean="0"/>
              <a:t>actioned</a:t>
            </a:r>
            <a:endParaRPr lang="en-GB" sz="1600" dirty="0" smtClean="0"/>
          </a:p>
          <a:p>
            <a:endParaRPr lang="en-GB" sz="16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Verdana" pitchFamily="34" charset="0"/>
                <a:ea typeface="Verdana" pitchFamily="34" charset="0"/>
                <a:cs typeface="Verdana" pitchFamily="34" charset="0"/>
              </a:rPr>
              <a:t>Errors cont:</a:t>
            </a:r>
            <a:endParaRPr lang="en-GB" b="1" dirty="0"/>
          </a:p>
        </p:txBody>
      </p:sp>
      <p:sp>
        <p:nvSpPr>
          <p:cNvPr id="3" name="Content Placeholder 2"/>
          <p:cNvSpPr>
            <a:spLocks noGrp="1"/>
          </p:cNvSpPr>
          <p:nvPr>
            <p:ph idx="1"/>
          </p:nvPr>
        </p:nvSpPr>
        <p:spPr/>
        <p:txBody>
          <a:bodyPr/>
          <a:lstStyle/>
          <a:p>
            <a:r>
              <a:rPr lang="en-GB" sz="1800" b="1" dirty="0" smtClean="0"/>
              <a:t>Root cause analysis form (external communication with client)</a:t>
            </a:r>
            <a:endParaRPr lang="en-GB" sz="1800" dirty="0" smtClean="0"/>
          </a:p>
          <a:p>
            <a:pPr>
              <a:buNone/>
            </a:pPr>
            <a:r>
              <a:rPr lang="en-GB" sz="1800" dirty="0" smtClean="0"/>
              <a:t>	Depending on the severity of the error we will complete the below Root cause analysis form to send to the client, which puts all the info on the internal form into a client friendly explanation.</a:t>
            </a:r>
          </a:p>
          <a:p>
            <a:pPr>
              <a:buNone/>
            </a:pPr>
            <a:r>
              <a:rPr lang="en-GB" sz="1800" b="1" dirty="0" smtClean="0"/>
              <a:t> </a:t>
            </a:r>
            <a:endParaRPr lang="en-GB" sz="1800" dirty="0" smtClean="0"/>
          </a:p>
          <a:p>
            <a:r>
              <a:rPr lang="en-GB" sz="1800" b="1" u="sng" dirty="0" smtClean="0">
                <a:hlinkClick r:id="rId3" action="ppaction://hlinkfile"/>
              </a:rPr>
              <a:t>..\..\</a:t>
            </a:r>
            <a:r>
              <a:rPr lang="en-GB" sz="1800" b="1" u="sng" dirty="0" err="1" smtClean="0">
                <a:hlinkClick r:id="rId3" action="ppaction://hlinkfile"/>
              </a:rPr>
              <a:t>error_resolution</a:t>
            </a:r>
            <a:r>
              <a:rPr lang="en-GB" sz="1800" b="1" u="sng" dirty="0" smtClean="0">
                <a:hlinkClick r:id="rId3" action="ppaction://hlinkfile"/>
              </a:rPr>
              <a:t>\RCA_AW_template.doc </a:t>
            </a:r>
            <a:r>
              <a:rPr lang="en-GB" sz="1800" b="1" u="sng" dirty="0" smtClean="0"/>
              <a:t>(d114)</a:t>
            </a:r>
            <a:endParaRPr lang="en-GB" sz="1800" dirty="0" smtClean="0"/>
          </a:p>
          <a:p>
            <a:endParaRPr lang="en-GB" sz="1600" dirty="0" smtClean="0"/>
          </a:p>
          <a:p>
            <a:r>
              <a:rPr lang="en-GB" sz="1600" b="1" dirty="0" smtClean="0"/>
              <a:t>Example - </a:t>
            </a:r>
            <a:r>
              <a:rPr lang="en-GB" sz="1800" b="1" u="sng" dirty="0" smtClean="0">
                <a:hlinkClick r:id="rId4" action="ppaction://hlinkfile"/>
              </a:rPr>
              <a:t>..\..\</a:t>
            </a:r>
            <a:r>
              <a:rPr lang="en-GB" sz="1800" b="1" u="sng" dirty="0" err="1" smtClean="0">
                <a:hlinkClick r:id="rId4" action="ppaction://hlinkfile"/>
              </a:rPr>
              <a:t>error_resolution</a:t>
            </a:r>
            <a:r>
              <a:rPr lang="en-GB" sz="1800" b="1" u="sng" dirty="0" smtClean="0">
                <a:hlinkClick r:id="rId4" action="ppaction://hlinkfile"/>
              </a:rPr>
              <a:t>\</a:t>
            </a:r>
            <a:r>
              <a:rPr lang="en-GB" sz="1800" b="1" u="sng" dirty="0" err="1" smtClean="0">
                <a:hlinkClick r:id="rId4" action="ppaction://hlinkfile"/>
              </a:rPr>
              <a:t>cpw</a:t>
            </a:r>
            <a:r>
              <a:rPr lang="en-GB" sz="1800" b="1" u="sng" dirty="0" smtClean="0">
                <a:hlinkClick r:id="rId4" action="ppaction://hlinkfile"/>
              </a:rPr>
              <a:t>\RCA_CPW_AW_13052010\RCA_CPW_AW_13052010.pdf</a:t>
            </a:r>
            <a:endParaRPr lang="en-GB" sz="1800" dirty="0" smtClean="0"/>
          </a:p>
          <a:p>
            <a:endParaRPr lang="en-GB" sz="1800" dirty="0" smtClean="0">
              <a:latin typeface="Verdana" pitchFamily="34" charset="0"/>
              <a:ea typeface="Verdana" pitchFamily="34" charset="0"/>
              <a:cs typeface="Verdana" pitchFamily="34" charset="0"/>
            </a:endParaRPr>
          </a:p>
          <a:p>
            <a:endParaRPr lang="en-GB" sz="16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12775" y="566738"/>
            <a:ext cx="8153400" cy="990600"/>
          </a:xfrm>
        </p:spPr>
        <p:txBody>
          <a:bodyPr>
            <a:normAutofit fontScale="90000"/>
          </a:bodyPr>
          <a:lstStyle/>
          <a:p>
            <a:pPr eaLnBrk="1" hangingPunct="1"/>
            <a:r>
              <a:rPr lang="en-US" sz="4000" dirty="0" smtClean="0">
                <a:latin typeface="Verdana" pitchFamily="34" charset="0"/>
                <a:ea typeface="Verdana" pitchFamily="34" charset="0"/>
                <a:cs typeface="Verdana" pitchFamily="34" charset="0"/>
              </a:rPr>
              <a:t>Job allocation: use the whiteboards *</a:t>
            </a:r>
            <a:endParaRPr lang="en-US" sz="3200" dirty="0" smtClean="0">
              <a:latin typeface="Verdana" pitchFamily="34" charset="0"/>
              <a:ea typeface="Verdana" pitchFamily="34" charset="0"/>
              <a:cs typeface="Verdana" pitchFamily="34" charset="0"/>
            </a:endParaRPr>
          </a:p>
        </p:txBody>
      </p:sp>
      <p:sp>
        <p:nvSpPr>
          <p:cNvPr id="27651" name="Text Box 4"/>
          <p:cNvSpPr txBox="1">
            <a:spLocks noChangeArrowheads="1"/>
          </p:cNvSpPr>
          <p:nvPr/>
        </p:nvSpPr>
        <p:spPr bwMode="auto">
          <a:xfrm>
            <a:off x="827088" y="1989138"/>
            <a:ext cx="7705725" cy="923330"/>
          </a:xfrm>
          <a:prstGeom prst="rect">
            <a:avLst/>
          </a:prstGeom>
          <a:noFill/>
          <a:ln w="9525">
            <a:noFill/>
            <a:miter lim="800000"/>
            <a:headEnd/>
            <a:tailEnd/>
          </a:ln>
        </p:spPr>
        <p:txBody>
          <a:bodyPr>
            <a:spAutoFit/>
          </a:bodyPr>
          <a:lstStyle/>
          <a:p>
            <a:r>
              <a:rPr lang="en-GB" b="1" u="sng" dirty="0">
                <a:latin typeface="Verdana" pitchFamily="34" charset="0"/>
              </a:rPr>
              <a:t>All boards:</a:t>
            </a:r>
          </a:p>
          <a:p>
            <a:r>
              <a:rPr lang="en-US" dirty="0" smtClean="0">
                <a:latin typeface="Verdana" pitchFamily="34" charset="0"/>
                <a:hlinkClick r:id="rId3"/>
              </a:rPr>
              <a:t>http://projects.alchemyworx.local/whiteboards/whiteboards/index.htm</a:t>
            </a:r>
            <a:r>
              <a:rPr lang="en-US" dirty="0" smtClean="0">
                <a:latin typeface="Verdana" pitchFamily="34" charset="0"/>
              </a:rPr>
              <a:t> </a:t>
            </a:r>
            <a:endParaRPr lang="en-US" b="1" u="sng" dirty="0">
              <a:latin typeface="Verdana" pitchFamily="34"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p:txBody>
          <a:bodyPr/>
          <a:lstStyle/>
          <a:p>
            <a:r>
              <a:rPr lang="en-GB" smtClean="0">
                <a:latin typeface="Verdana" pitchFamily="34" charset="0"/>
                <a:ea typeface="Verdana" pitchFamily="34" charset="0"/>
                <a:cs typeface="Verdana" pitchFamily="34" charset="0"/>
              </a:rPr>
              <a:t>Internal communications</a:t>
            </a:r>
            <a:endParaRPr lang="en-US" smtClean="0">
              <a:latin typeface="Verdana" pitchFamily="34" charset="0"/>
              <a:ea typeface="Verdana" pitchFamily="34" charset="0"/>
              <a:cs typeface="Verdana" pitchFamily="34" charset="0"/>
            </a:endParaRPr>
          </a:p>
        </p:txBody>
      </p:sp>
      <p:sp>
        <p:nvSpPr>
          <p:cNvPr id="28675" name="Rectangle 3"/>
          <p:cNvSpPr>
            <a:spLocks noGrp="1"/>
          </p:cNvSpPr>
          <p:nvPr>
            <p:ph type="body" idx="4294967295"/>
          </p:nvPr>
        </p:nvSpPr>
        <p:spPr/>
        <p:txBody>
          <a:bodyPr/>
          <a:lstStyle/>
          <a:p>
            <a:pPr>
              <a:lnSpc>
                <a:spcPct val="90000"/>
              </a:lnSpc>
            </a:pPr>
            <a:r>
              <a:rPr lang="en-GB" dirty="0" smtClean="0">
                <a:latin typeface="Verdana" pitchFamily="34" charset="0"/>
                <a:ea typeface="Verdana" pitchFamily="34" charset="0"/>
                <a:cs typeface="Verdana" pitchFamily="34" charset="0"/>
              </a:rPr>
              <a:t>Useful addresses:</a:t>
            </a:r>
          </a:p>
          <a:p>
            <a:pPr lvl="1">
              <a:lnSpc>
                <a:spcPct val="90000"/>
              </a:lnSpc>
            </a:pPr>
            <a:r>
              <a:rPr lang="en-GB" u="sng" dirty="0" smtClean="0">
                <a:hlinkClick r:id="rId2"/>
              </a:rPr>
              <a:t>eds@alchemyworx.com</a:t>
            </a:r>
            <a:r>
              <a:rPr lang="en-GB" dirty="0" smtClean="0"/>
              <a:t>   (Deployment team)</a:t>
            </a:r>
          </a:p>
          <a:p>
            <a:pPr lvl="1">
              <a:lnSpc>
                <a:spcPct val="90000"/>
              </a:lnSpc>
            </a:pPr>
            <a:r>
              <a:rPr lang="en-GB" dirty="0">
                <a:latin typeface="Verdana" pitchFamily="34" charset="0"/>
                <a:ea typeface="Verdana" pitchFamily="34" charset="0"/>
                <a:cs typeface="Verdana" pitchFamily="34" charset="0"/>
                <a:hlinkClick r:id="rId3"/>
              </a:rPr>
              <a:t>b</a:t>
            </a:r>
            <a:r>
              <a:rPr lang="en-GB" dirty="0" smtClean="0">
                <a:latin typeface="Verdana" pitchFamily="34" charset="0"/>
                <a:ea typeface="Verdana" pitchFamily="34" charset="0"/>
                <a:cs typeface="Verdana" pitchFamily="34" charset="0"/>
                <a:hlinkClick r:id="rId3"/>
              </a:rPr>
              <a:t>usiness_intelligence@alchemyworx.com</a:t>
            </a:r>
            <a:endParaRPr lang="en-GB" dirty="0" smtClean="0">
              <a:latin typeface="Verdana" pitchFamily="34" charset="0"/>
              <a:ea typeface="Verdana" pitchFamily="34" charset="0"/>
              <a:cs typeface="Verdana" pitchFamily="34" charset="0"/>
            </a:endParaRPr>
          </a:p>
          <a:p>
            <a:pPr lvl="1">
              <a:lnSpc>
                <a:spcPct val="90000"/>
              </a:lnSpc>
            </a:pPr>
            <a:r>
              <a:rPr lang="en-GB" dirty="0" err="1" smtClean="0">
                <a:latin typeface="Verdana" pitchFamily="34" charset="0"/>
                <a:ea typeface="Verdana" pitchFamily="34" charset="0"/>
                <a:cs typeface="Verdana" pitchFamily="34" charset="0"/>
                <a:hlinkClick r:id="rId4"/>
              </a:rPr>
              <a:t>cm@alchemyworx.com</a:t>
            </a:r>
            <a:endParaRPr lang="en-GB" dirty="0" smtClean="0">
              <a:latin typeface="Verdana" pitchFamily="34" charset="0"/>
              <a:ea typeface="Verdana" pitchFamily="34" charset="0"/>
              <a:cs typeface="Verdana" pitchFamily="34" charset="0"/>
            </a:endParaRPr>
          </a:p>
          <a:p>
            <a:pPr lvl="1">
              <a:lnSpc>
                <a:spcPct val="90000"/>
              </a:lnSpc>
            </a:pPr>
            <a:r>
              <a:rPr lang="en-GB" dirty="0" err="1" smtClean="0">
                <a:latin typeface="Verdana" pitchFamily="34" charset="0"/>
                <a:ea typeface="Verdana" pitchFamily="34" charset="0"/>
                <a:cs typeface="Verdana" pitchFamily="34" charset="0"/>
                <a:hlinkClick r:id="rId5"/>
              </a:rPr>
              <a:t>html@alchemyworx.com</a:t>
            </a:r>
            <a:endParaRPr lang="en-GB" dirty="0" smtClean="0">
              <a:latin typeface="Verdana" pitchFamily="34" charset="0"/>
              <a:ea typeface="Verdana" pitchFamily="34" charset="0"/>
              <a:cs typeface="Verdana" pitchFamily="34" charset="0"/>
            </a:endParaRPr>
          </a:p>
          <a:p>
            <a:pPr lvl="1">
              <a:lnSpc>
                <a:spcPct val="90000"/>
              </a:lnSpc>
            </a:pPr>
            <a:r>
              <a:rPr lang="en-GB" u="sng" dirty="0" smtClean="0">
                <a:hlinkClick r:id="rId6"/>
              </a:rPr>
              <a:t>testing@alchemyworx.com</a:t>
            </a:r>
            <a:r>
              <a:rPr lang="en-GB" dirty="0" smtClean="0"/>
              <a:t>. </a:t>
            </a:r>
            <a:endParaRPr lang="en-GB" dirty="0"/>
          </a:p>
          <a:p>
            <a:pPr lvl="1">
              <a:lnSpc>
                <a:spcPct val="90000"/>
              </a:lnSpc>
            </a:pPr>
            <a:r>
              <a:rPr lang="en-GB" u="sng" dirty="0" smtClean="0">
                <a:hlinkClick r:id="rId7"/>
              </a:rPr>
              <a:t>projects@alchemyworx.com</a:t>
            </a:r>
            <a:r>
              <a:rPr lang="en-GB" u="sng" dirty="0" smtClean="0"/>
              <a:t> (</a:t>
            </a:r>
            <a:r>
              <a:rPr lang="en-GB" sz="1600" i="1" dirty="0"/>
              <a:t>Any time you have non- business as usual work for deployment/data, please can you email this list with the requirements/project </a:t>
            </a:r>
            <a:r>
              <a:rPr lang="en-GB" sz="1600" i="1" dirty="0" smtClean="0"/>
              <a:t>details.</a:t>
            </a:r>
            <a:r>
              <a:rPr lang="en-GB" sz="1600" i="1" dirty="0"/>
              <a:t> </a:t>
            </a:r>
            <a:r>
              <a:rPr lang="en-GB" sz="1600" i="1" dirty="0" smtClean="0"/>
              <a:t>Non </a:t>
            </a:r>
            <a:r>
              <a:rPr lang="en-GB" sz="1600" i="1" dirty="0"/>
              <a:t>BAU are any projects such as landing pages, triggers for your clients, anything that is not part of the regular deployment/data jobs</a:t>
            </a:r>
            <a:r>
              <a:rPr lang="en-GB" sz="1600" i="1" dirty="0" smtClean="0"/>
              <a:t>.)</a:t>
            </a:r>
            <a:endParaRPr lang="en-GB" sz="1600" i="1" dirty="0" smtClean="0">
              <a:latin typeface="Verdana" pitchFamily="34" charset="0"/>
              <a:ea typeface="Verdana" pitchFamily="34" charset="0"/>
              <a:cs typeface="Verdana" pitchFamily="34" charset="0"/>
            </a:endParaRPr>
          </a:p>
          <a:p>
            <a:pPr lvl="1">
              <a:lnSpc>
                <a:spcPct val="90000"/>
              </a:lnSpc>
            </a:pPr>
            <a:r>
              <a:rPr lang="en-GB" dirty="0" smtClean="0">
                <a:latin typeface="Verdana" pitchFamily="34" charset="0"/>
                <a:ea typeface="Verdana" pitchFamily="34" charset="0"/>
                <a:cs typeface="Verdana" pitchFamily="34" charset="0"/>
                <a:hlinkClick r:id="rId8"/>
              </a:rPr>
              <a:t>consulting@alchemyworx.com</a:t>
            </a:r>
            <a:r>
              <a:rPr lang="en-GB" dirty="0" smtClean="0">
                <a:latin typeface="Verdana" pitchFamily="34" charset="0"/>
                <a:ea typeface="Verdana" pitchFamily="34" charset="0"/>
                <a:cs typeface="Verdana" pitchFamily="34" charset="0"/>
              </a:rPr>
              <a:t> </a:t>
            </a:r>
          </a:p>
          <a:p>
            <a:pPr>
              <a:lnSpc>
                <a:spcPct val="90000"/>
              </a:lnSpc>
            </a:pPr>
            <a:r>
              <a:rPr lang="en-GB" dirty="0" smtClean="0">
                <a:latin typeface="Verdana" pitchFamily="34" charset="0"/>
                <a:ea typeface="Verdana" pitchFamily="34" charset="0"/>
                <a:cs typeface="Verdana" pitchFamily="34" charset="0"/>
              </a:rPr>
              <a:t>Always put the PROJECT NUMBER in the subject line for all internal communications</a:t>
            </a:r>
            <a:endParaRPr lang="en-US" dirty="0" smtClean="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p:cNvSpPr>
          <p:nvPr/>
        </p:nvSpPr>
        <p:spPr bwMode="auto">
          <a:xfrm>
            <a:off x="609600" y="228600"/>
            <a:ext cx="8153400" cy="990600"/>
          </a:xfrm>
          <a:prstGeom prst="rect">
            <a:avLst/>
          </a:prstGeom>
          <a:noFill/>
          <a:ln w="9525">
            <a:noFill/>
            <a:miter lim="800000"/>
            <a:headEnd/>
            <a:tailEnd/>
          </a:ln>
        </p:spPr>
        <p:txBody>
          <a:bodyPr anchor="ctr"/>
          <a:lstStyle/>
          <a:p>
            <a:pPr eaLnBrk="0" hangingPunct="0"/>
            <a:r>
              <a:rPr lang="en-GB" sz="3600" dirty="0">
                <a:latin typeface="Verdana" pitchFamily="34" charset="0"/>
                <a:ea typeface="Verdana" pitchFamily="34" charset="0"/>
                <a:cs typeface="Verdana" pitchFamily="34" charset="0"/>
              </a:rPr>
              <a:t>Clients Timelines</a:t>
            </a:r>
            <a:endParaRPr lang="en-US" sz="3600" dirty="0">
              <a:latin typeface="Verdana" pitchFamily="34" charset="0"/>
              <a:ea typeface="Verdana" pitchFamily="34" charset="0"/>
              <a:cs typeface="Verdana" pitchFamily="34" charset="0"/>
            </a:endParaRPr>
          </a:p>
        </p:txBody>
      </p:sp>
      <p:sp>
        <p:nvSpPr>
          <p:cNvPr id="30723" name="Rectangle 7"/>
          <p:cNvSpPr>
            <a:spLocks/>
          </p:cNvSpPr>
          <p:nvPr/>
        </p:nvSpPr>
        <p:spPr bwMode="auto">
          <a:xfrm>
            <a:off x="755650" y="2143125"/>
            <a:ext cx="8010525" cy="4525963"/>
          </a:xfrm>
          <a:prstGeom prst="rect">
            <a:avLst/>
          </a:prstGeom>
          <a:noFill/>
          <a:ln w="9525">
            <a:noFill/>
            <a:miter lim="800000"/>
            <a:headEnd/>
            <a:tailEnd/>
          </a:ln>
        </p:spPr>
        <p:txBody>
          <a:bodyPr/>
          <a:lstStyle/>
          <a:p>
            <a:pPr marL="639763" lvl="1" indent="-273050" eaLnBrk="0" hangingPunct="0">
              <a:spcBef>
                <a:spcPts val="550"/>
              </a:spcBef>
              <a:buClr>
                <a:schemeClr val="accent1"/>
              </a:buClr>
              <a:buSzPct val="70000"/>
              <a:buFont typeface="Wingdings 2" pitchFamily="18" charset="2"/>
              <a:buChar char=""/>
            </a:pPr>
            <a:endParaRPr lang="en-US" sz="2400" dirty="0">
              <a:latin typeface="Verdana" pitchFamily="34" charset="0"/>
            </a:endParaRPr>
          </a:p>
        </p:txBody>
      </p:sp>
      <p:sp>
        <p:nvSpPr>
          <p:cNvPr id="30724" name="Text Box 9"/>
          <p:cNvSpPr txBox="1">
            <a:spLocks noChangeArrowheads="1"/>
          </p:cNvSpPr>
          <p:nvPr/>
        </p:nvSpPr>
        <p:spPr bwMode="auto">
          <a:xfrm>
            <a:off x="533400" y="1125538"/>
            <a:ext cx="8215313" cy="2062103"/>
          </a:xfrm>
          <a:prstGeom prst="rect">
            <a:avLst/>
          </a:prstGeom>
          <a:noFill/>
          <a:ln w="9525">
            <a:noFill/>
            <a:miter lim="800000"/>
            <a:headEnd/>
            <a:tailEnd/>
          </a:ln>
        </p:spPr>
        <p:txBody>
          <a:bodyPr wrap="square">
            <a:spAutoFit/>
          </a:bodyPr>
          <a:lstStyle/>
          <a:p>
            <a:r>
              <a:rPr lang="en-GB" sz="1600" dirty="0" smtClean="0">
                <a:latin typeface="Verdana" pitchFamily="34" charset="0"/>
              </a:rPr>
              <a:t>Please find example of our branded project timelines excel doc to use</a:t>
            </a:r>
          </a:p>
          <a:p>
            <a:endParaRPr lang="en-GB" sz="1600" dirty="0" smtClean="0">
              <a:latin typeface="Verdana" pitchFamily="34" charset="0"/>
            </a:endParaRPr>
          </a:p>
          <a:p>
            <a:r>
              <a:rPr lang="en-US" sz="1600" dirty="0" smtClean="0">
                <a:latin typeface="Verdana" pitchFamily="34" charset="0"/>
                <a:hlinkClick r:id="rId2" action="ppaction://hlinkfile"/>
              </a:rPr>
              <a:t>client_project_timelines.xlsx</a:t>
            </a:r>
            <a:endParaRPr lang="en-US" sz="1600" dirty="0" smtClean="0">
              <a:latin typeface="Verdana" pitchFamily="34" charset="0"/>
            </a:endParaRPr>
          </a:p>
          <a:p>
            <a:endParaRPr lang="en-US" sz="1600" dirty="0" smtClean="0">
              <a:latin typeface="Verdana" pitchFamily="34" charset="0"/>
            </a:endParaRPr>
          </a:p>
          <a:p>
            <a:endParaRPr lang="en-US" sz="1600" dirty="0" smtClean="0">
              <a:latin typeface="Verdana" pitchFamily="34" charset="0"/>
            </a:endParaRPr>
          </a:p>
          <a:p>
            <a:r>
              <a:rPr lang="en-US" sz="1600" dirty="0" smtClean="0">
                <a:latin typeface="Verdana" pitchFamily="34" charset="0"/>
              </a:rPr>
              <a:t>Complete the proposed timelines and then complete actual as you go – so you can check we meeting all milestones</a:t>
            </a:r>
          </a:p>
          <a:p>
            <a:endParaRPr lang="en-US" sz="1600" dirty="0">
              <a:latin typeface="Verdana" pitchFamily="34"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p:txBody>
          <a:bodyPr>
            <a:normAutofit/>
          </a:bodyPr>
          <a:lstStyle/>
          <a:p>
            <a:r>
              <a:rPr lang="en-GB" b="1" dirty="0" smtClean="0">
                <a:latin typeface="Verdana" pitchFamily="34" charset="0"/>
                <a:ea typeface="Verdana" pitchFamily="34" charset="0"/>
                <a:cs typeface="Verdana" pitchFamily="34" charset="0"/>
              </a:rPr>
              <a:t>Client meetings at AW</a:t>
            </a:r>
            <a:endParaRPr lang="en-US" b="1" dirty="0" smtClean="0">
              <a:latin typeface="Verdana" pitchFamily="34" charset="0"/>
              <a:ea typeface="Verdana" pitchFamily="34" charset="0"/>
              <a:cs typeface="Verdana" pitchFamily="34" charset="0"/>
            </a:endParaRPr>
          </a:p>
        </p:txBody>
      </p:sp>
      <p:sp>
        <p:nvSpPr>
          <p:cNvPr id="32771" name="Rectangle 3"/>
          <p:cNvSpPr>
            <a:spLocks noGrp="1"/>
          </p:cNvSpPr>
          <p:nvPr>
            <p:ph type="body" idx="4294967295"/>
          </p:nvPr>
        </p:nvSpPr>
        <p:spPr>
          <a:xfrm>
            <a:off x="612775" y="1484313"/>
            <a:ext cx="8153400" cy="4525962"/>
          </a:xfrm>
        </p:spPr>
        <p:txBody>
          <a:bodyPr/>
          <a:lstStyle/>
          <a:p>
            <a:pPr>
              <a:lnSpc>
                <a:spcPct val="80000"/>
              </a:lnSpc>
            </a:pPr>
            <a:r>
              <a:rPr lang="en-GB" sz="2100" dirty="0" smtClean="0">
                <a:latin typeface="Verdana" pitchFamily="34" charset="0"/>
                <a:ea typeface="Verdana" pitchFamily="34" charset="0"/>
                <a:cs typeface="Verdana" pitchFamily="34" charset="0"/>
              </a:rPr>
              <a:t>Always check the boardroom is available before booking a client meeting at AW</a:t>
            </a:r>
            <a:br>
              <a:rPr lang="en-GB" sz="2100" dirty="0" smtClean="0">
                <a:latin typeface="Verdana" pitchFamily="34" charset="0"/>
                <a:ea typeface="Verdana" pitchFamily="34" charset="0"/>
                <a:cs typeface="Verdana" pitchFamily="34" charset="0"/>
              </a:rPr>
            </a:br>
            <a:endParaRPr lang="en-GB" sz="2100" dirty="0" smtClean="0">
              <a:latin typeface="Verdana" pitchFamily="34" charset="0"/>
              <a:ea typeface="Verdana" pitchFamily="34" charset="0"/>
              <a:cs typeface="Verdana" pitchFamily="34" charset="0"/>
            </a:endParaRPr>
          </a:p>
          <a:p>
            <a:pPr>
              <a:lnSpc>
                <a:spcPct val="80000"/>
              </a:lnSpc>
            </a:pPr>
            <a:r>
              <a:rPr lang="en-GB" sz="2100" dirty="0" smtClean="0">
                <a:latin typeface="Verdana" pitchFamily="34" charset="0"/>
                <a:ea typeface="Verdana" pitchFamily="34" charset="0"/>
                <a:cs typeface="Verdana" pitchFamily="34" charset="0"/>
              </a:rPr>
              <a:t>Ensure you have invited and informed all relevant internal stakeholders – consultant, client relations manager, production staff, Claire R who may be needed</a:t>
            </a:r>
          </a:p>
          <a:p>
            <a:pPr>
              <a:lnSpc>
                <a:spcPct val="80000"/>
              </a:lnSpc>
            </a:pPr>
            <a:endParaRPr lang="en-GB" sz="2100" dirty="0" smtClean="0">
              <a:latin typeface="Verdana" pitchFamily="34" charset="0"/>
              <a:ea typeface="Verdana" pitchFamily="34" charset="0"/>
              <a:cs typeface="Verdana" pitchFamily="34" charset="0"/>
            </a:endParaRPr>
          </a:p>
          <a:p>
            <a:pPr>
              <a:lnSpc>
                <a:spcPct val="80000"/>
              </a:lnSpc>
            </a:pPr>
            <a:r>
              <a:rPr lang="en-GB" sz="2100" dirty="0" smtClean="0">
                <a:latin typeface="Verdana" pitchFamily="34" charset="0"/>
                <a:ea typeface="Verdana" pitchFamily="34" charset="0"/>
                <a:cs typeface="Verdana" pitchFamily="34" charset="0"/>
              </a:rPr>
              <a:t>Book meeting on the meeting </a:t>
            </a:r>
            <a:r>
              <a:rPr lang="en-GB" sz="2100" dirty="0" err="1" smtClean="0">
                <a:latin typeface="Verdana" pitchFamily="34" charset="0"/>
                <a:ea typeface="Verdana" pitchFamily="34" charset="0"/>
                <a:cs typeface="Verdana" pitchFamily="34" charset="0"/>
              </a:rPr>
              <a:t>spreadsheet</a:t>
            </a:r>
            <a:r>
              <a:rPr lang="en-GB" sz="2100" dirty="0" smtClean="0">
                <a:latin typeface="Verdana" pitchFamily="34" charset="0"/>
                <a:ea typeface="Verdana" pitchFamily="34" charset="0"/>
                <a:cs typeface="Verdana" pitchFamily="34" charset="0"/>
              </a:rPr>
              <a:t> </a:t>
            </a:r>
            <a:r>
              <a:rPr lang="en-GB" sz="2100" dirty="0" smtClean="0">
                <a:latin typeface="Verdana" pitchFamily="34" charset="0"/>
                <a:ea typeface="Verdana" pitchFamily="34" charset="0"/>
                <a:cs typeface="Verdana" pitchFamily="34" charset="0"/>
                <a:hlinkClick r:id="rId2" action="ppaction://hlinkfile"/>
              </a:rPr>
              <a:t>..\..\..\general\</a:t>
            </a:r>
            <a:r>
              <a:rPr lang="en-GB" sz="2100" dirty="0" err="1" smtClean="0">
                <a:latin typeface="Verdana" pitchFamily="34" charset="0"/>
                <a:ea typeface="Verdana" pitchFamily="34" charset="0"/>
                <a:cs typeface="Verdana" pitchFamily="34" charset="0"/>
                <a:hlinkClick r:id="rId2" action="ppaction://hlinkfile"/>
              </a:rPr>
              <a:t>room_bookings</a:t>
            </a:r>
            <a:r>
              <a:rPr lang="en-GB" sz="2100" dirty="0" smtClean="0">
                <a:latin typeface="Verdana" pitchFamily="34" charset="0"/>
                <a:ea typeface="Verdana" pitchFamily="34" charset="0"/>
                <a:cs typeface="Verdana" pitchFamily="34" charset="0"/>
                <a:hlinkClick r:id="rId2" action="ppaction://hlinkfile"/>
              </a:rPr>
              <a:t>\Meeting_Room_Bookings_2013.xls</a:t>
            </a:r>
            <a:endParaRPr lang="en-GB" sz="2100" dirty="0" smtClean="0">
              <a:latin typeface="Verdana" pitchFamily="34" charset="0"/>
              <a:ea typeface="Verdana" pitchFamily="34" charset="0"/>
              <a:cs typeface="Verdana" pitchFamily="34" charset="0"/>
            </a:endParaRPr>
          </a:p>
          <a:p>
            <a:pPr>
              <a:lnSpc>
                <a:spcPct val="80000"/>
              </a:lnSpc>
            </a:pPr>
            <a:endParaRPr lang="en-GB" sz="2100" dirty="0" smtClean="0">
              <a:latin typeface="Verdana" pitchFamily="34" charset="0"/>
              <a:ea typeface="Verdana" pitchFamily="34" charset="0"/>
              <a:cs typeface="Verdana" pitchFamily="34" charset="0"/>
            </a:endParaRPr>
          </a:p>
          <a:p>
            <a:pPr>
              <a:lnSpc>
                <a:spcPct val="80000"/>
              </a:lnSpc>
            </a:pPr>
            <a:r>
              <a:rPr lang="en-GB" sz="2100" dirty="0" smtClean="0">
                <a:latin typeface="Verdana" pitchFamily="34" charset="0"/>
                <a:ea typeface="Verdana" pitchFamily="34" charset="0"/>
                <a:cs typeface="Verdana" pitchFamily="34" charset="0"/>
              </a:rPr>
              <a:t>Inform Georgia/Charlotte of meeting letting them know of the attendee no’s so they can organise drinks, breakfast or lunch as appropriate</a:t>
            </a:r>
          </a:p>
          <a:p>
            <a:pPr>
              <a:lnSpc>
                <a:spcPct val="80000"/>
              </a:lnSpc>
            </a:pPr>
            <a:endParaRPr lang="en-GB" sz="2100" dirty="0" smtClean="0">
              <a:latin typeface="Verdana" pitchFamily="34" charset="0"/>
              <a:ea typeface="Verdana" pitchFamily="34" charset="0"/>
              <a:cs typeface="Verdana" pitchFamily="34" charset="0"/>
            </a:endParaRPr>
          </a:p>
          <a:p>
            <a:pPr>
              <a:lnSpc>
                <a:spcPct val="80000"/>
              </a:lnSpc>
            </a:pPr>
            <a:r>
              <a:rPr lang="en-GB" sz="2100" dirty="0" smtClean="0">
                <a:latin typeface="Verdana" pitchFamily="34" charset="0"/>
                <a:ea typeface="Verdana" pitchFamily="34" charset="0"/>
                <a:cs typeface="Verdana" pitchFamily="34" charset="0"/>
              </a:rPr>
              <a:t>If meeting times/dates change ensure you amend booking slot on calendar and let Georgia know</a:t>
            </a:r>
          </a:p>
          <a:p>
            <a:pPr>
              <a:lnSpc>
                <a:spcPct val="80000"/>
              </a:lnSpc>
            </a:pPr>
            <a:endParaRPr lang="en-US" sz="2100" dirty="0" smtClean="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539751" y="97291"/>
            <a:ext cx="8064698" cy="5801588"/>
          </a:xfrm>
          <a:prstGeom prst="rect">
            <a:avLst/>
          </a:prstGeom>
          <a:solidFill>
            <a:schemeClr val="bg1"/>
          </a:solidFill>
          <a:ln w="9525">
            <a:noFill/>
            <a:miter lim="800000"/>
            <a:headEnd/>
            <a:tailEnd/>
          </a:ln>
        </p:spPr>
        <p:txBody>
          <a:bodyPr wrap="square" anchor="ctr">
            <a:spAutoFit/>
          </a:bodyPr>
          <a:lstStyle/>
          <a:p>
            <a:endParaRPr lang="en-US" sz="1200" dirty="0">
              <a:latin typeface="Verdana" pitchFamily="34" charset="0"/>
            </a:endParaRPr>
          </a:p>
          <a:p>
            <a:r>
              <a:rPr lang="en-US" b="1" u="sng" dirty="0" smtClean="0">
                <a:latin typeface="Verdana" pitchFamily="34" charset="0"/>
              </a:rPr>
              <a:t>Production</a:t>
            </a:r>
            <a:br>
              <a:rPr lang="en-US" b="1" u="sng" dirty="0" smtClean="0">
                <a:latin typeface="Verdana" pitchFamily="34" charset="0"/>
              </a:rPr>
            </a:br>
            <a:endParaRPr lang="en-US" b="1" u="sng" dirty="0" smtClean="0">
              <a:latin typeface="Verdana" pitchFamily="34" charset="0"/>
            </a:endParaRPr>
          </a:p>
          <a:p>
            <a:pPr lvl="1">
              <a:buFont typeface="Arial" pitchFamily="34" charset="0"/>
              <a:buChar char="•"/>
            </a:pPr>
            <a:r>
              <a:rPr lang="en-US" b="1" u="sng" dirty="0" smtClean="0">
                <a:latin typeface="Verdana" pitchFamily="34" charset="0"/>
              </a:rPr>
              <a:t>Design </a:t>
            </a:r>
            <a:r>
              <a:rPr lang="en-US" b="1" u="sng" dirty="0">
                <a:latin typeface="Verdana" pitchFamily="34" charset="0"/>
              </a:rPr>
              <a:t>team:</a:t>
            </a:r>
            <a:r>
              <a:rPr lang="en-US" b="1" dirty="0">
                <a:latin typeface="Verdana" pitchFamily="34" charset="0"/>
              </a:rPr>
              <a:t> </a:t>
            </a:r>
            <a:r>
              <a:rPr lang="en-US" sz="1600" dirty="0">
                <a:latin typeface="Verdana" pitchFamily="34" charset="0"/>
              </a:rPr>
              <a:t>design emails, purchase images, prepare files for build</a:t>
            </a:r>
          </a:p>
          <a:p>
            <a:endParaRPr lang="en-US" sz="900" b="1" u="sng" dirty="0">
              <a:latin typeface="Verdana" pitchFamily="34" charset="0"/>
            </a:endParaRPr>
          </a:p>
          <a:p>
            <a:pPr lvl="1">
              <a:buFont typeface="Arial" pitchFamily="34" charset="0"/>
              <a:buChar char="•"/>
            </a:pPr>
            <a:r>
              <a:rPr lang="en-US" b="1" u="sng" dirty="0">
                <a:latin typeface="Verdana" pitchFamily="34" charset="0"/>
              </a:rPr>
              <a:t>Html team</a:t>
            </a:r>
            <a:r>
              <a:rPr lang="en-US" b="1" dirty="0">
                <a:latin typeface="Verdana" pitchFamily="34" charset="0"/>
              </a:rPr>
              <a:t>: </a:t>
            </a:r>
            <a:endParaRPr lang="en-US" b="1" dirty="0" smtClean="0">
              <a:latin typeface="Verdana" pitchFamily="34" charset="0"/>
            </a:endParaRPr>
          </a:p>
          <a:p>
            <a:r>
              <a:rPr lang="en-US" sz="1600" dirty="0" smtClean="0">
                <a:latin typeface="Verdana" pitchFamily="34" charset="0"/>
              </a:rPr>
              <a:t>build </a:t>
            </a:r>
            <a:r>
              <a:rPr lang="en-US" sz="1600" dirty="0">
                <a:latin typeface="Verdana" pitchFamily="34" charset="0"/>
              </a:rPr>
              <a:t>emails (NL and text), landing pages, forms, prepare for </a:t>
            </a:r>
            <a:r>
              <a:rPr lang="en-US" sz="1600" dirty="0" smtClean="0">
                <a:latin typeface="Verdana" pitchFamily="34" charset="0"/>
              </a:rPr>
              <a:t>deployment</a:t>
            </a:r>
          </a:p>
          <a:p>
            <a:endParaRPr lang="en-US" sz="1600" dirty="0">
              <a:latin typeface="Verdana" pitchFamily="34" charset="0"/>
            </a:endParaRPr>
          </a:p>
          <a:p>
            <a:endParaRPr lang="en-US" sz="700" b="1" u="sng" dirty="0">
              <a:latin typeface="Verdana" pitchFamily="34" charset="0"/>
            </a:endParaRPr>
          </a:p>
          <a:p>
            <a:r>
              <a:rPr lang="en-US" b="1" u="sng" dirty="0" smtClean="0">
                <a:latin typeface="Verdana" pitchFamily="34" charset="0"/>
              </a:rPr>
              <a:t>Deployment </a:t>
            </a:r>
            <a:r>
              <a:rPr lang="en-US" b="1" u="sng" dirty="0">
                <a:latin typeface="Verdana" pitchFamily="34" charset="0"/>
              </a:rPr>
              <a:t>team</a:t>
            </a:r>
            <a:r>
              <a:rPr lang="en-US" b="1" dirty="0">
                <a:latin typeface="Verdana" pitchFamily="34" charset="0"/>
              </a:rPr>
              <a:t>: </a:t>
            </a:r>
            <a:endParaRPr lang="en-US" b="1" dirty="0" smtClean="0">
              <a:latin typeface="Verdana" pitchFamily="34" charset="0"/>
            </a:endParaRPr>
          </a:p>
          <a:p>
            <a:r>
              <a:rPr lang="en-US" dirty="0" smtClean="0">
                <a:latin typeface="Verdana" pitchFamily="34" charset="0"/>
              </a:rPr>
              <a:t>set </a:t>
            </a:r>
            <a:r>
              <a:rPr lang="en-US" dirty="0">
                <a:latin typeface="Verdana" pitchFamily="34" charset="0"/>
              </a:rPr>
              <a:t>up emails, host images, set up forms, send for render </a:t>
            </a:r>
            <a:r>
              <a:rPr lang="en-US" dirty="0" smtClean="0">
                <a:latin typeface="Verdana" pitchFamily="34" charset="0"/>
              </a:rPr>
              <a:t>test, Render test</a:t>
            </a:r>
            <a:r>
              <a:rPr lang="en-US" dirty="0">
                <a:latin typeface="Verdana" pitchFamily="34" charset="0"/>
              </a:rPr>
              <a:t>, deploy, liaise with ESP’s support </a:t>
            </a:r>
            <a:r>
              <a:rPr lang="en-US" dirty="0" smtClean="0">
                <a:latin typeface="Verdana" pitchFamily="34" charset="0"/>
              </a:rPr>
              <a:t>team</a:t>
            </a:r>
          </a:p>
          <a:p>
            <a:endParaRPr lang="en-US" dirty="0">
              <a:latin typeface="Verdana" pitchFamily="34" charset="0"/>
            </a:endParaRPr>
          </a:p>
          <a:p>
            <a:endParaRPr lang="en-US" sz="700" b="1" u="sng" dirty="0">
              <a:latin typeface="Verdana" pitchFamily="34" charset="0"/>
            </a:endParaRPr>
          </a:p>
          <a:p>
            <a:r>
              <a:rPr lang="en-US" b="1" u="sng" dirty="0" smtClean="0">
                <a:latin typeface="Verdana" pitchFamily="34" charset="0"/>
              </a:rPr>
              <a:t>Data team: </a:t>
            </a:r>
            <a:r>
              <a:rPr lang="en-US" dirty="0" smtClean="0">
                <a:latin typeface="Verdana" pitchFamily="34" charset="0"/>
              </a:rPr>
              <a:t>manage </a:t>
            </a:r>
            <a:r>
              <a:rPr lang="en-US" dirty="0">
                <a:latin typeface="Verdana" pitchFamily="34" charset="0"/>
              </a:rPr>
              <a:t>data, </a:t>
            </a:r>
            <a:r>
              <a:rPr lang="en-US" dirty="0" smtClean="0">
                <a:latin typeface="Verdana" pitchFamily="34" charset="0"/>
              </a:rPr>
              <a:t>upload data into the ESP platform; run data counts; </a:t>
            </a:r>
          </a:p>
          <a:p>
            <a:endParaRPr lang="en-US" dirty="0">
              <a:latin typeface="Verdana" pitchFamily="34" charset="0"/>
            </a:endParaRPr>
          </a:p>
          <a:p>
            <a:pPr lvl="0"/>
            <a:r>
              <a:rPr lang="en-US" b="1" u="sng" dirty="0" smtClean="0">
                <a:latin typeface="Verdana" pitchFamily="34" charset="0"/>
              </a:rPr>
              <a:t>Business Intelligence team</a:t>
            </a:r>
            <a:r>
              <a:rPr lang="en-US" b="1" dirty="0" smtClean="0">
                <a:latin typeface="Verdana" pitchFamily="34" charset="0"/>
              </a:rPr>
              <a:t>: </a:t>
            </a:r>
            <a:r>
              <a:rPr lang="en-US" dirty="0" smtClean="0">
                <a:latin typeface="Verdana" pitchFamily="34" charset="0"/>
                <a:ea typeface="Verdana" pitchFamily="34" charset="0"/>
                <a:cs typeface="Verdana" pitchFamily="34" charset="0"/>
              </a:rPr>
              <a:t>create </a:t>
            </a:r>
            <a:r>
              <a:rPr lang="en-US" dirty="0">
                <a:latin typeface="Verdana" pitchFamily="34" charset="0"/>
                <a:ea typeface="Verdana" pitchFamily="34" charset="0"/>
                <a:cs typeface="Verdana" pitchFamily="34" charset="0"/>
              </a:rPr>
              <a:t>snapshot reports, Subscriber </a:t>
            </a:r>
            <a:r>
              <a:rPr lang="en-US" dirty="0" err="1">
                <a:latin typeface="Verdana" pitchFamily="34" charset="0"/>
                <a:ea typeface="Verdana" pitchFamily="34" charset="0"/>
                <a:cs typeface="Verdana" pitchFamily="34" charset="0"/>
              </a:rPr>
              <a:t>Behaviour</a:t>
            </a:r>
            <a:r>
              <a:rPr lang="en-US" dirty="0">
                <a:latin typeface="Verdana" pitchFamily="34" charset="0"/>
                <a:ea typeface="Verdana" pitchFamily="34" charset="0"/>
                <a:cs typeface="Verdana" pitchFamily="34" charset="0"/>
              </a:rPr>
              <a:t> Analysis; ROI audits </a:t>
            </a:r>
            <a:r>
              <a:rPr lang="en-GB" dirty="0">
                <a:latin typeface="Verdana" pitchFamily="34" charset="0"/>
                <a:ea typeface="Verdana" pitchFamily="34" charset="0"/>
                <a:cs typeface="Verdana" pitchFamily="34" charset="0"/>
              </a:rPr>
              <a:t>Frequency </a:t>
            </a:r>
            <a:r>
              <a:rPr lang="en-GB" dirty="0" smtClean="0">
                <a:latin typeface="Verdana" pitchFamily="34" charset="0"/>
                <a:ea typeface="Verdana" pitchFamily="34" charset="0"/>
                <a:cs typeface="Verdana" pitchFamily="34" charset="0"/>
              </a:rPr>
              <a:t>analysis; </a:t>
            </a:r>
            <a:r>
              <a:rPr lang="en-GB" dirty="0" err="1" smtClean="0">
                <a:latin typeface="Verdana" pitchFamily="34" charset="0"/>
                <a:ea typeface="Verdana" pitchFamily="34" charset="0"/>
                <a:cs typeface="Verdana" pitchFamily="34" charset="0"/>
              </a:rPr>
              <a:t>Recency</a:t>
            </a:r>
            <a:r>
              <a:rPr lang="en-GB" dirty="0" smtClean="0">
                <a:latin typeface="Verdana" pitchFamily="34" charset="0"/>
                <a:ea typeface="Verdana" pitchFamily="34" charset="0"/>
                <a:cs typeface="Verdana" pitchFamily="34" charset="0"/>
              </a:rPr>
              <a:t> analysis; Inactive analysis ; Dashboards; </a:t>
            </a:r>
            <a:r>
              <a:rPr lang="en-GB" dirty="0">
                <a:latin typeface="Verdana" pitchFamily="34" charset="0"/>
                <a:ea typeface="Verdana" pitchFamily="34" charset="0"/>
                <a:cs typeface="Verdana" pitchFamily="34" charset="0"/>
              </a:rPr>
              <a:t>Subject line analysis</a:t>
            </a:r>
          </a:p>
          <a:p>
            <a:endParaRPr lang="en-US" dirty="0">
              <a:latin typeface="Verdana" pitchFamily="34" charset="0"/>
            </a:endParaRPr>
          </a:p>
          <a:p>
            <a:r>
              <a:rPr lang="en-US" b="1" u="sng" dirty="0" smtClean="0">
                <a:latin typeface="Verdana" pitchFamily="34" charset="0"/>
              </a:rPr>
              <a:t>Copywriting:</a:t>
            </a:r>
            <a:r>
              <a:rPr lang="en-US" b="1" dirty="0" smtClean="0">
                <a:latin typeface="Verdana" pitchFamily="34" charset="0"/>
              </a:rPr>
              <a:t>  </a:t>
            </a:r>
            <a:r>
              <a:rPr lang="en-US" dirty="0" smtClean="0">
                <a:latin typeface="Verdana" pitchFamily="34" charset="0"/>
              </a:rPr>
              <a:t>Outsource, </a:t>
            </a:r>
            <a:r>
              <a:rPr lang="en-US" dirty="0">
                <a:latin typeface="Verdana" pitchFamily="34" charset="0"/>
              </a:rPr>
              <a:t>w</a:t>
            </a:r>
            <a:r>
              <a:rPr lang="en-US" dirty="0" smtClean="0">
                <a:latin typeface="Verdana" pitchFamily="34" charset="0"/>
              </a:rPr>
              <a:t>rite, edit and repurpose copy</a:t>
            </a:r>
            <a:endParaRPr lang="en-US" dirty="0">
              <a:latin typeface="Verdana" pitchFamily="34"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p:cNvSpPr>
          <p:nvPr>
            <p:ph type="body" idx="4294967295"/>
          </p:nvPr>
        </p:nvSpPr>
        <p:spPr>
          <a:xfrm>
            <a:off x="612775" y="1268413"/>
            <a:ext cx="8153400" cy="4857750"/>
          </a:xfrm>
        </p:spPr>
        <p:txBody>
          <a:bodyPr/>
          <a:lstStyle/>
          <a:p>
            <a:pPr>
              <a:lnSpc>
                <a:spcPct val="80000"/>
              </a:lnSpc>
              <a:defRPr/>
            </a:pPr>
            <a:r>
              <a:rPr lang="en-GB" sz="1900" dirty="0" smtClean="0">
                <a:latin typeface="Verdana" pitchFamily="34" charset="0"/>
                <a:ea typeface="Verdana" pitchFamily="34" charset="0"/>
                <a:cs typeface="Verdana" pitchFamily="34" charset="0"/>
              </a:rPr>
              <a:t>Invoicing Process:</a:t>
            </a:r>
          </a:p>
          <a:p>
            <a:pPr lvl="1">
              <a:lnSpc>
                <a:spcPct val="80000"/>
              </a:lnSpc>
              <a:defRPr/>
            </a:pPr>
            <a:endParaRPr lang="en-GB" sz="1900" dirty="0" smtClean="0">
              <a:latin typeface="Verdana" pitchFamily="34" charset="0"/>
              <a:ea typeface="Verdana" pitchFamily="34" charset="0"/>
              <a:cs typeface="Verdana" pitchFamily="34" charset="0"/>
            </a:endParaRPr>
          </a:p>
          <a:p>
            <a:pPr lvl="1">
              <a:lnSpc>
                <a:spcPct val="80000"/>
              </a:lnSpc>
              <a:defRPr/>
            </a:pPr>
            <a:r>
              <a:rPr lang="en-GB" sz="1900" dirty="0" smtClean="0">
                <a:latin typeface="Verdana" pitchFamily="34" charset="0"/>
                <a:ea typeface="Verdana" pitchFamily="34" charset="0"/>
                <a:cs typeface="Verdana" pitchFamily="34" charset="0"/>
                <a:hlinkClick r:id="rId3" action="ppaction://hlinkpres?slideindex=1&amp;slidetitle="/>
              </a:rPr>
              <a:t>Please read the detailed invoice process here </a:t>
            </a:r>
            <a:endParaRPr lang="en-GB" sz="1900" dirty="0" smtClean="0">
              <a:latin typeface="Verdana" pitchFamily="34" charset="0"/>
              <a:ea typeface="Verdana" pitchFamily="34" charset="0"/>
              <a:cs typeface="Verdana" pitchFamily="34" charset="0"/>
            </a:endParaRPr>
          </a:p>
          <a:p>
            <a:pPr marL="457200" lvl="1" indent="0">
              <a:lnSpc>
                <a:spcPct val="80000"/>
              </a:lnSpc>
              <a:buNone/>
              <a:defRPr/>
            </a:pPr>
            <a:endParaRPr lang="en-US" sz="1700" dirty="0" smtClean="0">
              <a:latin typeface="Verdana" pitchFamily="34" charset="0"/>
              <a:ea typeface="Verdana" pitchFamily="34" charset="0"/>
              <a:cs typeface="Verdana" pitchFamily="34" charset="0"/>
            </a:endParaRPr>
          </a:p>
          <a:p>
            <a:pPr>
              <a:lnSpc>
                <a:spcPct val="80000"/>
              </a:lnSpc>
              <a:defRPr/>
            </a:pPr>
            <a:endParaRPr lang="en-GB" sz="1900" dirty="0" smtClean="0">
              <a:latin typeface="Verdana" pitchFamily="34" charset="0"/>
              <a:ea typeface="Verdana" pitchFamily="34" charset="0"/>
              <a:cs typeface="Verdana" pitchFamily="34" charset="0"/>
            </a:endParaRPr>
          </a:p>
          <a:p>
            <a:pPr lvl="1">
              <a:lnSpc>
                <a:spcPct val="80000"/>
              </a:lnSpc>
              <a:defRPr/>
            </a:pPr>
            <a:endParaRPr lang="en-US" sz="1700" dirty="0" smtClean="0">
              <a:latin typeface="Verdana" pitchFamily="34" charset="0"/>
              <a:ea typeface="Verdana" pitchFamily="34" charset="0"/>
              <a:cs typeface="Verdana" pitchFamily="34" charset="0"/>
            </a:endParaRPr>
          </a:p>
          <a:p>
            <a:pPr lvl="1">
              <a:lnSpc>
                <a:spcPct val="80000"/>
              </a:lnSpc>
              <a:defRPr/>
            </a:pPr>
            <a:endParaRPr lang="en-US" sz="1700" dirty="0" smtClean="0">
              <a:latin typeface="Verdana" pitchFamily="34" charset="0"/>
              <a:ea typeface="Verdana" pitchFamily="34" charset="0"/>
              <a:cs typeface="Verdana" pitchFamily="34" charset="0"/>
            </a:endParaRPr>
          </a:p>
        </p:txBody>
      </p:sp>
      <p:sp>
        <p:nvSpPr>
          <p:cNvPr id="33795" name="Rectangle 2"/>
          <p:cNvSpPr>
            <a:spLocks noGrp="1"/>
          </p:cNvSpPr>
          <p:nvPr>
            <p:ph type="title" idx="4294967295"/>
          </p:nvPr>
        </p:nvSpPr>
        <p:spPr/>
        <p:txBody>
          <a:bodyPr/>
          <a:lstStyle/>
          <a:p>
            <a:r>
              <a:rPr lang="en-GB" b="1" dirty="0" smtClean="0">
                <a:latin typeface="Verdana" pitchFamily="34" charset="0"/>
                <a:ea typeface="Verdana" pitchFamily="34" charset="0"/>
                <a:cs typeface="Verdana" pitchFamily="34" charset="0"/>
              </a:rPr>
              <a:t>Invoicing process</a:t>
            </a:r>
            <a:endParaRPr lang="en-US" b="1" dirty="0" smtClean="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p:txBody>
          <a:bodyPr/>
          <a:lstStyle/>
          <a:p>
            <a:r>
              <a:rPr lang="en-GB" dirty="0" smtClean="0">
                <a:latin typeface="Verdana" pitchFamily="34" charset="0"/>
                <a:ea typeface="Verdana" pitchFamily="34" charset="0"/>
                <a:cs typeface="Verdana" pitchFamily="34" charset="0"/>
              </a:rPr>
              <a:t>Holidays</a:t>
            </a:r>
            <a:endParaRPr lang="en-US" dirty="0" smtClean="0">
              <a:latin typeface="Verdana" pitchFamily="34" charset="0"/>
              <a:ea typeface="Verdana" pitchFamily="34" charset="0"/>
              <a:cs typeface="Verdana" pitchFamily="34" charset="0"/>
            </a:endParaRPr>
          </a:p>
        </p:txBody>
      </p:sp>
      <p:sp>
        <p:nvSpPr>
          <p:cNvPr id="34819" name="Rectangle 3"/>
          <p:cNvSpPr>
            <a:spLocks noGrp="1"/>
          </p:cNvSpPr>
          <p:nvPr>
            <p:ph type="body" idx="4294967295"/>
          </p:nvPr>
        </p:nvSpPr>
        <p:spPr>
          <a:xfrm>
            <a:off x="612775" y="1268413"/>
            <a:ext cx="8153400" cy="4857750"/>
          </a:xfrm>
        </p:spPr>
        <p:txBody>
          <a:bodyPr/>
          <a:lstStyle/>
          <a:p>
            <a:pPr>
              <a:lnSpc>
                <a:spcPct val="80000"/>
              </a:lnSpc>
            </a:pPr>
            <a:r>
              <a:rPr lang="en-US" sz="1800" b="1" dirty="0" smtClean="0">
                <a:latin typeface="Verdana" pitchFamily="34" charset="0"/>
                <a:ea typeface="Verdana" pitchFamily="34" charset="0"/>
                <a:cs typeface="Verdana" pitchFamily="34" charset="0"/>
              </a:rPr>
              <a:t>Company policy:</a:t>
            </a:r>
          </a:p>
          <a:p>
            <a:pPr lvl="1">
              <a:lnSpc>
                <a:spcPct val="80000"/>
              </a:lnSpc>
            </a:pPr>
            <a:r>
              <a:rPr lang="en-US" sz="1600" dirty="0" smtClean="0">
                <a:latin typeface="Verdana" pitchFamily="34" charset="0"/>
                <a:ea typeface="Verdana" pitchFamily="34" charset="0"/>
                <a:cs typeface="Verdana" pitchFamily="34" charset="0"/>
              </a:rPr>
              <a:t>The Company’s holiday year runs from1st June to 31st May each year. All holiday must be taken within the year it is accrued and may not be carried into the following year. </a:t>
            </a:r>
          </a:p>
          <a:p>
            <a:pPr lvl="1">
              <a:lnSpc>
                <a:spcPct val="80000"/>
              </a:lnSpc>
            </a:pPr>
            <a:r>
              <a:rPr lang="en-US" sz="1600" dirty="0" smtClean="0">
                <a:latin typeface="Verdana" pitchFamily="34" charset="0"/>
                <a:ea typeface="Verdana" pitchFamily="34" charset="0"/>
                <a:cs typeface="Verdana" pitchFamily="34" charset="0"/>
              </a:rPr>
              <a:t>No more than 10 days may be taken consecutively.</a:t>
            </a:r>
          </a:p>
          <a:p>
            <a:pPr>
              <a:lnSpc>
                <a:spcPct val="80000"/>
              </a:lnSpc>
            </a:pPr>
            <a:endParaRPr lang="en-US" sz="1600" dirty="0" smtClean="0">
              <a:latin typeface="Verdana" pitchFamily="34" charset="0"/>
              <a:ea typeface="Verdana" pitchFamily="34" charset="0"/>
              <a:cs typeface="Verdana" pitchFamily="34" charset="0"/>
            </a:endParaRPr>
          </a:p>
          <a:p>
            <a:pPr>
              <a:lnSpc>
                <a:spcPct val="80000"/>
              </a:lnSpc>
            </a:pPr>
            <a:r>
              <a:rPr lang="en-GB" sz="1800" b="1" dirty="0" smtClean="0">
                <a:latin typeface="Verdana" pitchFamily="34" charset="0"/>
                <a:ea typeface="Verdana" pitchFamily="34" charset="0"/>
                <a:cs typeface="Verdana" pitchFamily="34" charset="0"/>
              </a:rPr>
              <a:t>Holidays request:</a:t>
            </a:r>
          </a:p>
          <a:p>
            <a:pPr>
              <a:lnSpc>
                <a:spcPct val="80000"/>
              </a:lnSpc>
            </a:pPr>
            <a:endParaRPr lang="en-GB" sz="1800" b="1" dirty="0" smtClean="0">
              <a:latin typeface="Verdana" pitchFamily="34" charset="0"/>
              <a:ea typeface="Verdana" pitchFamily="34" charset="0"/>
              <a:cs typeface="Verdana" pitchFamily="34" charset="0"/>
            </a:endParaRPr>
          </a:p>
          <a:p>
            <a:pPr lvl="1">
              <a:lnSpc>
                <a:spcPct val="80000"/>
              </a:lnSpc>
            </a:pPr>
            <a:r>
              <a:rPr lang="en-GB" sz="1800" b="1" dirty="0" smtClean="0">
                <a:latin typeface="Verdana" pitchFamily="34" charset="0"/>
                <a:ea typeface="Verdana" pitchFamily="34" charset="0"/>
                <a:cs typeface="Verdana" pitchFamily="34" charset="0"/>
              </a:rPr>
              <a:t>Notice:</a:t>
            </a:r>
          </a:p>
          <a:p>
            <a:pPr lvl="2">
              <a:lnSpc>
                <a:spcPct val="80000"/>
              </a:lnSpc>
            </a:pPr>
            <a:r>
              <a:rPr lang="en-GB" sz="1600" dirty="0" smtClean="0">
                <a:latin typeface="Verdana" pitchFamily="34" charset="0"/>
                <a:ea typeface="Verdana" pitchFamily="34" charset="0"/>
                <a:cs typeface="Verdana" pitchFamily="34" charset="0"/>
              </a:rPr>
              <a:t>1 or ½ day holiday – Give a week notice</a:t>
            </a:r>
          </a:p>
          <a:p>
            <a:pPr lvl="2">
              <a:lnSpc>
                <a:spcPct val="80000"/>
              </a:lnSpc>
            </a:pPr>
            <a:r>
              <a:rPr lang="en-GB" sz="1600" dirty="0" smtClean="0">
                <a:latin typeface="Verdana" pitchFamily="34" charset="0"/>
                <a:ea typeface="Verdana" pitchFamily="34" charset="0"/>
                <a:cs typeface="Verdana" pitchFamily="34" charset="0"/>
              </a:rPr>
              <a:t>1 week holiday -- Give 1 month notice</a:t>
            </a:r>
          </a:p>
          <a:p>
            <a:pPr lvl="2">
              <a:lnSpc>
                <a:spcPct val="80000"/>
              </a:lnSpc>
            </a:pPr>
            <a:r>
              <a:rPr lang="en-GB" sz="1600" dirty="0" smtClean="0">
                <a:latin typeface="Verdana" pitchFamily="34" charset="0"/>
                <a:ea typeface="Verdana" pitchFamily="34" charset="0"/>
                <a:cs typeface="Verdana" pitchFamily="34" charset="0"/>
              </a:rPr>
              <a:t>2 weeks holidays – Give 2 months notice</a:t>
            </a:r>
          </a:p>
          <a:p>
            <a:pPr lvl="2">
              <a:lnSpc>
                <a:spcPct val="80000"/>
              </a:lnSpc>
            </a:pPr>
            <a:endParaRPr lang="en-GB" sz="1600" dirty="0" smtClean="0">
              <a:latin typeface="Verdana" pitchFamily="34" charset="0"/>
              <a:ea typeface="Verdana" pitchFamily="34" charset="0"/>
              <a:cs typeface="Verdana" pitchFamily="34" charset="0"/>
            </a:endParaRPr>
          </a:p>
          <a:p>
            <a:pPr lvl="1">
              <a:lnSpc>
                <a:spcPct val="80000"/>
              </a:lnSpc>
            </a:pPr>
            <a:r>
              <a:rPr lang="en-GB" sz="1800" b="1" dirty="0" smtClean="0">
                <a:latin typeface="Verdana" pitchFamily="34" charset="0"/>
                <a:ea typeface="Verdana" pitchFamily="34" charset="0"/>
                <a:cs typeface="Verdana" pitchFamily="34" charset="0"/>
              </a:rPr>
              <a:t>Process:</a:t>
            </a:r>
          </a:p>
          <a:p>
            <a:pPr lvl="2">
              <a:lnSpc>
                <a:spcPct val="80000"/>
              </a:lnSpc>
            </a:pPr>
            <a:r>
              <a:rPr lang="en-GB" sz="1600" dirty="0" smtClean="0">
                <a:latin typeface="Verdana" pitchFamily="34" charset="0"/>
                <a:ea typeface="Verdana" pitchFamily="34" charset="0"/>
                <a:cs typeface="Verdana" pitchFamily="34" charset="0"/>
              </a:rPr>
              <a:t>Send an email to Claire and Georgia and confirm dates requested</a:t>
            </a:r>
          </a:p>
          <a:p>
            <a:pPr lvl="2">
              <a:lnSpc>
                <a:spcPct val="80000"/>
              </a:lnSpc>
            </a:pPr>
            <a:r>
              <a:rPr lang="en-GB" sz="1600" dirty="0" smtClean="0">
                <a:latin typeface="Verdana" pitchFamily="34" charset="0"/>
                <a:ea typeface="Verdana" pitchFamily="34" charset="0"/>
                <a:cs typeface="Verdana" pitchFamily="34" charset="0"/>
              </a:rPr>
              <a:t>Claire to approve holidays on the ‘first ask, first serve’ basis and update holidays spreadsheet</a:t>
            </a:r>
          </a:p>
          <a:p>
            <a:pPr lvl="2">
              <a:lnSpc>
                <a:spcPct val="80000"/>
              </a:lnSpc>
            </a:pPr>
            <a:r>
              <a:rPr lang="en-GB" sz="1600" dirty="0" smtClean="0">
                <a:latin typeface="Verdana" pitchFamily="34" charset="0"/>
                <a:ea typeface="Verdana" pitchFamily="34" charset="0"/>
                <a:cs typeface="Verdana" pitchFamily="34" charset="0"/>
              </a:rPr>
              <a:t>Georgia will then confirm your remaining holidays left</a:t>
            </a:r>
          </a:p>
          <a:p>
            <a:pPr lvl="1">
              <a:lnSpc>
                <a:spcPct val="80000"/>
              </a:lnSpc>
            </a:pPr>
            <a:endParaRPr lang="en-US" sz="1900" dirty="0" smtClean="0">
              <a:latin typeface="Verdana" pitchFamily="34" charset="0"/>
              <a:ea typeface="Verdana" pitchFamily="34" charset="0"/>
              <a:cs typeface="Verdana" pitchFamily="34" charset="0"/>
            </a:endParaRPr>
          </a:p>
          <a:p>
            <a:pPr>
              <a:lnSpc>
                <a:spcPct val="80000"/>
              </a:lnSpc>
            </a:pPr>
            <a:endParaRPr lang="en-US" dirty="0" smtClean="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539552" y="476672"/>
            <a:ext cx="8075240" cy="648072"/>
          </a:xfrm>
        </p:spPr>
        <p:txBody>
          <a:bodyPr/>
          <a:lstStyle/>
          <a:p>
            <a:r>
              <a:rPr lang="en-GB" dirty="0" smtClean="0">
                <a:latin typeface="Verdana" pitchFamily="34" charset="0"/>
                <a:ea typeface="Verdana" pitchFamily="34" charset="0"/>
                <a:cs typeface="Verdana" pitchFamily="34" charset="0"/>
              </a:rPr>
              <a:t>Holidays Cover</a:t>
            </a:r>
            <a:endParaRPr lang="en-US" dirty="0" smtClean="0">
              <a:latin typeface="Verdana" pitchFamily="34" charset="0"/>
              <a:ea typeface="Verdana" pitchFamily="34" charset="0"/>
              <a:cs typeface="Verdana" pitchFamily="34" charset="0"/>
            </a:endParaRPr>
          </a:p>
        </p:txBody>
      </p:sp>
      <p:sp>
        <p:nvSpPr>
          <p:cNvPr id="54275" name="Rectangle 3"/>
          <p:cNvSpPr>
            <a:spLocks noGrp="1"/>
          </p:cNvSpPr>
          <p:nvPr>
            <p:ph type="body" idx="4294967295"/>
          </p:nvPr>
        </p:nvSpPr>
        <p:spPr>
          <a:xfrm>
            <a:off x="612775" y="1124744"/>
            <a:ext cx="8153400" cy="5069681"/>
          </a:xfrm>
        </p:spPr>
        <p:txBody>
          <a:bodyPr/>
          <a:lstStyle/>
          <a:p>
            <a:pPr>
              <a:lnSpc>
                <a:spcPct val="80000"/>
              </a:lnSpc>
            </a:pPr>
            <a:r>
              <a:rPr lang="en-GB" sz="2000" u="sng" dirty="0" smtClean="0">
                <a:latin typeface="Verdana" pitchFamily="34" charset="0"/>
                <a:ea typeface="Verdana" pitchFamily="34" charset="0"/>
                <a:cs typeface="Verdana" pitchFamily="34" charset="0"/>
              </a:rPr>
              <a:t>Before you go on holidays: </a:t>
            </a:r>
          </a:p>
          <a:p>
            <a:pPr lvl="1">
              <a:lnSpc>
                <a:spcPct val="80000"/>
              </a:lnSpc>
            </a:pPr>
            <a:r>
              <a:rPr lang="en-GB" sz="1600" dirty="0" smtClean="0">
                <a:latin typeface="Verdana" pitchFamily="34" charset="0"/>
                <a:ea typeface="Verdana" pitchFamily="34" charset="0"/>
                <a:cs typeface="Verdana" pitchFamily="34" charset="0"/>
              </a:rPr>
              <a:t>Ensure all CM’s/CE’s on your account are informed at least 1 week advance of your holiday</a:t>
            </a:r>
          </a:p>
          <a:p>
            <a:pPr lvl="1">
              <a:lnSpc>
                <a:spcPct val="80000"/>
              </a:lnSpc>
            </a:pPr>
            <a:r>
              <a:rPr lang="en-GB" sz="1600" dirty="0">
                <a:latin typeface="Verdana" pitchFamily="34" charset="0"/>
                <a:ea typeface="Verdana" pitchFamily="34" charset="0"/>
                <a:cs typeface="Verdana" pitchFamily="34" charset="0"/>
              </a:rPr>
              <a:t>Please also ensure you inform all your client contacts that you will out of the office and who will be looking after their different projects in your absence</a:t>
            </a:r>
          </a:p>
          <a:p>
            <a:pPr lvl="1">
              <a:lnSpc>
                <a:spcPct val="80000"/>
              </a:lnSpc>
            </a:pPr>
            <a:r>
              <a:rPr lang="en-GB" sz="1600" dirty="0" smtClean="0">
                <a:latin typeface="Verdana" pitchFamily="34" charset="0"/>
                <a:ea typeface="Verdana" pitchFamily="34" charset="0"/>
                <a:cs typeface="Verdana" pitchFamily="34" charset="0"/>
              </a:rPr>
              <a:t>List all projects per clients on a handover document and send to your line managers and your team on your last day at midday and organise a handover meeting</a:t>
            </a:r>
            <a:br>
              <a:rPr lang="en-GB" sz="1600" dirty="0" smtClean="0">
                <a:latin typeface="Verdana" pitchFamily="34" charset="0"/>
                <a:ea typeface="Verdana" pitchFamily="34" charset="0"/>
                <a:cs typeface="Verdana" pitchFamily="34" charset="0"/>
              </a:rPr>
            </a:br>
            <a:endParaRPr lang="en-GB" sz="1600" dirty="0" smtClean="0">
              <a:latin typeface="Verdana" pitchFamily="34" charset="0"/>
              <a:ea typeface="Verdana" pitchFamily="34" charset="0"/>
              <a:cs typeface="Verdana" pitchFamily="34" charset="0"/>
            </a:endParaRPr>
          </a:p>
          <a:p>
            <a:pPr lvl="1">
              <a:lnSpc>
                <a:spcPct val="80000"/>
              </a:lnSpc>
            </a:pPr>
            <a:r>
              <a:rPr lang="en-GB" sz="1600" dirty="0" smtClean="0">
                <a:latin typeface="Verdana" pitchFamily="34" charset="0"/>
                <a:ea typeface="Verdana" pitchFamily="34" charset="0"/>
                <a:cs typeface="Verdana" pitchFamily="34" charset="0"/>
              </a:rPr>
              <a:t>Ensure that the following is included:</a:t>
            </a:r>
          </a:p>
          <a:p>
            <a:pPr lvl="2">
              <a:lnSpc>
                <a:spcPct val="80000"/>
              </a:lnSpc>
            </a:pPr>
            <a:r>
              <a:rPr lang="en-GB" sz="1700" dirty="0" smtClean="0">
                <a:latin typeface="Verdana" pitchFamily="34" charset="0"/>
                <a:ea typeface="Verdana" pitchFamily="34" charset="0"/>
                <a:cs typeface="Verdana" pitchFamily="34" charset="0"/>
              </a:rPr>
              <a:t>PC password</a:t>
            </a:r>
          </a:p>
          <a:p>
            <a:pPr lvl="2">
              <a:lnSpc>
                <a:spcPct val="80000"/>
              </a:lnSpc>
            </a:pPr>
            <a:r>
              <a:rPr lang="en-GB" sz="1700" dirty="0" smtClean="0">
                <a:latin typeface="Verdana" pitchFamily="34" charset="0"/>
                <a:ea typeface="Verdana" pitchFamily="34" charset="0"/>
                <a:cs typeface="Verdana" pitchFamily="34" charset="0"/>
              </a:rPr>
              <a:t>Summary explanation of projects</a:t>
            </a:r>
          </a:p>
          <a:p>
            <a:pPr lvl="2">
              <a:lnSpc>
                <a:spcPct val="80000"/>
              </a:lnSpc>
            </a:pPr>
            <a:r>
              <a:rPr lang="en-GB" sz="1700" dirty="0" smtClean="0">
                <a:latin typeface="Verdana" pitchFamily="34" charset="0"/>
                <a:ea typeface="Verdana" pitchFamily="34" charset="0"/>
                <a:cs typeface="Verdana" pitchFamily="34" charset="0"/>
              </a:rPr>
              <a:t>Link to clients WIP</a:t>
            </a:r>
          </a:p>
          <a:p>
            <a:pPr lvl="2">
              <a:lnSpc>
                <a:spcPct val="80000"/>
              </a:lnSpc>
            </a:pPr>
            <a:r>
              <a:rPr lang="en-GB" sz="1700" dirty="0" smtClean="0">
                <a:latin typeface="Verdana" pitchFamily="34" charset="0"/>
                <a:ea typeface="Verdana" pitchFamily="34" charset="0"/>
                <a:cs typeface="Verdana" pitchFamily="34" charset="0"/>
              </a:rPr>
              <a:t>All client WIPS to be up to date</a:t>
            </a:r>
          </a:p>
          <a:p>
            <a:pPr lvl="2">
              <a:lnSpc>
                <a:spcPct val="80000"/>
              </a:lnSpc>
              <a:buNone/>
            </a:pPr>
            <a:endParaRPr lang="en-GB" sz="1700" dirty="0" smtClean="0">
              <a:latin typeface="Verdana" pitchFamily="34" charset="0"/>
              <a:ea typeface="Verdana" pitchFamily="34" charset="0"/>
              <a:cs typeface="Verdana" pitchFamily="34" charset="0"/>
            </a:endParaRPr>
          </a:p>
          <a:p>
            <a:pPr lvl="1">
              <a:lnSpc>
                <a:spcPct val="80000"/>
              </a:lnSpc>
            </a:pPr>
            <a:r>
              <a:rPr lang="en-GB" sz="1600" dirty="0" smtClean="0">
                <a:latin typeface="Verdana" pitchFamily="34" charset="0"/>
                <a:ea typeface="Verdana" pitchFamily="34" charset="0"/>
                <a:cs typeface="Verdana" pitchFamily="34" charset="0"/>
              </a:rPr>
              <a:t>Try not to organise any conf call/meetings while you are away as the back-up might be too busy to attend</a:t>
            </a:r>
          </a:p>
          <a:p>
            <a:pPr lvl="1">
              <a:lnSpc>
                <a:spcPct val="80000"/>
              </a:lnSpc>
            </a:pPr>
            <a:r>
              <a:rPr lang="en-GB" sz="1600" dirty="0" smtClean="0">
                <a:latin typeface="Verdana" pitchFamily="34" charset="0"/>
                <a:ea typeface="Verdana" pitchFamily="34" charset="0"/>
                <a:cs typeface="Verdana" pitchFamily="34" charset="0"/>
              </a:rPr>
              <a:t>Please set your out of office on before you leave, informing all your clients on your last day in the office</a:t>
            </a:r>
          </a:p>
          <a:p>
            <a:pPr lvl="1">
              <a:lnSpc>
                <a:spcPct val="80000"/>
              </a:lnSpc>
            </a:pPr>
            <a:endParaRPr lang="en-GB" sz="1800" dirty="0" smtClean="0">
              <a:latin typeface="Verdana" pitchFamily="34" charset="0"/>
              <a:ea typeface="Verdana" pitchFamily="34" charset="0"/>
              <a:cs typeface="Verdana" pitchFamily="34" charset="0"/>
            </a:endParaRPr>
          </a:p>
          <a:p>
            <a:pPr>
              <a:lnSpc>
                <a:spcPct val="80000"/>
              </a:lnSpc>
            </a:pPr>
            <a:r>
              <a:rPr lang="en-GB" sz="2000" u="sng" dirty="0" smtClean="0">
                <a:latin typeface="Verdana" pitchFamily="34" charset="0"/>
                <a:ea typeface="Verdana" pitchFamily="34" charset="0"/>
                <a:cs typeface="Verdana" pitchFamily="34" charset="0"/>
              </a:rPr>
              <a:t>When you get back</a:t>
            </a:r>
            <a:r>
              <a:rPr lang="en-GB" sz="2000" dirty="0" smtClean="0">
                <a:latin typeface="Verdana" pitchFamily="34" charset="0"/>
                <a:ea typeface="Verdana" pitchFamily="34" charset="0"/>
                <a:cs typeface="Verdana" pitchFamily="34" charset="0"/>
              </a:rPr>
              <a:t>:</a:t>
            </a:r>
            <a:r>
              <a:rPr lang="en-GB" sz="1800" dirty="0" smtClean="0">
                <a:latin typeface="Verdana" pitchFamily="34" charset="0"/>
                <a:ea typeface="Verdana" pitchFamily="34" charset="0"/>
                <a:cs typeface="Verdana" pitchFamily="34" charset="0"/>
              </a:rPr>
              <a:t> </a:t>
            </a:r>
          </a:p>
          <a:p>
            <a:pPr lvl="1">
              <a:lnSpc>
                <a:spcPct val="80000"/>
              </a:lnSpc>
            </a:pPr>
            <a:r>
              <a:rPr lang="en-GB" sz="1600" dirty="0" smtClean="0">
                <a:latin typeface="Verdana" pitchFamily="34" charset="0"/>
                <a:ea typeface="Verdana" pitchFamily="34" charset="0"/>
                <a:cs typeface="Verdana" pitchFamily="34" charset="0"/>
              </a:rPr>
              <a:t>Get an update from all your back ups on all your projects first thing</a:t>
            </a:r>
          </a:p>
          <a:p>
            <a:pPr lvl="1">
              <a:lnSpc>
                <a:spcPct val="80000"/>
              </a:lnSpc>
            </a:pPr>
            <a:endParaRPr lang="en-GB" sz="1800" dirty="0" smtClean="0">
              <a:latin typeface="Verdana" pitchFamily="34" charset="0"/>
              <a:ea typeface="Verdana" pitchFamily="34" charset="0"/>
              <a:cs typeface="Verdana" pitchFamily="34" charset="0"/>
            </a:endParaRPr>
          </a:p>
          <a:p>
            <a:pPr lvl="1">
              <a:lnSpc>
                <a:spcPct val="80000"/>
              </a:lnSpc>
            </a:pPr>
            <a:endParaRPr lang="en-US" sz="1800" dirty="0" smtClean="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p:txBody>
          <a:bodyPr/>
          <a:lstStyle/>
          <a:p>
            <a:r>
              <a:rPr lang="en-GB" dirty="0" smtClean="0">
                <a:latin typeface="Verdana" pitchFamily="34" charset="0"/>
                <a:ea typeface="Verdana" pitchFamily="34" charset="0"/>
                <a:cs typeface="Verdana" pitchFamily="34" charset="0"/>
              </a:rPr>
              <a:t>Send ‘big’ files to clients – Using </a:t>
            </a:r>
            <a:r>
              <a:rPr lang="en-GB" dirty="0" err="1" smtClean="0">
                <a:latin typeface="Verdana" pitchFamily="34" charset="0"/>
                <a:ea typeface="Verdana" pitchFamily="34" charset="0"/>
                <a:cs typeface="Verdana" pitchFamily="34" charset="0"/>
              </a:rPr>
              <a:t>Sharefile</a:t>
            </a:r>
            <a:endParaRPr lang="en-US" dirty="0" smtClean="0">
              <a:latin typeface="Verdana" pitchFamily="34" charset="0"/>
              <a:ea typeface="Verdana" pitchFamily="34" charset="0"/>
              <a:cs typeface="Verdana" pitchFamily="34" charset="0"/>
            </a:endParaRPr>
          </a:p>
        </p:txBody>
      </p:sp>
      <p:sp>
        <p:nvSpPr>
          <p:cNvPr id="57347" name="Rectangle 3"/>
          <p:cNvSpPr>
            <a:spLocks noGrp="1"/>
          </p:cNvSpPr>
          <p:nvPr>
            <p:ph type="body" idx="4294967295"/>
          </p:nvPr>
        </p:nvSpPr>
        <p:spPr/>
        <p:txBody>
          <a:bodyPr/>
          <a:lstStyle/>
          <a:p>
            <a:pPr>
              <a:lnSpc>
                <a:spcPct val="90000"/>
              </a:lnSpc>
            </a:pPr>
            <a:r>
              <a:rPr lang="en-GB" sz="1600" dirty="0" smtClean="0">
                <a:latin typeface="Verdana" pitchFamily="34" charset="0"/>
                <a:ea typeface="Verdana" pitchFamily="34" charset="0"/>
                <a:cs typeface="Verdana" pitchFamily="34" charset="0"/>
              </a:rPr>
              <a:t>Ask them if they have their </a:t>
            </a:r>
            <a:r>
              <a:rPr lang="en-GB" sz="1800" dirty="0" smtClean="0">
                <a:latin typeface="Verdana" pitchFamily="34" charset="0"/>
                <a:ea typeface="Verdana" pitchFamily="34" charset="0"/>
                <a:cs typeface="Verdana" pitchFamily="34" charset="0"/>
              </a:rPr>
              <a:t>own ftp</a:t>
            </a:r>
            <a:r>
              <a:rPr lang="en-GB" sz="1600" dirty="0" smtClean="0">
                <a:latin typeface="Verdana" pitchFamily="34" charset="0"/>
                <a:ea typeface="Verdana" pitchFamily="34" charset="0"/>
                <a:cs typeface="Verdana" pitchFamily="34" charset="0"/>
              </a:rPr>
              <a:t>, and place files there.</a:t>
            </a:r>
          </a:p>
          <a:p>
            <a:pPr>
              <a:lnSpc>
                <a:spcPct val="90000"/>
              </a:lnSpc>
            </a:pPr>
            <a:endParaRPr lang="en-GB" sz="1600" dirty="0" smtClean="0">
              <a:latin typeface="Verdana" pitchFamily="34" charset="0"/>
              <a:ea typeface="Verdana" pitchFamily="34" charset="0"/>
              <a:cs typeface="Verdana" pitchFamily="34" charset="0"/>
            </a:endParaRPr>
          </a:p>
          <a:p>
            <a:pPr>
              <a:lnSpc>
                <a:spcPct val="90000"/>
              </a:lnSpc>
            </a:pPr>
            <a:r>
              <a:rPr lang="en-GB" sz="1800" dirty="0" smtClean="0">
                <a:latin typeface="Verdana" pitchFamily="34" charset="0"/>
                <a:ea typeface="Verdana" pitchFamily="34" charset="0"/>
                <a:cs typeface="Verdana" pitchFamily="34" charset="0"/>
              </a:rPr>
              <a:t>If not, please use </a:t>
            </a:r>
            <a:r>
              <a:rPr lang="en-GB" sz="1800" dirty="0" err="1" smtClean="0">
                <a:latin typeface="Verdana" pitchFamily="34" charset="0"/>
                <a:ea typeface="Verdana" pitchFamily="34" charset="0"/>
                <a:cs typeface="Verdana" pitchFamily="34" charset="0"/>
              </a:rPr>
              <a:t>Sharefile</a:t>
            </a:r>
            <a:r>
              <a:rPr lang="en-GB" sz="1800" dirty="0" smtClean="0">
                <a:latin typeface="Verdana" pitchFamily="34" charset="0"/>
                <a:ea typeface="Verdana" pitchFamily="34" charset="0"/>
                <a:cs typeface="Verdana" pitchFamily="34" charset="0"/>
              </a:rPr>
              <a:t> </a:t>
            </a:r>
            <a:r>
              <a:rPr lang="en-GB" sz="1800" dirty="0" smtClean="0">
                <a:latin typeface="Verdana" pitchFamily="34" charset="0"/>
                <a:ea typeface="Verdana" pitchFamily="34" charset="0"/>
                <a:cs typeface="Verdana" pitchFamily="34" charset="0"/>
                <a:hlinkClick r:id="rId2"/>
              </a:rPr>
              <a:t>http://www.sharefile.com</a:t>
            </a:r>
            <a:r>
              <a:rPr lang="en-GB" sz="1800" dirty="0" smtClean="0">
                <a:latin typeface="Verdana" pitchFamily="34" charset="0"/>
                <a:ea typeface="Verdana" pitchFamily="34" charset="0"/>
                <a:cs typeface="Verdana" pitchFamily="34" charset="0"/>
              </a:rPr>
              <a:t> </a:t>
            </a:r>
          </a:p>
          <a:p>
            <a:pPr>
              <a:lnSpc>
                <a:spcPct val="90000"/>
              </a:lnSpc>
            </a:pPr>
            <a:endParaRPr lang="en-GB" sz="1800" dirty="0" smtClean="0">
              <a:latin typeface="Verdana" pitchFamily="34" charset="0"/>
              <a:ea typeface="Verdana" pitchFamily="34" charset="0"/>
              <a:cs typeface="Verdana" pitchFamily="34" charset="0"/>
            </a:endParaRPr>
          </a:p>
          <a:p>
            <a:r>
              <a:rPr lang="en-GB" sz="1800" dirty="0" err="1" smtClean="0">
                <a:latin typeface="Verdana" pitchFamily="34" charset="0"/>
                <a:ea typeface="Verdana" pitchFamily="34" charset="0"/>
                <a:cs typeface="Verdana" pitchFamily="34" charset="0"/>
              </a:rPr>
              <a:t>ShareFile</a:t>
            </a:r>
            <a:r>
              <a:rPr lang="en-GB" sz="1800" dirty="0" smtClean="0">
                <a:latin typeface="Verdana" pitchFamily="34" charset="0"/>
                <a:ea typeface="Verdana" pitchFamily="34" charset="0"/>
                <a:cs typeface="Verdana" pitchFamily="34" charset="0"/>
              </a:rPr>
              <a:t> is a tool for sending, receiving, and organizing your business files online. </a:t>
            </a:r>
          </a:p>
          <a:p>
            <a:r>
              <a:rPr lang="en-GB" sz="1800" dirty="0" smtClean="0">
                <a:latin typeface="Verdana" pitchFamily="34" charset="0"/>
                <a:ea typeface="Verdana" pitchFamily="34" charset="0"/>
                <a:cs typeface="Verdana" pitchFamily="34" charset="0"/>
              </a:rPr>
              <a:t>It can be used as a password-protected area for sharing information with clients and partners, and it's an easy way to send files that are too large to e-mail.</a:t>
            </a:r>
            <a:endParaRPr lang="en-GB" sz="1800" dirty="0">
              <a:latin typeface="Verdana" pitchFamily="34" charset="0"/>
              <a:ea typeface="Verdana" pitchFamily="34" charset="0"/>
              <a:cs typeface="Verdana" pitchFamily="34" charset="0"/>
            </a:endParaRPr>
          </a:p>
          <a:p>
            <a:r>
              <a:rPr lang="en-GB" sz="1800" dirty="0" smtClean="0">
                <a:latin typeface="Verdana" pitchFamily="34" charset="0"/>
                <a:ea typeface="Verdana" pitchFamily="34" charset="0"/>
                <a:cs typeface="Verdana" pitchFamily="34" charset="0"/>
              </a:rPr>
              <a:t>Details of how to create a login for clients can be found here (d118)</a:t>
            </a:r>
          </a:p>
          <a:p>
            <a:r>
              <a:rPr lang="en-GB" sz="1800" dirty="0" smtClean="0">
                <a:latin typeface="Verdana" pitchFamily="34" charset="0"/>
                <a:ea typeface="Verdana" pitchFamily="34" charset="0"/>
                <a:cs typeface="Verdana" pitchFamily="34" charset="0"/>
                <a:hlinkClick r:id="rId3" action="ppaction://hlinkfile"/>
              </a:rPr>
              <a:t>Guide for Adding Clients to Sharefile.docx</a:t>
            </a:r>
            <a:endParaRPr lang="en-GB" sz="1800" dirty="0" smtClean="0">
              <a:latin typeface="Verdana" pitchFamily="34" charset="0"/>
              <a:ea typeface="Verdana" pitchFamily="34" charset="0"/>
              <a:cs typeface="Verdana" pitchFamily="34" charset="0"/>
            </a:endParaRPr>
          </a:p>
          <a:p>
            <a:pPr>
              <a:lnSpc>
                <a:spcPct val="90000"/>
              </a:lnSpc>
              <a:buNone/>
            </a:pPr>
            <a:endParaRPr lang="en-GB" sz="1800" dirty="0" smtClean="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p:txBody>
          <a:bodyPr/>
          <a:lstStyle/>
          <a:p>
            <a:r>
              <a:rPr lang="en-GB" dirty="0" smtClean="0">
                <a:latin typeface="Verdana" pitchFamily="34" charset="0"/>
                <a:ea typeface="Verdana" pitchFamily="34" charset="0"/>
                <a:cs typeface="Verdana" pitchFamily="34" charset="0"/>
              </a:rPr>
              <a:t>Alchemy Worx vision on emails</a:t>
            </a:r>
            <a:endParaRPr lang="en-US" dirty="0" smtClean="0">
              <a:latin typeface="Verdana" pitchFamily="34" charset="0"/>
              <a:ea typeface="Verdana" pitchFamily="34" charset="0"/>
              <a:cs typeface="Verdana" pitchFamily="34" charset="0"/>
            </a:endParaRPr>
          </a:p>
        </p:txBody>
      </p:sp>
      <p:sp>
        <p:nvSpPr>
          <p:cNvPr id="56323" name="Rectangle 3"/>
          <p:cNvSpPr>
            <a:spLocks noGrp="1"/>
          </p:cNvSpPr>
          <p:nvPr>
            <p:ph type="body" idx="4294967295"/>
          </p:nvPr>
        </p:nvSpPr>
        <p:spPr/>
        <p:txBody>
          <a:bodyPr/>
          <a:lstStyle/>
          <a:p>
            <a:r>
              <a:rPr lang="en-GB" sz="2200" dirty="0" smtClean="0">
                <a:latin typeface="Verdana" pitchFamily="34" charset="0"/>
                <a:ea typeface="Verdana" pitchFamily="34" charset="0"/>
                <a:cs typeface="Verdana" pitchFamily="34" charset="0"/>
              </a:rPr>
              <a:t>Email Worx – The Alchemy Worx’ newsletter</a:t>
            </a:r>
          </a:p>
          <a:p>
            <a:endParaRPr lang="en-GB" sz="2200" dirty="0" smtClean="0">
              <a:latin typeface="Verdana" pitchFamily="34" charset="0"/>
              <a:ea typeface="Verdana" pitchFamily="34" charset="0"/>
              <a:cs typeface="Verdana" pitchFamily="34" charset="0"/>
            </a:endParaRPr>
          </a:p>
          <a:p>
            <a:pPr lvl="1"/>
            <a:r>
              <a:rPr lang="en-GB" sz="2200" dirty="0" smtClean="0">
                <a:latin typeface="Verdana" pitchFamily="34" charset="0"/>
                <a:ea typeface="Verdana" pitchFamily="34" charset="0"/>
                <a:cs typeface="Verdana" pitchFamily="34" charset="0"/>
              </a:rPr>
              <a:t>Subscribe to email </a:t>
            </a:r>
            <a:r>
              <a:rPr lang="en-GB" sz="2200" dirty="0" err="1" smtClean="0">
                <a:latin typeface="Verdana" pitchFamily="34" charset="0"/>
                <a:ea typeface="Verdana" pitchFamily="34" charset="0"/>
                <a:cs typeface="Verdana" pitchFamily="34" charset="0"/>
              </a:rPr>
              <a:t>worx</a:t>
            </a:r>
            <a:r>
              <a:rPr lang="en-GB" sz="2200" dirty="0" smtClean="0">
                <a:latin typeface="Verdana" pitchFamily="34" charset="0"/>
                <a:ea typeface="Verdana" pitchFamily="34" charset="0"/>
                <a:cs typeface="Verdana" pitchFamily="34" charset="0"/>
              </a:rPr>
              <a:t> here:</a:t>
            </a:r>
          </a:p>
          <a:p>
            <a:pPr lvl="2"/>
            <a:r>
              <a:rPr lang="en-GB" sz="2200" dirty="0" smtClean="0">
                <a:latin typeface="Verdana" pitchFamily="34" charset="0"/>
                <a:ea typeface="Verdana" pitchFamily="34" charset="0"/>
                <a:cs typeface="Verdana" pitchFamily="34" charset="0"/>
                <a:hlinkClick r:id="rId2"/>
              </a:rPr>
              <a:t>http://www.alchemyworx.com/c/newsletter</a:t>
            </a:r>
            <a:endParaRPr lang="en-GB" sz="2200" dirty="0" smtClean="0">
              <a:latin typeface="Verdana" pitchFamily="34" charset="0"/>
              <a:ea typeface="Verdana" pitchFamily="34" charset="0"/>
              <a:cs typeface="Verdana" pitchFamily="34" charset="0"/>
            </a:endParaRPr>
          </a:p>
          <a:p>
            <a:pPr lvl="2"/>
            <a:endParaRPr lang="en-GB" sz="2200" dirty="0" smtClean="0">
              <a:latin typeface="Verdana" pitchFamily="34" charset="0"/>
              <a:ea typeface="Verdana" pitchFamily="34" charset="0"/>
              <a:cs typeface="Verdana" pitchFamily="34" charset="0"/>
            </a:endParaRPr>
          </a:p>
          <a:p>
            <a:pPr lvl="1"/>
            <a:r>
              <a:rPr lang="en-GB" sz="2200" dirty="0" smtClean="0">
                <a:latin typeface="Verdana" pitchFamily="34" charset="0"/>
                <a:ea typeface="Verdana" pitchFamily="34" charset="0"/>
                <a:cs typeface="Verdana" pitchFamily="34" charset="0"/>
              </a:rPr>
              <a:t>Read all previous archives here:</a:t>
            </a:r>
          </a:p>
          <a:p>
            <a:pPr lvl="2"/>
            <a:r>
              <a:rPr lang="en-US" sz="2200" dirty="0" smtClean="0">
                <a:latin typeface="Verdana" pitchFamily="34" charset="0"/>
                <a:ea typeface="Verdana" pitchFamily="34" charset="0"/>
                <a:cs typeface="Verdana" pitchFamily="34" charset="0"/>
                <a:hlinkClick r:id="rId3"/>
              </a:rPr>
              <a:t>http://www.alchemyworx.com/emailworx/</a:t>
            </a:r>
            <a:r>
              <a:rPr lang="en-US" sz="2200" dirty="0" smtClean="0">
                <a:latin typeface="Verdana" pitchFamily="34" charset="0"/>
                <a:ea typeface="Verdana" pitchFamily="34" charset="0"/>
                <a:cs typeface="Verdana" pitchFamily="34" charset="0"/>
              </a:rPr>
              <a:t> </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p:txBody>
          <a:bodyPr/>
          <a:lstStyle/>
          <a:p>
            <a:r>
              <a:rPr lang="en-GB" dirty="0" smtClean="0">
                <a:latin typeface="Verdana" pitchFamily="34" charset="0"/>
                <a:ea typeface="Verdana" pitchFamily="34" charset="0"/>
                <a:cs typeface="Verdana" pitchFamily="34" charset="0"/>
              </a:rPr>
              <a:t>Admin info</a:t>
            </a:r>
            <a:endParaRPr lang="en-US" dirty="0" smtClean="0">
              <a:latin typeface="Verdana" pitchFamily="34" charset="0"/>
              <a:ea typeface="Verdana" pitchFamily="34" charset="0"/>
              <a:cs typeface="Verdana" pitchFamily="34" charset="0"/>
            </a:endParaRPr>
          </a:p>
        </p:txBody>
      </p:sp>
      <p:sp>
        <p:nvSpPr>
          <p:cNvPr id="36867" name="Rectangle 3"/>
          <p:cNvSpPr>
            <a:spLocks noGrp="1"/>
          </p:cNvSpPr>
          <p:nvPr>
            <p:ph type="body" idx="4294967295"/>
          </p:nvPr>
        </p:nvSpPr>
        <p:spPr/>
        <p:txBody>
          <a:bodyPr/>
          <a:lstStyle/>
          <a:p>
            <a:pPr>
              <a:lnSpc>
                <a:spcPct val="90000"/>
              </a:lnSpc>
            </a:pPr>
            <a:r>
              <a:rPr lang="en-US" sz="2500" dirty="0" smtClean="0">
                <a:latin typeface="Verdana" pitchFamily="34" charset="0"/>
                <a:ea typeface="Verdana" pitchFamily="34" charset="0"/>
                <a:cs typeface="Verdana" pitchFamily="34" charset="0"/>
              </a:rPr>
              <a:t>Path on server: </a:t>
            </a:r>
            <a:r>
              <a:rPr lang="en-US" sz="2500" dirty="0" smtClean="0">
                <a:latin typeface="Verdana" pitchFamily="34" charset="0"/>
                <a:ea typeface="Verdana" pitchFamily="34" charset="0"/>
                <a:cs typeface="Verdana" pitchFamily="34" charset="0"/>
                <a:hlinkClick r:id="rId2" action="ppaction://hlinkfile"/>
              </a:rPr>
              <a:t>..\..\..\admin</a:t>
            </a:r>
            <a:endParaRPr lang="en-US" sz="2500" dirty="0" smtClean="0">
              <a:latin typeface="Verdana" pitchFamily="34" charset="0"/>
              <a:ea typeface="Verdana" pitchFamily="34" charset="0"/>
              <a:cs typeface="Verdana" pitchFamily="34" charset="0"/>
            </a:endParaRPr>
          </a:p>
          <a:p>
            <a:pPr marL="0" indent="0">
              <a:lnSpc>
                <a:spcPct val="90000"/>
              </a:lnSpc>
              <a:buNone/>
            </a:pPr>
            <a:endParaRPr lang="en-US" sz="2500" dirty="0" smtClean="0">
              <a:latin typeface="Verdana" pitchFamily="34" charset="0"/>
              <a:ea typeface="Verdana" pitchFamily="34" charset="0"/>
              <a:cs typeface="Verdana" pitchFamily="34" charset="0"/>
            </a:endParaRPr>
          </a:p>
          <a:p>
            <a:pPr>
              <a:lnSpc>
                <a:spcPct val="90000"/>
              </a:lnSpc>
            </a:pPr>
            <a:r>
              <a:rPr lang="en-GB" sz="2500" dirty="0" smtClean="0">
                <a:latin typeface="Verdana" pitchFamily="34" charset="0"/>
                <a:ea typeface="Verdana" pitchFamily="34" charset="0"/>
                <a:cs typeface="Verdana" pitchFamily="34" charset="0"/>
              </a:rPr>
              <a:t>You’ll find useful information on:</a:t>
            </a:r>
          </a:p>
          <a:p>
            <a:pPr lvl="1">
              <a:lnSpc>
                <a:spcPct val="90000"/>
              </a:lnSpc>
            </a:pPr>
            <a:r>
              <a:rPr lang="en-GB" sz="2200" dirty="0" smtClean="0">
                <a:latin typeface="Verdana" pitchFamily="34" charset="0"/>
                <a:ea typeface="Verdana" pitchFamily="34" charset="0"/>
                <a:cs typeface="Verdana" pitchFamily="34" charset="0"/>
                <a:hlinkClick r:id="rId3" action="ppaction://hlinkfile"/>
              </a:rPr>
              <a:t>Alchemy Worx phone list</a:t>
            </a:r>
            <a:endParaRPr lang="en-GB" sz="2200" dirty="0" smtClean="0">
              <a:latin typeface="Verdana" pitchFamily="34" charset="0"/>
              <a:ea typeface="Verdana" pitchFamily="34" charset="0"/>
              <a:cs typeface="Verdana" pitchFamily="34" charset="0"/>
            </a:endParaRPr>
          </a:p>
          <a:p>
            <a:pPr lvl="1">
              <a:lnSpc>
                <a:spcPct val="90000"/>
              </a:lnSpc>
            </a:pPr>
            <a:r>
              <a:rPr lang="en-GB" sz="2200" dirty="0" smtClean="0">
                <a:latin typeface="Verdana" pitchFamily="34" charset="0"/>
                <a:ea typeface="Verdana" pitchFamily="34" charset="0"/>
                <a:cs typeface="Verdana" pitchFamily="34" charset="0"/>
                <a:hlinkClick r:id="rId4" action="ppaction://hlinkfile"/>
              </a:rPr>
              <a:t>Expenses form</a:t>
            </a:r>
            <a:endParaRPr lang="en-GB" sz="2200" dirty="0" smtClean="0">
              <a:latin typeface="Verdana" pitchFamily="34" charset="0"/>
              <a:ea typeface="Verdana" pitchFamily="34" charset="0"/>
              <a:cs typeface="Verdana" pitchFamily="34" charset="0"/>
            </a:endParaRPr>
          </a:p>
          <a:p>
            <a:pPr lvl="1">
              <a:lnSpc>
                <a:spcPct val="90000"/>
              </a:lnSpc>
            </a:pPr>
            <a:r>
              <a:rPr lang="en-GB" sz="2200" dirty="0" smtClean="0">
                <a:latin typeface="Verdana" pitchFamily="34" charset="0"/>
                <a:ea typeface="Verdana" pitchFamily="34" charset="0"/>
                <a:cs typeface="Verdana" pitchFamily="34" charset="0"/>
                <a:hlinkClick r:id="rId5" action="ppaction://hlinkfile"/>
              </a:rPr>
              <a:t>Sick form</a:t>
            </a:r>
            <a:endParaRPr lang="en-GB" sz="2200" dirty="0" smtClean="0">
              <a:latin typeface="Verdana" pitchFamily="34" charset="0"/>
              <a:ea typeface="Verdana" pitchFamily="34" charset="0"/>
              <a:cs typeface="Verdana" pitchFamily="34" charset="0"/>
            </a:endParaRPr>
          </a:p>
          <a:p>
            <a:pPr lvl="1">
              <a:lnSpc>
                <a:spcPct val="90000"/>
              </a:lnSpc>
            </a:pPr>
            <a:r>
              <a:rPr lang="en-GB" sz="2200" dirty="0" smtClean="0">
                <a:latin typeface="Verdana" pitchFamily="34" charset="0"/>
                <a:ea typeface="Verdana" pitchFamily="34" charset="0"/>
                <a:cs typeface="Verdana" pitchFamily="34" charset="0"/>
                <a:hlinkClick r:id="rId6" action="ppaction://hlinkfile"/>
              </a:rPr>
              <a:t>Templates</a:t>
            </a:r>
            <a:endParaRPr lang="en-GB" sz="2200" dirty="0" smtClean="0">
              <a:latin typeface="Verdana" pitchFamily="34" charset="0"/>
              <a:ea typeface="Verdana" pitchFamily="34" charset="0"/>
              <a:cs typeface="Verdana" pitchFamily="34" charset="0"/>
            </a:endParaRPr>
          </a:p>
          <a:p>
            <a:pPr lvl="1">
              <a:lnSpc>
                <a:spcPct val="90000"/>
              </a:lnSpc>
            </a:pPr>
            <a:endParaRPr lang="en-GB" sz="2200" dirty="0" smtClean="0">
              <a:latin typeface="Verdana" pitchFamily="34" charset="0"/>
              <a:ea typeface="Verdana" pitchFamily="34" charset="0"/>
              <a:cs typeface="Verdana" pitchFamily="34" charset="0"/>
            </a:endParaRPr>
          </a:p>
          <a:p>
            <a:pPr lvl="1">
              <a:lnSpc>
                <a:spcPct val="90000"/>
              </a:lnSpc>
            </a:pPr>
            <a:r>
              <a:rPr lang="en-GB" sz="2200" dirty="0" smtClean="0">
                <a:latin typeface="Verdana" pitchFamily="34" charset="0"/>
                <a:ea typeface="Verdana" pitchFamily="34" charset="0"/>
                <a:cs typeface="Verdana" pitchFamily="34" charset="0"/>
              </a:rPr>
              <a:t>Booking in conference calls</a:t>
            </a:r>
          </a:p>
          <a:p>
            <a:pPr lvl="1">
              <a:lnSpc>
                <a:spcPct val="90000"/>
              </a:lnSpc>
            </a:pPr>
            <a:r>
              <a:rPr lang="en-GB" sz="2400" dirty="0" smtClean="0">
                <a:hlinkClick r:id="rId7" action="ppaction://hlinkfile"/>
              </a:rPr>
              <a:t>..\..\..\general\telephones\Conf_Call_Bookings_2013.xls</a:t>
            </a:r>
            <a:endParaRPr lang="en-GB" sz="2400" dirty="0" smtClean="0"/>
          </a:p>
          <a:p>
            <a:pPr lvl="1">
              <a:lnSpc>
                <a:spcPct val="90000"/>
              </a:lnSpc>
            </a:pPr>
            <a:endParaRPr lang="en-GB" sz="2200" dirty="0" smtClean="0">
              <a:latin typeface="Verdana" pitchFamily="34" charset="0"/>
              <a:ea typeface="Verdana" pitchFamily="34" charset="0"/>
              <a:cs typeface="Verdana" pitchFamily="34" charset="0"/>
            </a:endParaRPr>
          </a:p>
          <a:p>
            <a:pPr lvl="1">
              <a:lnSpc>
                <a:spcPct val="90000"/>
              </a:lnSpc>
              <a:buFont typeface="Wingdings 2" pitchFamily="18" charset="2"/>
              <a:buNone/>
            </a:pPr>
            <a:endParaRPr lang="en-US" sz="2200" dirty="0" smtClean="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p:txBody>
          <a:bodyPr/>
          <a:lstStyle/>
          <a:p>
            <a:r>
              <a:rPr lang="en-GB" dirty="0" smtClean="0">
                <a:latin typeface="Verdana" pitchFamily="34" charset="0"/>
                <a:ea typeface="Verdana" pitchFamily="34" charset="0"/>
                <a:cs typeface="Verdana" pitchFamily="34" charset="0"/>
              </a:rPr>
              <a:t>Alchemy Worx Address</a:t>
            </a:r>
            <a:endParaRPr lang="en-US" dirty="0" smtClean="0">
              <a:latin typeface="Verdana" pitchFamily="34" charset="0"/>
              <a:ea typeface="Verdana" pitchFamily="34" charset="0"/>
              <a:cs typeface="Verdana" pitchFamily="34" charset="0"/>
            </a:endParaRPr>
          </a:p>
        </p:txBody>
      </p:sp>
      <p:sp>
        <p:nvSpPr>
          <p:cNvPr id="37891" name="Rectangle 3"/>
          <p:cNvSpPr>
            <a:spLocks noGrp="1"/>
          </p:cNvSpPr>
          <p:nvPr>
            <p:ph type="body" idx="4294967295"/>
          </p:nvPr>
        </p:nvSpPr>
        <p:spPr/>
        <p:txBody>
          <a:bodyPr/>
          <a:lstStyle/>
          <a:p>
            <a:pPr>
              <a:lnSpc>
                <a:spcPct val="80000"/>
              </a:lnSpc>
              <a:buFont typeface="Wingdings" pitchFamily="2" charset="2"/>
              <a:buNone/>
            </a:pPr>
            <a:r>
              <a:rPr lang="en-US" sz="2400" b="1" dirty="0" smtClean="0">
                <a:latin typeface="Verdana" pitchFamily="34" charset="0"/>
                <a:ea typeface="Verdana" pitchFamily="34" charset="0"/>
                <a:cs typeface="Verdana" pitchFamily="34" charset="0"/>
              </a:rPr>
              <a:t>Alchemy Worx Ltd </a:t>
            </a:r>
          </a:p>
          <a:p>
            <a:pPr>
              <a:lnSpc>
                <a:spcPct val="80000"/>
              </a:lnSpc>
              <a:buFont typeface="Wingdings" pitchFamily="2" charset="2"/>
              <a:buNone/>
            </a:pPr>
            <a:r>
              <a:rPr lang="en-US" sz="2400" dirty="0" smtClean="0">
                <a:latin typeface="Verdana" pitchFamily="34" charset="0"/>
                <a:ea typeface="Verdana" pitchFamily="34" charset="0"/>
                <a:cs typeface="Verdana" pitchFamily="34" charset="0"/>
              </a:rPr>
              <a:t>4th Floor </a:t>
            </a:r>
          </a:p>
          <a:p>
            <a:pPr>
              <a:lnSpc>
                <a:spcPct val="80000"/>
              </a:lnSpc>
              <a:buFont typeface="Wingdings" pitchFamily="2" charset="2"/>
              <a:buNone/>
            </a:pPr>
            <a:r>
              <a:rPr lang="en-US" sz="2400" dirty="0" smtClean="0">
                <a:latin typeface="Verdana" pitchFamily="34" charset="0"/>
                <a:ea typeface="Verdana" pitchFamily="34" charset="0"/>
                <a:cs typeface="Verdana" pitchFamily="34" charset="0"/>
              </a:rPr>
              <a:t>1 New Oxford Street </a:t>
            </a:r>
          </a:p>
          <a:p>
            <a:pPr>
              <a:lnSpc>
                <a:spcPct val="80000"/>
              </a:lnSpc>
              <a:buFont typeface="Wingdings" pitchFamily="2" charset="2"/>
              <a:buNone/>
            </a:pPr>
            <a:r>
              <a:rPr lang="en-US" sz="2400" dirty="0" smtClean="0">
                <a:latin typeface="Verdana" pitchFamily="34" charset="0"/>
                <a:ea typeface="Verdana" pitchFamily="34" charset="0"/>
                <a:cs typeface="Verdana" pitchFamily="34" charset="0"/>
              </a:rPr>
              <a:t>London </a:t>
            </a:r>
          </a:p>
          <a:p>
            <a:pPr>
              <a:lnSpc>
                <a:spcPct val="80000"/>
              </a:lnSpc>
              <a:buFont typeface="Wingdings" pitchFamily="2" charset="2"/>
              <a:buNone/>
            </a:pPr>
            <a:r>
              <a:rPr lang="en-US" sz="2400" dirty="0" smtClean="0">
                <a:latin typeface="Verdana" pitchFamily="34" charset="0"/>
                <a:ea typeface="Verdana" pitchFamily="34" charset="0"/>
                <a:cs typeface="Verdana" pitchFamily="34" charset="0"/>
              </a:rPr>
              <a:t>WC1A 1LW </a:t>
            </a:r>
          </a:p>
          <a:p>
            <a:pPr>
              <a:lnSpc>
                <a:spcPct val="80000"/>
              </a:lnSpc>
              <a:buFont typeface="Wingdings" pitchFamily="2" charset="2"/>
              <a:buNone/>
            </a:pPr>
            <a:endParaRPr lang="en-GB" sz="2400" dirty="0" smtClean="0">
              <a:latin typeface="Verdana" pitchFamily="34" charset="0"/>
              <a:ea typeface="Verdana" pitchFamily="34" charset="0"/>
              <a:cs typeface="Verdana" pitchFamily="34" charset="0"/>
            </a:endParaRPr>
          </a:p>
          <a:p>
            <a:pPr>
              <a:lnSpc>
                <a:spcPct val="80000"/>
              </a:lnSpc>
            </a:pPr>
            <a:r>
              <a:rPr lang="en-GB" sz="2400" dirty="0" smtClean="0">
                <a:latin typeface="Verdana" pitchFamily="34" charset="0"/>
                <a:ea typeface="Verdana" pitchFamily="34" charset="0"/>
                <a:cs typeface="Verdana" pitchFamily="34" charset="0"/>
              </a:rPr>
              <a:t>Nearest tube station: Holborn </a:t>
            </a:r>
            <a:endParaRPr lang="en-US" sz="2400" dirty="0" smtClean="0">
              <a:latin typeface="Verdana" pitchFamily="34" charset="0"/>
              <a:ea typeface="Verdana" pitchFamily="34" charset="0"/>
              <a:cs typeface="Verdana" pitchFamily="34" charset="0"/>
            </a:endParaRPr>
          </a:p>
          <a:p>
            <a:pPr>
              <a:lnSpc>
                <a:spcPct val="80000"/>
              </a:lnSpc>
            </a:pPr>
            <a:r>
              <a:rPr lang="en-GB" sz="2400" dirty="0" smtClean="0">
                <a:latin typeface="Verdana" pitchFamily="34" charset="0"/>
                <a:ea typeface="Verdana" pitchFamily="34" charset="0"/>
                <a:cs typeface="Verdana" pitchFamily="34" charset="0"/>
              </a:rPr>
              <a:t>Link to Google Map:</a:t>
            </a:r>
            <a:r>
              <a:rPr lang="en-GB" sz="2400" b="1"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hlinkClick r:id="rId2"/>
              </a:rPr>
              <a:t>http://maps.google.co.uk/maps?hl=en&amp;source=hp&amp;q=WC1A%201LW%20&amp;um=1&amp;ie=UTF-8&amp;sa=N&amp;tab=wl</a:t>
            </a:r>
            <a:endParaRPr lang="en-US" sz="1600" b="1" dirty="0" smtClean="0">
              <a:latin typeface="Verdana" pitchFamily="34" charset="0"/>
              <a:ea typeface="Verdana" pitchFamily="34" charset="0"/>
              <a:cs typeface="Verdana" pitchFamily="34" charset="0"/>
            </a:endParaRPr>
          </a:p>
          <a:p>
            <a:pPr>
              <a:lnSpc>
                <a:spcPct val="80000"/>
              </a:lnSpc>
              <a:buFont typeface="Wingdings" pitchFamily="2" charset="2"/>
              <a:buNone/>
            </a:pPr>
            <a:endParaRPr lang="en-US" sz="1600" b="1" dirty="0" smtClean="0">
              <a:latin typeface="Verdana" pitchFamily="34" charset="0"/>
              <a:ea typeface="Verdana" pitchFamily="34" charset="0"/>
              <a:cs typeface="Verdana" pitchFamily="34" charset="0"/>
            </a:endParaRPr>
          </a:p>
          <a:p>
            <a:pPr>
              <a:lnSpc>
                <a:spcPct val="80000"/>
              </a:lnSpc>
            </a:pPr>
            <a:r>
              <a:rPr lang="en-US" sz="2400" dirty="0" smtClean="0">
                <a:latin typeface="Verdana" pitchFamily="34" charset="0"/>
                <a:ea typeface="Verdana" pitchFamily="34" charset="0"/>
                <a:cs typeface="Verdana" pitchFamily="34" charset="0"/>
              </a:rPr>
              <a:t>Tel: 0870 908 8803 </a:t>
            </a:r>
          </a:p>
          <a:p>
            <a:pPr>
              <a:lnSpc>
                <a:spcPct val="80000"/>
              </a:lnSpc>
            </a:pPr>
            <a:r>
              <a:rPr lang="en-US" sz="2400" dirty="0" smtClean="0">
                <a:latin typeface="Verdana" pitchFamily="34" charset="0"/>
                <a:ea typeface="Verdana" pitchFamily="34" charset="0"/>
                <a:cs typeface="Verdana" pitchFamily="34" charset="0"/>
              </a:rPr>
              <a:t>Fax: 0870 908 8804 </a:t>
            </a:r>
            <a:endParaRPr lang="en-US" sz="2400" b="1" dirty="0" smtClean="0">
              <a:latin typeface="Verdana" pitchFamily="34" charset="0"/>
              <a:ea typeface="Verdana" pitchFamily="34" charset="0"/>
              <a:cs typeface="Verdana" pitchFamily="34" charset="0"/>
            </a:endParaRPr>
          </a:p>
          <a:p>
            <a:pPr>
              <a:lnSpc>
                <a:spcPct val="80000"/>
              </a:lnSpc>
            </a:pPr>
            <a:endParaRPr lang="en-US" sz="2400" dirty="0" smtClean="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p:cNvPicPr>
            <a:picLocks noGrp="1" noChangeAspect="1" noChangeArrowheads="1"/>
          </p:cNvPicPr>
          <p:nvPr>
            <p:ph type="body" idx="4294967295"/>
          </p:nvPr>
        </p:nvPicPr>
        <p:blipFill>
          <a:blip r:embed="rId2" cstate="print"/>
          <a:srcRect/>
          <a:stretch>
            <a:fillRect/>
          </a:stretch>
        </p:blipFill>
        <p:spPr>
          <a:xfrm>
            <a:off x="1258888" y="1125538"/>
            <a:ext cx="6481762" cy="5051425"/>
          </a:xfrm>
          <a:noFill/>
        </p:spPr>
      </p:pic>
      <p:sp>
        <p:nvSpPr>
          <p:cNvPr id="38915" name="Rectangle 5"/>
          <p:cNvSpPr>
            <a:spLocks noGrp="1"/>
          </p:cNvSpPr>
          <p:nvPr>
            <p:ph type="title" idx="4294967295"/>
          </p:nvPr>
        </p:nvSpPr>
        <p:spPr>
          <a:noFill/>
        </p:spPr>
        <p:txBody>
          <a:bodyPr/>
          <a:lstStyle/>
          <a:p>
            <a:r>
              <a:rPr lang="en-GB" dirty="0" smtClean="0">
                <a:latin typeface="Verdana" pitchFamily="34" charset="0"/>
                <a:ea typeface="Verdana" pitchFamily="34" charset="0"/>
                <a:cs typeface="Verdana" pitchFamily="34" charset="0"/>
              </a:rPr>
              <a:t>Useful info about your phone</a:t>
            </a:r>
            <a:endParaRPr lang="en-US" dirty="0" smtClean="0">
              <a:latin typeface="Verdana" pitchFamily="34" charset="0"/>
              <a:ea typeface="Verdana" pitchFamily="34" charset="0"/>
              <a:cs typeface="Verdana"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539751" y="597434"/>
            <a:ext cx="8064698" cy="4801314"/>
          </a:xfrm>
          <a:prstGeom prst="rect">
            <a:avLst/>
          </a:prstGeom>
          <a:solidFill>
            <a:schemeClr val="bg1"/>
          </a:solidFill>
          <a:ln w="9525">
            <a:noFill/>
            <a:miter lim="800000"/>
            <a:headEnd/>
            <a:tailEnd/>
          </a:ln>
        </p:spPr>
        <p:txBody>
          <a:bodyPr wrap="square" anchor="ctr">
            <a:spAutoFit/>
          </a:bodyPr>
          <a:lstStyle/>
          <a:p>
            <a:r>
              <a:rPr lang="en-US" b="1" u="sng" dirty="0">
                <a:latin typeface="Verdana" pitchFamily="34" charset="0"/>
              </a:rPr>
              <a:t>Documentation</a:t>
            </a:r>
            <a:endParaRPr lang="en-US" b="1" u="sng" dirty="0" smtClean="0">
              <a:latin typeface="Verdana" pitchFamily="34" charset="0"/>
            </a:endParaRPr>
          </a:p>
          <a:p>
            <a:endParaRPr lang="en-US" b="1" u="sng" dirty="0">
              <a:latin typeface="Verdana" pitchFamily="34" charset="0"/>
            </a:endParaRPr>
          </a:p>
          <a:p>
            <a:endParaRPr lang="en-US" b="1" u="sng" dirty="0" smtClean="0">
              <a:latin typeface="Verdana" pitchFamily="34" charset="0"/>
            </a:endParaRPr>
          </a:p>
          <a:p>
            <a:pPr marL="285750" indent="-285750">
              <a:buFont typeface="Arial" pitchFamily="34" charset="0"/>
              <a:buChar char="•"/>
            </a:pPr>
            <a:r>
              <a:rPr lang="en-US" dirty="0">
                <a:latin typeface="Verdana" pitchFamily="34" charset="0"/>
              </a:rPr>
              <a:t>A directory of all the CM documents and process docs which a CM uses and references in doing the job can be found here</a:t>
            </a:r>
          </a:p>
          <a:p>
            <a:endParaRPr lang="en-US" dirty="0">
              <a:latin typeface="Verdana" pitchFamily="34" charset="0"/>
            </a:endParaRPr>
          </a:p>
          <a:p>
            <a:pPr marL="285750" indent="-285750">
              <a:buFont typeface="Arial" pitchFamily="34" charset="0"/>
              <a:buChar char="•"/>
            </a:pPr>
            <a:r>
              <a:rPr lang="en-US" dirty="0">
                <a:latin typeface="Verdana" pitchFamily="34" charset="0"/>
                <a:hlinkClick r:id="rId3" action="ppaction://hlinkfile"/>
              </a:rPr>
              <a:t>CM process and form documentation.xlsx</a:t>
            </a:r>
            <a:endParaRPr lang="en-US" dirty="0">
              <a:latin typeface="Verdana" pitchFamily="34" charset="0"/>
            </a:endParaRPr>
          </a:p>
          <a:p>
            <a:endParaRPr lang="en-US" b="1" u="sng" dirty="0">
              <a:latin typeface="Verdana" pitchFamily="34" charset="0"/>
            </a:endParaRPr>
          </a:p>
          <a:p>
            <a:r>
              <a:rPr lang="en-US" dirty="0">
                <a:latin typeface="Verdana" pitchFamily="34" charset="0"/>
              </a:rPr>
              <a:t>All of them are referenced and linked to in this document</a:t>
            </a:r>
          </a:p>
          <a:p>
            <a:endParaRPr lang="en-US" b="1" u="sng" dirty="0">
              <a:latin typeface="Verdana" pitchFamily="34" charset="0"/>
            </a:endParaRPr>
          </a:p>
          <a:p>
            <a:endParaRPr lang="en-US" b="1" u="sng" dirty="0" smtClean="0">
              <a:latin typeface="Verdana" pitchFamily="34" charset="0"/>
            </a:endParaRPr>
          </a:p>
          <a:p>
            <a:endParaRPr lang="en-US" b="1" u="sng" dirty="0">
              <a:latin typeface="Verdana" pitchFamily="34" charset="0"/>
            </a:endParaRPr>
          </a:p>
          <a:p>
            <a:endParaRPr lang="en-US" b="1" u="sng" dirty="0" smtClean="0">
              <a:latin typeface="Verdana" pitchFamily="34" charset="0"/>
            </a:endParaRPr>
          </a:p>
          <a:p>
            <a:r>
              <a:rPr lang="en-US" b="1" u="sng" dirty="0" smtClean="0">
                <a:latin typeface="Verdana" pitchFamily="34" charset="0"/>
              </a:rPr>
              <a:t/>
            </a:r>
            <a:br>
              <a:rPr lang="en-US" b="1" u="sng" dirty="0" smtClean="0">
                <a:latin typeface="Verdana" pitchFamily="34" charset="0"/>
              </a:rPr>
            </a:br>
            <a:endParaRPr lang="en-US" b="1" u="sng" dirty="0" smtClean="0">
              <a:latin typeface="Verdana" pitchFamily="34" charset="0"/>
            </a:endParaRPr>
          </a:p>
          <a:p>
            <a:endParaRPr lang="en-US" b="1" u="sng" dirty="0">
              <a:latin typeface="Verdana" pitchFamily="34" charset="0"/>
            </a:endParaRPr>
          </a:p>
          <a:p>
            <a:endParaRPr lang="en-US" b="1" u="sng" dirty="0">
              <a:latin typeface="Verdana" pitchFamily="34" charset="0"/>
            </a:endParaRPr>
          </a:p>
        </p:txBody>
      </p:sp>
    </p:spTree>
    <p:extLst>
      <p:ext uri="{BB962C8B-B14F-4D97-AF65-F5344CB8AC3E}">
        <p14:creationId xmlns:p14="http://schemas.microsoft.com/office/powerpoint/2010/main" val="200871704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539751" y="43440"/>
            <a:ext cx="8064698" cy="5909310"/>
          </a:xfrm>
          <a:prstGeom prst="rect">
            <a:avLst/>
          </a:prstGeom>
          <a:solidFill>
            <a:schemeClr val="bg1"/>
          </a:solidFill>
          <a:ln w="9525">
            <a:noFill/>
            <a:miter lim="800000"/>
            <a:headEnd/>
            <a:tailEnd/>
          </a:ln>
        </p:spPr>
        <p:txBody>
          <a:bodyPr wrap="square" anchor="ctr">
            <a:spAutoFit/>
          </a:bodyPr>
          <a:lstStyle/>
          <a:p>
            <a:endParaRPr lang="en-US" b="1" u="sng" dirty="0">
              <a:latin typeface="Verdana" pitchFamily="34" charset="0"/>
            </a:endParaRPr>
          </a:p>
          <a:p>
            <a:r>
              <a:rPr lang="en-US" b="1" u="sng" dirty="0" smtClean="0">
                <a:latin typeface="Verdana" pitchFamily="34" charset="0"/>
              </a:rPr>
              <a:t>Outlook Housekeeping</a:t>
            </a:r>
            <a:endParaRPr lang="en-US" b="1" u="sng" dirty="0">
              <a:latin typeface="Verdana" pitchFamily="34" charset="0"/>
            </a:endParaRPr>
          </a:p>
          <a:p>
            <a:endParaRPr lang="en-US" b="1" u="sng" dirty="0">
              <a:latin typeface="Verdana" pitchFamily="34" charset="0"/>
            </a:endParaRPr>
          </a:p>
          <a:p>
            <a:pPr marL="342900" indent="-342900">
              <a:buAutoNum type="arabicParenR"/>
            </a:pPr>
            <a:r>
              <a:rPr lang="en-US" dirty="0" smtClean="0">
                <a:latin typeface="Verdana" pitchFamily="34" charset="0"/>
              </a:rPr>
              <a:t>Set up your email signature</a:t>
            </a:r>
            <a:br>
              <a:rPr lang="en-US" dirty="0" smtClean="0">
                <a:latin typeface="Verdana" pitchFamily="34" charset="0"/>
              </a:rPr>
            </a:br>
            <a:endParaRPr lang="en-US" dirty="0" smtClean="0">
              <a:latin typeface="Verdana" pitchFamily="34" charset="0"/>
            </a:endParaRPr>
          </a:p>
          <a:p>
            <a:pPr marL="342900" indent="-342900">
              <a:buAutoNum type="arabicParenR"/>
            </a:pPr>
            <a:r>
              <a:rPr lang="en-US" dirty="0" smtClean="0">
                <a:latin typeface="Verdana" pitchFamily="34" charset="0"/>
              </a:rPr>
              <a:t>Import all internal email addresses into your contacts folder</a:t>
            </a:r>
          </a:p>
          <a:p>
            <a:pPr marL="800100" lvl="1" indent="-342900">
              <a:buFont typeface="Wingdings" pitchFamily="2" charset="2"/>
              <a:buChar char="§"/>
            </a:pPr>
            <a:r>
              <a:rPr lang="en-US" dirty="0" smtClean="0">
                <a:latin typeface="Verdana" pitchFamily="34" charset="0"/>
                <a:hlinkClick r:id="rId3" action="ppaction://hlinkfile"/>
              </a:rPr>
              <a:t>..\..\..\general\telephones\Contacts_bkUpdated13.02.2013.csv</a:t>
            </a:r>
            <a:r>
              <a:rPr lang="en-US" dirty="0" smtClean="0">
                <a:latin typeface="Verdana" pitchFamily="34" charset="0"/>
              </a:rPr>
              <a:t/>
            </a:r>
            <a:br>
              <a:rPr lang="en-US" dirty="0" smtClean="0">
                <a:latin typeface="Verdana" pitchFamily="34" charset="0"/>
              </a:rPr>
            </a:br>
            <a:endParaRPr lang="en-US" dirty="0" smtClean="0">
              <a:latin typeface="Verdana" pitchFamily="34" charset="0"/>
            </a:endParaRPr>
          </a:p>
          <a:p>
            <a:pPr marL="342900" indent="-342900">
              <a:buAutoNum type="arabicParenR"/>
            </a:pPr>
            <a:r>
              <a:rPr lang="en-US" dirty="0" smtClean="0">
                <a:latin typeface="Verdana" pitchFamily="34" charset="0"/>
              </a:rPr>
              <a:t>Set up all your client folders.</a:t>
            </a:r>
          </a:p>
          <a:p>
            <a:pPr marL="800100" lvl="1" indent="-342900">
              <a:buFont typeface="Wingdings" pitchFamily="2" charset="2"/>
              <a:buChar char="§"/>
            </a:pPr>
            <a:r>
              <a:rPr lang="en-US" dirty="0" smtClean="0">
                <a:latin typeface="Verdana" pitchFamily="34" charset="0"/>
              </a:rPr>
              <a:t>Your outlook folder structure should mirror the structure we have for jobs on the server</a:t>
            </a:r>
          </a:p>
          <a:p>
            <a:pPr marL="342900" indent="-342900">
              <a:buAutoNum type="arabicParenR"/>
            </a:pPr>
            <a:endParaRPr lang="en-US" b="1" u="sng" dirty="0" smtClean="0">
              <a:latin typeface="Verdana" pitchFamily="34" charset="0"/>
            </a:endParaRPr>
          </a:p>
          <a:p>
            <a:endParaRPr lang="en-US" b="1" u="sng" dirty="0">
              <a:latin typeface="Verdana" pitchFamily="34" charset="0"/>
            </a:endParaRPr>
          </a:p>
          <a:p>
            <a:endParaRPr lang="en-US" b="1" u="sng" dirty="0" smtClean="0">
              <a:latin typeface="Verdana" pitchFamily="34" charset="0"/>
            </a:endParaRPr>
          </a:p>
          <a:p>
            <a:endParaRPr lang="en-US" b="1" u="sng" dirty="0">
              <a:latin typeface="Verdana" pitchFamily="34" charset="0"/>
            </a:endParaRPr>
          </a:p>
          <a:p>
            <a:endParaRPr lang="en-US" b="1" u="sng" dirty="0" smtClean="0">
              <a:latin typeface="Verdana" pitchFamily="34" charset="0"/>
            </a:endParaRPr>
          </a:p>
          <a:p>
            <a:r>
              <a:rPr lang="en-US" b="1" u="sng" dirty="0" smtClean="0">
                <a:latin typeface="Verdana" pitchFamily="34" charset="0"/>
              </a:rPr>
              <a:t/>
            </a:r>
            <a:br>
              <a:rPr lang="en-US" b="1" u="sng" dirty="0" smtClean="0">
                <a:latin typeface="Verdana" pitchFamily="34" charset="0"/>
              </a:rPr>
            </a:br>
            <a:endParaRPr lang="en-US" b="1" u="sng" dirty="0" smtClean="0">
              <a:latin typeface="Verdana" pitchFamily="34" charset="0"/>
            </a:endParaRPr>
          </a:p>
          <a:p>
            <a:endParaRPr lang="en-US" b="1" u="sng" dirty="0">
              <a:latin typeface="Verdana" pitchFamily="34" charset="0"/>
            </a:endParaRPr>
          </a:p>
          <a:p>
            <a:endParaRPr lang="en-US" b="1" u="sng" dirty="0">
              <a:latin typeface="Verdana" pitchFamily="34" charset="0"/>
            </a:endParaRPr>
          </a:p>
        </p:txBody>
      </p:sp>
    </p:spTree>
    <p:extLst>
      <p:ext uri="{BB962C8B-B14F-4D97-AF65-F5344CB8AC3E}">
        <p14:creationId xmlns:p14="http://schemas.microsoft.com/office/powerpoint/2010/main" val="227041552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539751" y="428155"/>
            <a:ext cx="8064698" cy="5139869"/>
          </a:xfrm>
          <a:prstGeom prst="rect">
            <a:avLst/>
          </a:prstGeom>
          <a:solidFill>
            <a:schemeClr val="bg1"/>
          </a:solidFill>
          <a:ln w="9525">
            <a:noFill/>
            <a:miter lim="800000"/>
            <a:headEnd/>
            <a:tailEnd/>
          </a:ln>
        </p:spPr>
        <p:txBody>
          <a:bodyPr wrap="square" anchor="ctr">
            <a:spAutoFit/>
          </a:bodyPr>
          <a:lstStyle/>
          <a:p>
            <a:r>
              <a:rPr lang="en-US" b="1" u="sng" dirty="0" smtClean="0">
                <a:latin typeface="Verdana" pitchFamily="34" charset="0"/>
              </a:rPr>
              <a:t>Setting up your email signature</a:t>
            </a:r>
          </a:p>
          <a:p>
            <a:endParaRPr lang="en-US" b="1" u="sng" dirty="0">
              <a:latin typeface="Verdana" pitchFamily="34" charset="0"/>
            </a:endParaRPr>
          </a:p>
          <a:p>
            <a:r>
              <a:rPr lang="en-US" dirty="0" smtClean="0">
                <a:latin typeface="Verdana" pitchFamily="34" charset="0"/>
              </a:rPr>
              <a:t>First thing to do is set this up.</a:t>
            </a:r>
          </a:p>
          <a:p>
            <a:endParaRPr lang="en-US" dirty="0" smtClean="0">
              <a:latin typeface="Verdana" pitchFamily="34" charset="0"/>
            </a:endParaRPr>
          </a:p>
          <a:p>
            <a:pPr marL="285750" indent="-285750">
              <a:buFont typeface="Arial" pitchFamily="34" charset="0"/>
              <a:buChar char="•"/>
            </a:pPr>
            <a:r>
              <a:rPr lang="en-GB" sz="1400" dirty="0">
                <a:latin typeface="Verdana" pitchFamily="34" charset="0"/>
                <a:ea typeface="Verdana" pitchFamily="34" charset="0"/>
                <a:cs typeface="Verdana" pitchFamily="34" charset="0"/>
              </a:rPr>
              <a:t>Go to internet </a:t>
            </a:r>
            <a:r>
              <a:rPr lang="en-GB" sz="1400" dirty="0" smtClean="0">
                <a:latin typeface="Verdana" pitchFamily="34" charset="0"/>
                <a:ea typeface="Verdana" pitchFamily="34" charset="0"/>
                <a:cs typeface="Verdana" pitchFamily="34" charset="0"/>
              </a:rPr>
              <a:t>explorer</a:t>
            </a:r>
          </a:p>
          <a:p>
            <a:pPr marL="285750" indent="-285750">
              <a:buFont typeface="Arial" pitchFamily="34" charset="0"/>
              <a:buChar char="•"/>
            </a:pPr>
            <a:r>
              <a:rPr lang="en-GB" sz="1400" dirty="0" smtClean="0">
                <a:latin typeface="Verdana" pitchFamily="34" charset="0"/>
                <a:ea typeface="Verdana" pitchFamily="34" charset="0"/>
                <a:cs typeface="Verdana" pitchFamily="34" charset="0"/>
              </a:rPr>
              <a:t>log </a:t>
            </a:r>
            <a:r>
              <a:rPr lang="en-GB" sz="1400" dirty="0">
                <a:latin typeface="Verdana" pitchFamily="34" charset="0"/>
                <a:ea typeface="Verdana" pitchFamily="34" charset="0"/>
                <a:cs typeface="Verdana" pitchFamily="34" charset="0"/>
              </a:rPr>
              <a:t>on to intranet and click on ‘my profile’ (top right of screen) </a:t>
            </a:r>
            <a:r>
              <a:rPr lang="en-GB" sz="1400" dirty="0">
                <a:latin typeface="Verdana" pitchFamily="34" charset="0"/>
                <a:ea typeface="Verdana" pitchFamily="34" charset="0"/>
                <a:cs typeface="Verdana" pitchFamily="34" charset="0"/>
                <a:hlinkClick r:id="rId3"/>
              </a:rPr>
              <a:t>http://intranet.alchemyworx.local/login</a:t>
            </a:r>
            <a:r>
              <a:rPr lang="en-GB" sz="1400" dirty="0">
                <a:latin typeface="Verdana" pitchFamily="34" charset="0"/>
                <a:ea typeface="Verdana" pitchFamily="34" charset="0"/>
                <a:cs typeface="Verdana" pitchFamily="34" charset="0"/>
              </a:rPr>
              <a:t> </a:t>
            </a:r>
            <a:endParaRPr lang="en-GB" sz="1400" dirty="0" smtClean="0">
              <a:latin typeface="Verdana" pitchFamily="34" charset="0"/>
              <a:ea typeface="Verdana" pitchFamily="34" charset="0"/>
              <a:cs typeface="Verdana" pitchFamily="34" charset="0"/>
            </a:endParaRPr>
          </a:p>
          <a:p>
            <a:pPr marL="285750" indent="-285750">
              <a:buFont typeface="Arial" pitchFamily="34" charset="0"/>
              <a:buChar char="•"/>
            </a:pPr>
            <a:r>
              <a:rPr lang="en-GB" sz="1400" dirty="0" smtClean="0">
                <a:latin typeface="Verdana" pitchFamily="34" charset="0"/>
                <a:ea typeface="Verdana" pitchFamily="34" charset="0"/>
                <a:cs typeface="Verdana" pitchFamily="34" charset="0"/>
              </a:rPr>
              <a:t>Click </a:t>
            </a:r>
            <a:r>
              <a:rPr lang="en-GB" sz="1400" dirty="0">
                <a:latin typeface="Verdana" pitchFamily="34" charset="0"/>
                <a:ea typeface="Verdana" pitchFamily="34" charset="0"/>
                <a:cs typeface="Verdana" pitchFamily="34" charset="0"/>
              </a:rPr>
              <a:t>on ‘My Profile’ and then ‘Download General Signature on (button at bottom of page) </a:t>
            </a:r>
            <a:endParaRPr lang="en-GB" sz="1400" dirty="0" smtClean="0">
              <a:latin typeface="Verdana" pitchFamily="34" charset="0"/>
              <a:ea typeface="Verdana" pitchFamily="34" charset="0"/>
              <a:cs typeface="Verdana" pitchFamily="34" charset="0"/>
            </a:endParaRPr>
          </a:p>
          <a:p>
            <a:pPr marL="285750" indent="-285750">
              <a:buFont typeface="Arial" pitchFamily="34" charset="0"/>
              <a:buChar char="•"/>
            </a:pPr>
            <a:r>
              <a:rPr lang="en-GB" sz="1400" dirty="0" smtClean="0">
                <a:latin typeface="Verdana" pitchFamily="34" charset="0"/>
                <a:ea typeface="Verdana" pitchFamily="34" charset="0"/>
                <a:cs typeface="Verdana" pitchFamily="34" charset="0"/>
              </a:rPr>
              <a:t>New </a:t>
            </a:r>
            <a:r>
              <a:rPr lang="en-GB" sz="1400" dirty="0">
                <a:latin typeface="Verdana" pitchFamily="34" charset="0"/>
                <a:ea typeface="Verdana" pitchFamily="34" charset="0"/>
                <a:cs typeface="Verdana" pitchFamily="34" charset="0"/>
              </a:rPr>
              <a:t>tab will open containing your signature - Click ‘Save as’ option (may appear as tool bar pop-up at bottom of screen; click on arrow to show Save options</a:t>
            </a:r>
            <a:r>
              <a:rPr lang="en-GB" sz="1400" dirty="0" smtClean="0">
                <a:latin typeface="Verdana" pitchFamily="34" charset="0"/>
                <a:ea typeface="Verdana" pitchFamily="34" charset="0"/>
                <a:cs typeface="Verdana" pitchFamily="34" charset="0"/>
              </a:rPr>
              <a:t>).</a:t>
            </a:r>
          </a:p>
          <a:p>
            <a:pPr marL="285750" indent="-285750">
              <a:buFont typeface="Arial" pitchFamily="34" charset="0"/>
              <a:buChar char="•"/>
            </a:pPr>
            <a:r>
              <a:rPr lang="en-GB" sz="1400" dirty="0" smtClean="0">
                <a:latin typeface="Verdana" pitchFamily="34" charset="0"/>
                <a:ea typeface="Verdana" pitchFamily="34" charset="0"/>
                <a:cs typeface="Verdana" pitchFamily="34" charset="0"/>
              </a:rPr>
              <a:t>Save </a:t>
            </a:r>
            <a:r>
              <a:rPr lang="en-GB" sz="1400" dirty="0">
                <a:latin typeface="Verdana" pitchFamily="34" charset="0"/>
                <a:ea typeface="Verdana" pitchFamily="34" charset="0"/>
                <a:cs typeface="Verdana" pitchFamily="34" charset="0"/>
              </a:rPr>
              <a:t>into your pictures as a ‘Firefox Document’ (See Libraries folder). </a:t>
            </a:r>
            <a:endParaRPr lang="en-GB" sz="1400" dirty="0" smtClean="0">
              <a:latin typeface="Verdana" pitchFamily="34" charset="0"/>
              <a:ea typeface="Verdana" pitchFamily="34" charset="0"/>
              <a:cs typeface="Verdana" pitchFamily="34" charset="0"/>
            </a:endParaRPr>
          </a:p>
          <a:p>
            <a:pPr marL="285750" indent="-285750">
              <a:buFont typeface="Arial" pitchFamily="34" charset="0"/>
              <a:buChar char="•"/>
            </a:pPr>
            <a:r>
              <a:rPr lang="en-GB" sz="1400" dirty="0" smtClean="0">
                <a:latin typeface="Verdana" pitchFamily="34" charset="0"/>
                <a:ea typeface="Verdana" pitchFamily="34" charset="0"/>
                <a:cs typeface="Verdana" pitchFamily="34" charset="0"/>
              </a:rPr>
              <a:t>Go </a:t>
            </a:r>
            <a:r>
              <a:rPr lang="en-GB" sz="1400" dirty="0">
                <a:latin typeface="Verdana" pitchFamily="34" charset="0"/>
                <a:ea typeface="Verdana" pitchFamily="34" charset="0"/>
                <a:cs typeface="Verdana" pitchFamily="34" charset="0"/>
              </a:rPr>
              <a:t>to start menu – click on documents. </a:t>
            </a:r>
            <a:endParaRPr lang="en-GB" sz="1400" dirty="0" smtClean="0">
              <a:latin typeface="Verdana" pitchFamily="34" charset="0"/>
              <a:ea typeface="Verdana" pitchFamily="34" charset="0"/>
              <a:cs typeface="Verdana" pitchFamily="34" charset="0"/>
            </a:endParaRPr>
          </a:p>
          <a:p>
            <a:pPr marL="285750" indent="-285750">
              <a:buFont typeface="Arial" pitchFamily="34" charset="0"/>
              <a:buChar char="•"/>
            </a:pPr>
            <a:r>
              <a:rPr lang="en-GB" sz="1400" dirty="0" smtClean="0">
                <a:latin typeface="Verdana" pitchFamily="34" charset="0"/>
                <a:ea typeface="Verdana" pitchFamily="34" charset="0"/>
                <a:cs typeface="Verdana" pitchFamily="34" charset="0"/>
              </a:rPr>
              <a:t>Paste </a:t>
            </a:r>
            <a:r>
              <a:rPr lang="en-GB" sz="1400" dirty="0">
                <a:latin typeface="Verdana" pitchFamily="34" charset="0"/>
                <a:ea typeface="Verdana" pitchFamily="34" charset="0"/>
                <a:cs typeface="Verdana" pitchFamily="34" charset="0"/>
              </a:rPr>
              <a:t>the link below into the windows explorer browser and change YOUR_USERNAME to your username… e.g. </a:t>
            </a:r>
            <a:r>
              <a:rPr lang="en-GB" sz="1400" dirty="0" err="1">
                <a:latin typeface="Verdana" pitchFamily="34" charset="0"/>
                <a:ea typeface="Verdana" pitchFamily="34" charset="0"/>
                <a:cs typeface="Verdana" pitchFamily="34" charset="0"/>
              </a:rPr>
              <a:t>sjones</a:t>
            </a:r>
            <a:r>
              <a:rPr lang="en-GB" sz="1400" dirty="0">
                <a:latin typeface="Verdana" pitchFamily="34" charset="0"/>
                <a:ea typeface="Verdana" pitchFamily="34" charset="0"/>
                <a:cs typeface="Verdana" pitchFamily="34" charset="0"/>
              </a:rPr>
              <a:t> C:\Documents and Settings\YOUR_USERNAME\Application Data\Microsoft\Signatures </a:t>
            </a:r>
            <a:endParaRPr lang="en-GB" sz="1400" dirty="0" smtClean="0">
              <a:latin typeface="Verdana" pitchFamily="34" charset="0"/>
              <a:ea typeface="Verdana" pitchFamily="34" charset="0"/>
              <a:cs typeface="Verdana" pitchFamily="34" charset="0"/>
            </a:endParaRPr>
          </a:p>
          <a:p>
            <a:pPr marL="285750" indent="-285750">
              <a:buFont typeface="Arial" pitchFamily="34" charset="0"/>
              <a:buChar char="•"/>
            </a:pPr>
            <a:r>
              <a:rPr lang="en-GB" sz="1400" dirty="0" smtClean="0">
                <a:latin typeface="Verdana" pitchFamily="34" charset="0"/>
                <a:ea typeface="Verdana" pitchFamily="34" charset="0"/>
                <a:cs typeface="Verdana" pitchFamily="34" charset="0"/>
              </a:rPr>
              <a:t>Click </a:t>
            </a:r>
            <a:r>
              <a:rPr lang="en-GB" sz="1400" dirty="0">
                <a:latin typeface="Verdana" pitchFamily="34" charset="0"/>
                <a:ea typeface="Verdana" pitchFamily="34" charset="0"/>
                <a:cs typeface="Verdana" pitchFamily="34" charset="0"/>
              </a:rPr>
              <a:t>and drag your signature from Library images folder into the file above. </a:t>
            </a:r>
            <a:endParaRPr lang="en-GB" sz="1400" dirty="0" smtClean="0">
              <a:latin typeface="Verdana" pitchFamily="34" charset="0"/>
              <a:ea typeface="Verdana" pitchFamily="34" charset="0"/>
              <a:cs typeface="Verdana" pitchFamily="34" charset="0"/>
            </a:endParaRPr>
          </a:p>
          <a:p>
            <a:pPr marL="285750" indent="-285750">
              <a:buFont typeface="Arial" pitchFamily="34" charset="0"/>
              <a:buChar char="•"/>
            </a:pPr>
            <a:r>
              <a:rPr lang="en-GB" sz="1400" dirty="0" smtClean="0">
                <a:latin typeface="Verdana" pitchFamily="34" charset="0"/>
                <a:ea typeface="Verdana" pitchFamily="34" charset="0"/>
                <a:cs typeface="Verdana" pitchFamily="34" charset="0"/>
              </a:rPr>
              <a:t>Close </a:t>
            </a:r>
            <a:r>
              <a:rPr lang="en-GB" sz="1400" dirty="0">
                <a:latin typeface="Verdana" pitchFamily="34" charset="0"/>
                <a:ea typeface="Verdana" pitchFamily="34" charset="0"/>
                <a:cs typeface="Verdana" pitchFamily="34" charset="0"/>
              </a:rPr>
              <a:t>outlook and reopen. </a:t>
            </a:r>
            <a:endParaRPr lang="en-GB" sz="1400" dirty="0" smtClean="0">
              <a:latin typeface="Verdana" pitchFamily="34" charset="0"/>
              <a:ea typeface="Verdana" pitchFamily="34" charset="0"/>
              <a:cs typeface="Verdana" pitchFamily="34" charset="0"/>
            </a:endParaRPr>
          </a:p>
          <a:p>
            <a:pPr marL="285750" indent="-285750">
              <a:buFont typeface="Arial" pitchFamily="34" charset="0"/>
              <a:buChar char="•"/>
            </a:pPr>
            <a:r>
              <a:rPr lang="en-GB" sz="1400" dirty="0" smtClean="0">
                <a:latin typeface="Verdana" pitchFamily="34" charset="0"/>
                <a:ea typeface="Verdana" pitchFamily="34" charset="0"/>
                <a:cs typeface="Verdana" pitchFamily="34" charset="0"/>
              </a:rPr>
              <a:t>Go </a:t>
            </a:r>
            <a:r>
              <a:rPr lang="en-GB" sz="1400" dirty="0">
                <a:latin typeface="Verdana" pitchFamily="34" charset="0"/>
                <a:ea typeface="Verdana" pitchFamily="34" charset="0"/>
                <a:cs typeface="Verdana" pitchFamily="34" charset="0"/>
              </a:rPr>
              <a:t>to outlook – Set new signature as default. (Click on new message – go to signatures – click signatures (box will appear) set new message and </a:t>
            </a:r>
            <a:r>
              <a:rPr lang="en-GB" sz="1400" dirty="0" err="1">
                <a:latin typeface="Verdana" pitchFamily="34" charset="0"/>
                <a:ea typeface="Verdana" pitchFamily="34" charset="0"/>
                <a:cs typeface="Verdana" pitchFamily="34" charset="0"/>
              </a:rPr>
              <a:t>alchemyworx_signature</a:t>
            </a:r>
            <a:r>
              <a:rPr lang="en-GB" sz="1400" dirty="0">
                <a:latin typeface="Verdana" pitchFamily="34" charset="0"/>
                <a:ea typeface="Verdana" pitchFamily="34" charset="0"/>
                <a:cs typeface="Verdana" pitchFamily="34" charset="0"/>
              </a:rPr>
              <a:t> to alchemy </a:t>
            </a:r>
            <a:r>
              <a:rPr lang="en-GB" sz="1400" dirty="0" err="1">
                <a:latin typeface="Verdana" pitchFamily="34" charset="0"/>
                <a:ea typeface="Verdana" pitchFamily="34" charset="0"/>
                <a:cs typeface="Verdana" pitchFamily="34" charset="0"/>
              </a:rPr>
              <a:t>worx</a:t>
            </a:r>
            <a:r>
              <a:rPr lang="en-GB" sz="1400" dirty="0">
                <a:latin typeface="Verdana" pitchFamily="34" charset="0"/>
                <a:ea typeface="Verdana" pitchFamily="34" charset="0"/>
                <a:cs typeface="Verdana" pitchFamily="34" charset="0"/>
              </a:rPr>
              <a:t> signature) </a:t>
            </a:r>
            <a:endParaRPr lang="en-US" b="1" u="sng" dirty="0">
              <a:latin typeface="Verdana" pitchFamily="34" charset="0"/>
            </a:endParaRPr>
          </a:p>
          <a:p>
            <a:endParaRPr lang="en-US" b="1" u="sng" dirty="0">
              <a:latin typeface="Verdana" pitchFamily="34" charset="0"/>
            </a:endParaRPr>
          </a:p>
        </p:txBody>
      </p:sp>
    </p:spTree>
    <p:extLst>
      <p:ext uri="{BB962C8B-B14F-4D97-AF65-F5344CB8AC3E}">
        <p14:creationId xmlns:p14="http://schemas.microsoft.com/office/powerpoint/2010/main" val="313256195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536328" y="458938"/>
            <a:ext cx="8064698" cy="5078313"/>
          </a:xfrm>
          <a:prstGeom prst="rect">
            <a:avLst/>
          </a:prstGeom>
          <a:solidFill>
            <a:schemeClr val="bg1"/>
          </a:solidFill>
          <a:ln w="9525">
            <a:noFill/>
            <a:miter lim="800000"/>
            <a:headEnd/>
            <a:tailEnd/>
          </a:ln>
        </p:spPr>
        <p:txBody>
          <a:bodyPr wrap="square" anchor="ctr">
            <a:spAutoFit/>
          </a:bodyPr>
          <a:lstStyle/>
          <a:p>
            <a:r>
              <a:rPr lang="en-US" b="1" u="sng" dirty="0" smtClean="0">
                <a:latin typeface="Verdana" pitchFamily="34" charset="0"/>
              </a:rPr>
              <a:t>Email maintenance</a:t>
            </a:r>
            <a:endParaRPr lang="en-US" b="1" u="sng" dirty="0">
              <a:latin typeface="Verdana" pitchFamily="34" charset="0"/>
            </a:endParaRPr>
          </a:p>
          <a:p>
            <a:endParaRPr lang="en-US" dirty="0">
              <a:latin typeface="Verdana" pitchFamily="34" charset="0"/>
            </a:endParaRPr>
          </a:p>
          <a:p>
            <a:endParaRPr lang="en-US" dirty="0" smtClean="0">
              <a:latin typeface="Verdana" pitchFamily="34" charset="0"/>
            </a:endParaRPr>
          </a:p>
          <a:p>
            <a:pPr marL="285750" indent="-285750">
              <a:buFont typeface="Arial" pitchFamily="34" charset="0"/>
              <a:buChar char="•"/>
            </a:pPr>
            <a:r>
              <a:rPr lang="en-US" b="1" dirty="0" smtClean="0">
                <a:latin typeface="Verdana" pitchFamily="34" charset="0"/>
              </a:rPr>
              <a:t>Guide on email maintenance</a:t>
            </a:r>
          </a:p>
          <a:p>
            <a:r>
              <a:rPr lang="en-US" dirty="0">
                <a:latin typeface="Verdana" pitchFamily="34" charset="0"/>
              </a:rPr>
              <a:t>Please review this guide on how (</a:t>
            </a:r>
            <a:r>
              <a:rPr lang="en-US" dirty="0" smtClean="0">
                <a:latin typeface="Verdana" pitchFamily="34" charset="0"/>
              </a:rPr>
              <a:t>d191) on general email maintenance </a:t>
            </a:r>
          </a:p>
          <a:p>
            <a:r>
              <a:rPr lang="en-US" dirty="0" err="1" smtClean="0">
                <a:latin typeface="Verdana" pitchFamily="34" charset="0"/>
                <a:hlinkClick r:id="rId3" action="ppaction://hlinkfile"/>
              </a:rPr>
              <a:t>guide_on_email</a:t>
            </a:r>
            <a:r>
              <a:rPr lang="en-US" dirty="0" smtClean="0">
                <a:latin typeface="Verdana" pitchFamily="34" charset="0"/>
                <a:hlinkClick r:id="rId3" action="ppaction://hlinkfile"/>
              </a:rPr>
              <a:t> maintenance.docx</a:t>
            </a:r>
            <a:endParaRPr lang="en-US" dirty="0">
              <a:latin typeface="Verdana" pitchFamily="34" charset="0"/>
            </a:endParaRPr>
          </a:p>
          <a:p>
            <a:endParaRPr lang="en-US" dirty="0" smtClean="0">
              <a:latin typeface="Verdana" pitchFamily="34" charset="0"/>
            </a:endParaRPr>
          </a:p>
          <a:p>
            <a:endParaRPr lang="en-US" dirty="0" smtClean="0">
              <a:latin typeface="Verdana" pitchFamily="34" charset="0"/>
            </a:endParaRPr>
          </a:p>
          <a:p>
            <a:pPr marL="285750" indent="-285750">
              <a:buFont typeface="Arial" pitchFamily="34" charset="0"/>
              <a:buChar char="•"/>
            </a:pPr>
            <a:r>
              <a:rPr lang="en-US" b="1" dirty="0">
                <a:latin typeface="Verdana" pitchFamily="34" charset="0"/>
              </a:rPr>
              <a:t>Backing up your </a:t>
            </a:r>
            <a:r>
              <a:rPr lang="en-US" b="1" dirty="0" smtClean="0">
                <a:latin typeface="Verdana" pitchFamily="34" charset="0"/>
              </a:rPr>
              <a:t>email</a:t>
            </a:r>
          </a:p>
          <a:p>
            <a:r>
              <a:rPr lang="en-GB" dirty="0" smtClean="0">
                <a:latin typeface="Verdana" pitchFamily="34" charset="0"/>
                <a:ea typeface="Verdana" pitchFamily="34" charset="0"/>
                <a:cs typeface="Verdana" pitchFamily="34" charset="0"/>
              </a:rPr>
              <a:t>Backing </a:t>
            </a:r>
            <a:r>
              <a:rPr lang="en-GB" dirty="0">
                <a:latin typeface="Verdana" pitchFamily="34" charset="0"/>
                <a:ea typeface="Verdana" pitchFamily="34" charset="0"/>
                <a:cs typeface="Verdana" pitchFamily="34" charset="0"/>
              </a:rPr>
              <a:t>up e-mail is useful in-case there are problem with your e-mail storage (it gets corrupted or becomes inaccessible) or there is problems with your machine and you are no longer able to access your </a:t>
            </a:r>
            <a:r>
              <a:rPr lang="en-GB" dirty="0" smtClean="0">
                <a:latin typeface="Verdana" pitchFamily="34" charset="0"/>
                <a:ea typeface="Verdana" pitchFamily="34" charset="0"/>
                <a:cs typeface="Verdana" pitchFamily="34" charset="0"/>
              </a:rPr>
              <a:t>email. Please </a:t>
            </a:r>
            <a:r>
              <a:rPr lang="en-GB" dirty="0">
                <a:latin typeface="Verdana" pitchFamily="34" charset="0"/>
                <a:ea typeface="Verdana" pitchFamily="34" charset="0"/>
                <a:cs typeface="Verdana" pitchFamily="34" charset="0"/>
              </a:rPr>
              <a:t>try and back-up e-mail at least once a month. </a:t>
            </a:r>
          </a:p>
          <a:p>
            <a:pPr marL="285750" indent="-285750">
              <a:buFont typeface="Arial" pitchFamily="34" charset="0"/>
              <a:buChar char="•"/>
            </a:pPr>
            <a:endParaRPr lang="en-US" b="1" dirty="0">
              <a:latin typeface="Verdana" pitchFamily="34" charset="0"/>
            </a:endParaRPr>
          </a:p>
          <a:p>
            <a:r>
              <a:rPr lang="en-US" dirty="0" smtClean="0">
                <a:latin typeface="Verdana" pitchFamily="34" charset="0"/>
              </a:rPr>
              <a:t>Please </a:t>
            </a:r>
            <a:r>
              <a:rPr lang="en-US" dirty="0">
                <a:latin typeface="Verdana" pitchFamily="34" charset="0"/>
              </a:rPr>
              <a:t>review this guide on how (d120</a:t>
            </a:r>
            <a:r>
              <a:rPr lang="en-US" dirty="0" smtClean="0">
                <a:latin typeface="Verdana" pitchFamily="34" charset="0"/>
              </a:rPr>
              <a:t>)</a:t>
            </a:r>
            <a:endParaRPr lang="en-US" dirty="0">
              <a:latin typeface="Verdana" pitchFamily="34" charset="0"/>
            </a:endParaRPr>
          </a:p>
          <a:p>
            <a:r>
              <a:rPr lang="en-US" dirty="0" smtClean="0">
                <a:latin typeface="Verdana" pitchFamily="34" charset="0"/>
                <a:hlinkClick r:id="rId4" action="ppaction://hlinkfile"/>
              </a:rPr>
              <a:t>guide_to_back_up_email.docx</a:t>
            </a:r>
            <a:endParaRPr lang="en-US" dirty="0">
              <a:latin typeface="Verdana" pitchFamily="34" charset="0"/>
            </a:endParaRPr>
          </a:p>
          <a:p>
            <a:endParaRPr lang="en-US" b="1" u="sng" dirty="0">
              <a:latin typeface="Verdana" pitchFamily="34" charset="0"/>
            </a:endParaRPr>
          </a:p>
        </p:txBody>
      </p:sp>
    </p:spTree>
    <p:extLst>
      <p:ext uri="{BB962C8B-B14F-4D97-AF65-F5344CB8AC3E}">
        <p14:creationId xmlns:p14="http://schemas.microsoft.com/office/powerpoint/2010/main" val="314967977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395536" y="133183"/>
            <a:ext cx="8064698" cy="4154984"/>
          </a:xfrm>
          <a:prstGeom prst="rect">
            <a:avLst/>
          </a:prstGeom>
          <a:solidFill>
            <a:schemeClr val="bg1"/>
          </a:solidFill>
          <a:ln w="9525">
            <a:noFill/>
            <a:miter lim="800000"/>
            <a:headEnd/>
            <a:tailEnd/>
          </a:ln>
        </p:spPr>
        <p:txBody>
          <a:bodyPr wrap="square" anchor="ctr">
            <a:spAutoFit/>
          </a:bodyPr>
          <a:lstStyle/>
          <a:p>
            <a:endParaRPr lang="en-US" sz="1200" dirty="0">
              <a:latin typeface="Verdana" pitchFamily="34" charset="0"/>
            </a:endParaRPr>
          </a:p>
          <a:p>
            <a:r>
              <a:rPr lang="en-US" b="1" u="sng" dirty="0" smtClean="0">
                <a:latin typeface="Verdana" pitchFamily="34" charset="0"/>
              </a:rPr>
              <a:t>Timesheets</a:t>
            </a:r>
            <a:br>
              <a:rPr lang="en-US" b="1" u="sng" dirty="0" smtClean="0">
                <a:latin typeface="Verdana" pitchFamily="34" charset="0"/>
              </a:rPr>
            </a:br>
            <a:r>
              <a:rPr lang="en-US" b="1" u="sng" dirty="0" smtClean="0">
                <a:latin typeface="Verdana" pitchFamily="34" charset="0"/>
              </a:rPr>
              <a:t> </a:t>
            </a:r>
          </a:p>
          <a:p>
            <a:pPr marL="285750" indent="-285750">
              <a:buFont typeface="Arial" pitchFamily="34" charset="0"/>
              <a:buChar char="•"/>
            </a:pPr>
            <a:r>
              <a:rPr lang="en-US" dirty="0" smtClean="0">
                <a:latin typeface="Verdana" pitchFamily="34" charset="0"/>
              </a:rPr>
              <a:t>You need to complete timesheets for each day on Synergist</a:t>
            </a:r>
            <a:endParaRPr lang="en-US" dirty="0">
              <a:latin typeface="Verdana" pitchFamily="34" charset="0"/>
            </a:endParaRPr>
          </a:p>
          <a:p>
            <a:pPr marL="285750" indent="-285750">
              <a:buFont typeface="Arial" pitchFamily="34" charset="0"/>
              <a:buChar char="•"/>
            </a:pPr>
            <a:r>
              <a:rPr lang="en-US" dirty="0" smtClean="0">
                <a:latin typeface="Verdana" pitchFamily="34" charset="0"/>
              </a:rPr>
              <a:t>Your login details will be the same ones you log into your computer on</a:t>
            </a:r>
          </a:p>
          <a:p>
            <a:pPr marL="285750" indent="-285750">
              <a:buFont typeface="Arial" pitchFamily="34" charset="0"/>
              <a:buChar char="•"/>
            </a:pPr>
            <a:r>
              <a:rPr lang="en-US" dirty="0" smtClean="0">
                <a:latin typeface="Verdana" pitchFamily="34" charset="0"/>
              </a:rPr>
              <a:t>In increments of 15 </a:t>
            </a:r>
            <a:r>
              <a:rPr lang="en-US" dirty="0" err="1" smtClean="0">
                <a:latin typeface="Verdana" pitchFamily="34" charset="0"/>
              </a:rPr>
              <a:t>mins</a:t>
            </a:r>
            <a:r>
              <a:rPr lang="en-US" dirty="0" smtClean="0">
                <a:latin typeface="Verdana" pitchFamily="34" charset="0"/>
              </a:rPr>
              <a:t> (0.25) you will need to add time spent against each project/client.</a:t>
            </a:r>
          </a:p>
          <a:p>
            <a:pPr marL="285750" indent="-285750">
              <a:buFont typeface="Arial" pitchFamily="34" charset="0"/>
              <a:buChar char="•"/>
            </a:pPr>
            <a:r>
              <a:rPr lang="en-US" dirty="0" smtClean="0">
                <a:latin typeface="Verdana" pitchFamily="34" charset="0"/>
              </a:rPr>
              <a:t>Please see Synergist process guide for information regarding using Synergist and completing timesheets </a:t>
            </a:r>
            <a:r>
              <a:rPr lang="en-US" dirty="0" smtClean="0">
                <a:latin typeface="Verdana" pitchFamily="34" charset="0"/>
                <a:hlinkClick r:id="rId3" action="ppaction://hlinkpres?slideindex=1&amp;slidetitle="/>
              </a:rPr>
              <a:t>cm_worflow_synergist_draftv8.pptx</a:t>
            </a:r>
            <a:endParaRPr lang="en-US" dirty="0" smtClean="0">
              <a:latin typeface="Verdana" pitchFamily="34" charset="0"/>
            </a:endParaRPr>
          </a:p>
          <a:p>
            <a:endParaRPr lang="en-US" b="1" u="sng" dirty="0">
              <a:latin typeface="Verdana" pitchFamily="34" charset="0"/>
            </a:endParaRPr>
          </a:p>
          <a:p>
            <a:endParaRPr lang="en-US" b="1" u="sng" dirty="0" smtClean="0">
              <a:latin typeface="Verdana" pitchFamily="34" charset="0"/>
            </a:endParaRPr>
          </a:p>
          <a:p>
            <a:endParaRPr lang="en-US" b="1" u="sng" dirty="0">
              <a:latin typeface="Verdana" pitchFamily="34" charset="0"/>
            </a:endParaRPr>
          </a:p>
          <a:p>
            <a:endParaRPr lang="en-US" b="1" u="sng" dirty="0" smtClean="0">
              <a:latin typeface="Verdana" pitchFamily="34" charset="0"/>
            </a:endParaRPr>
          </a:p>
        </p:txBody>
      </p:sp>
    </p:spTree>
    <p:extLst>
      <p:ext uri="{BB962C8B-B14F-4D97-AF65-F5344CB8AC3E}">
        <p14:creationId xmlns:p14="http://schemas.microsoft.com/office/powerpoint/2010/main" val="225270074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Black foo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lchemy Worx">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3200</TotalTime>
  <Words>3668</Words>
  <Application>Microsoft Office PowerPoint</Application>
  <PresentationFormat>On-screen Show (4:3)</PresentationFormat>
  <Paragraphs>726</Paragraphs>
  <Slides>47</Slides>
  <Notes>25</Notes>
  <HiddenSlides>0</HiddenSlides>
  <MMClips>0</MMClips>
  <ScaleCrop>false</ScaleCrop>
  <HeadingPairs>
    <vt:vector size="4" baseType="variant">
      <vt:variant>
        <vt:lpstr>Theme</vt:lpstr>
      </vt:variant>
      <vt:variant>
        <vt:i4>2</vt:i4>
      </vt:variant>
      <vt:variant>
        <vt:lpstr>Slide Titles</vt:lpstr>
      </vt:variant>
      <vt:variant>
        <vt:i4>47</vt:i4>
      </vt:variant>
    </vt:vector>
  </HeadingPairs>
  <TitlesOfParts>
    <vt:vector size="49" baseType="lpstr">
      <vt:lpstr>1_Office Theme</vt:lpstr>
      <vt:lpstr>White (Black footer)</vt:lpstr>
      <vt:lpstr>Alchemy Worx Internal CM/Production Process</vt:lpstr>
      <vt:lpstr>Campaign Manager’s bible</vt:lpstr>
      <vt:lpstr>Production: Campaign Management</vt:lpstr>
      <vt:lpstr>PowerPoint Presentation</vt:lpstr>
      <vt:lpstr>PowerPoint Presentation</vt:lpstr>
      <vt:lpstr>PowerPoint Presentation</vt:lpstr>
      <vt:lpstr>PowerPoint Presentation</vt:lpstr>
      <vt:lpstr>PowerPoint Presentation</vt:lpstr>
      <vt:lpstr>PowerPoint Presentation</vt:lpstr>
      <vt:lpstr>CM Process Overview</vt:lpstr>
      <vt:lpstr>PowerPoint Presentation</vt:lpstr>
      <vt:lpstr>AW services</vt:lpstr>
      <vt:lpstr>New Clients</vt:lpstr>
      <vt:lpstr>Start of a campaign</vt:lpstr>
      <vt:lpstr>New Campaign – how to create a new project no?</vt:lpstr>
      <vt:lpstr>Consulting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Quality Assurance/control </vt:lpstr>
      <vt:lpstr>When mistakes happen….</vt:lpstr>
      <vt:lpstr>Errors cont:</vt:lpstr>
      <vt:lpstr>Job allocation: use the whiteboards *</vt:lpstr>
      <vt:lpstr>Internal communications</vt:lpstr>
      <vt:lpstr>PowerPoint Presentation</vt:lpstr>
      <vt:lpstr>Client meetings at AW</vt:lpstr>
      <vt:lpstr>Invoicing process</vt:lpstr>
      <vt:lpstr>Holidays</vt:lpstr>
      <vt:lpstr>Holidays Cover</vt:lpstr>
      <vt:lpstr>Send ‘big’ files to clients – Using Sharefile</vt:lpstr>
      <vt:lpstr>Alchemy Worx vision on emails</vt:lpstr>
      <vt:lpstr>Admin info</vt:lpstr>
      <vt:lpstr>Alchemy Worx Address</vt:lpstr>
      <vt:lpstr>Useful info about your phone</vt:lpstr>
    </vt:vector>
  </TitlesOfParts>
  <Company>Alchemy Worx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Dela Quist</dc:creator>
  <cp:lastModifiedBy>crollinson</cp:lastModifiedBy>
  <cp:revision>457</cp:revision>
  <cp:lastPrinted>2011-09-26T11:00:18Z</cp:lastPrinted>
  <dcterms:created xsi:type="dcterms:W3CDTF">2011-02-09T10:59:48Z</dcterms:created>
  <dcterms:modified xsi:type="dcterms:W3CDTF">2013-10-10T10:32:46Z</dcterms:modified>
</cp:coreProperties>
</file>