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2A83-EFF6-4D78-AC38-A0BC04BEEE8A}" type="datetimeFigureOut">
              <a:rPr lang="en-GB" smtClean="0"/>
              <a:pPr/>
              <a:t>21/09/2011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14FC-7AC1-4F20-9F6D-94BC5B5C14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263" y="229169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Client signs off preview link to be set up in </a:t>
            </a:r>
            <a:r>
              <a:rPr lang="en-GB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Silverpop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263" y="693737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team creates the text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/hosted versions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263" y="1125424"/>
            <a:ext cx="6170510" cy="24622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creates the CRF and adds job to the deployment schedule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4263" y="1605721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Deployment specialist (DS) picks up job on schedule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4263" y="2071384"/>
            <a:ext cx="6170510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 sets up HTML and TEXT version adds subject line and creates any dynamic rules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1877" y="4391840"/>
            <a:ext cx="6172500" cy="317195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 sends the email for internal QA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877" y="5049671"/>
            <a:ext cx="2914649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 team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find  </a:t>
            </a:r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QA issues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4263" y="5519791"/>
            <a:ext cx="2914649" cy="400110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briefs deployment team to send email for client approval as per the CRF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9427" y="5172781"/>
            <a:ext cx="2914950" cy="40011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QA issues that need to be fixed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4119518" y="475390"/>
            <a:ext cx="795" cy="171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4119518" y="939958"/>
            <a:ext cx="0" cy="200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>
            <a:off x="4119518" y="1371645"/>
            <a:ext cx="795" cy="2191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4119518" y="1851942"/>
            <a:ext cx="795" cy="2194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5"/>
          <p:cNvCxnSpPr>
            <a:stCxn id="9" idx="2"/>
            <a:endCxn id="25" idx="0"/>
          </p:cNvCxnSpPr>
          <p:nvPr/>
        </p:nvCxnSpPr>
        <p:spPr>
          <a:xfrm rot="16200000" flipH="1">
            <a:off x="5068804" y="1368319"/>
            <a:ext cx="257065" cy="21556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>
            <a:off x="2479202" y="5295892"/>
            <a:ext cx="12386" cy="2238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5" idx="1"/>
            <a:endCxn id="38" idx="3"/>
          </p:cNvCxnSpPr>
          <p:nvPr/>
        </p:nvCxnSpPr>
        <p:spPr>
          <a:xfrm rot="10800000">
            <a:off x="4678912" y="3068855"/>
            <a:ext cx="66406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342976" y="2574670"/>
            <a:ext cx="1864356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DS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able to complete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everything?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7427" y="6336473"/>
            <a:ext cx="44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85711" y="310351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2075229" y="2574672"/>
            <a:ext cx="882982" cy="988369"/>
          </a:xfrm>
          <a:prstGeom prst="flowChartDecision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CM able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clarify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issues?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4644" y="368342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Yes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5766" y="310351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Elbow Connector 35"/>
          <p:cNvCxnSpPr>
            <a:stCxn id="33" idx="2"/>
            <a:endCxn id="43" idx="1"/>
          </p:cNvCxnSpPr>
          <p:nvPr/>
        </p:nvCxnSpPr>
        <p:spPr>
          <a:xfrm rot="16200000" flipH="1">
            <a:off x="2501077" y="3578683"/>
            <a:ext cx="393722" cy="36243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1"/>
            <a:endCxn id="41" idx="3"/>
          </p:cNvCxnSpPr>
          <p:nvPr/>
        </p:nvCxnSpPr>
        <p:spPr>
          <a:xfrm rot="10800000">
            <a:off x="1895765" y="3068853"/>
            <a:ext cx="179464" cy="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87908" y="2791855"/>
            <a:ext cx="1491004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 asks CM for clarification from client (verbal/email/IM)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1"/>
            <a:endCxn id="33" idx="3"/>
          </p:cNvCxnSpPr>
          <p:nvPr/>
        </p:nvCxnSpPr>
        <p:spPr>
          <a:xfrm rot="10800000" flipV="1">
            <a:off x="2958212" y="3068853"/>
            <a:ext cx="229697" cy="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4262" y="2791854"/>
            <a:ext cx="861503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put on hold on schedule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9157" y="3679764"/>
            <a:ext cx="860205" cy="553998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 completes set up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" name="Elbow Connector 102"/>
          <p:cNvCxnSpPr>
            <a:stCxn id="25" idx="2"/>
            <a:endCxn id="10" idx="0"/>
          </p:cNvCxnSpPr>
          <p:nvPr/>
        </p:nvCxnSpPr>
        <p:spPr>
          <a:xfrm rot="5400000">
            <a:off x="4777241" y="2893926"/>
            <a:ext cx="828801" cy="21670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0" idx="2"/>
            <a:endCxn id="11" idx="0"/>
          </p:cNvCxnSpPr>
          <p:nvPr/>
        </p:nvCxnSpPr>
        <p:spPr>
          <a:xfrm rot="5400000">
            <a:off x="3123347" y="4064891"/>
            <a:ext cx="340636" cy="16289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endCxn id="13" idx="0"/>
          </p:cNvCxnSpPr>
          <p:nvPr/>
        </p:nvCxnSpPr>
        <p:spPr>
          <a:xfrm>
            <a:off x="4097731" y="4870615"/>
            <a:ext cx="1639171" cy="3021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43" idx="3"/>
          </p:cNvCxnSpPr>
          <p:nvPr/>
        </p:nvCxnSpPr>
        <p:spPr>
          <a:xfrm rot="10800000">
            <a:off x="3739362" y="3956763"/>
            <a:ext cx="368766" cy="2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itle 1"/>
          <p:cNvSpPr>
            <a:spLocks noGrp="1"/>
          </p:cNvSpPr>
          <p:nvPr>
            <p:ph type="title"/>
          </p:nvPr>
        </p:nvSpPr>
        <p:spPr>
          <a:xfrm rot="5400000">
            <a:off x="4286200" y="3959792"/>
            <a:ext cx="7772400" cy="864096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deployment process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" name="Elbow Connector 3"/>
          <p:cNvCxnSpPr>
            <a:stCxn id="41" idx="1"/>
            <a:endCxn id="7" idx="1"/>
          </p:cNvCxnSpPr>
          <p:nvPr/>
        </p:nvCxnSpPr>
        <p:spPr>
          <a:xfrm rot="10800000" flipH="1">
            <a:off x="1034261" y="1248535"/>
            <a:ext cx="1" cy="1820318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18761" y="6115843"/>
            <a:ext cx="2914649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 and data counts signed off?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60452" y="5919901"/>
            <a:ext cx="2984" cy="1959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24861" y="6574185"/>
            <a:ext cx="2914649" cy="246221"/>
          </a:xfrm>
          <a:prstGeom prst="rect">
            <a:avLst/>
          </a:prstGeom>
          <a:gradFill flip="none" rotWithShape="1">
            <a:gsLst>
              <a:gs pos="10000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  <a:gs pos="0">
                <a:srgbClr val="FFEBFA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 email</a:t>
            </a:r>
            <a:endParaRPr lang="en-GB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466552" y="6334086"/>
            <a:ext cx="2984" cy="1959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1"/>
            <a:endCxn id="7" idx="1"/>
          </p:cNvCxnSpPr>
          <p:nvPr/>
        </p:nvCxnSpPr>
        <p:spPr>
          <a:xfrm rot="10800000" flipH="1">
            <a:off x="1018761" y="1248536"/>
            <a:ext cx="15502" cy="4990419"/>
          </a:xfrm>
          <a:prstGeom prst="bentConnector3">
            <a:avLst>
              <a:gd name="adj1" fmla="val -14746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0588" y="627912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GB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Elbow Connector 48"/>
          <p:cNvCxnSpPr>
            <a:stCxn id="13" idx="3"/>
            <a:endCxn id="6" idx="3"/>
          </p:cNvCxnSpPr>
          <p:nvPr/>
        </p:nvCxnSpPr>
        <p:spPr>
          <a:xfrm flipV="1">
            <a:off x="7194377" y="816848"/>
            <a:ext cx="10396" cy="4555988"/>
          </a:xfrm>
          <a:prstGeom prst="bentConnector3">
            <a:avLst>
              <a:gd name="adj1" fmla="val 2298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51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deployment process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process</dc:title>
  <dc:creator>Claire Rollinson</dc:creator>
  <cp:lastModifiedBy>Claire Rollinson</cp:lastModifiedBy>
  <cp:revision>3</cp:revision>
  <dcterms:created xsi:type="dcterms:W3CDTF">2011-09-15T17:17:33Z</dcterms:created>
  <dcterms:modified xsi:type="dcterms:W3CDTF">2011-09-21T10:35:30Z</dcterms:modified>
</cp:coreProperties>
</file>