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60648"/>
            <a:ext cx="7772400" cy="792087"/>
          </a:xfrm>
        </p:spPr>
        <p:txBody>
          <a:bodyPr>
            <a:normAutofit/>
          </a:bodyPr>
          <a:lstStyle>
            <a:lvl1pPr algn="l"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A slide to die 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7350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A slide to die for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544" y="908720"/>
            <a:ext cx="8207375" cy="4464422"/>
          </a:xfrm>
        </p:spPr>
        <p:txBody>
          <a:bodyPr/>
          <a:lstStyle>
            <a:lvl1pPr algn="l"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>
              <a:lnSpc>
                <a:spcPct val="150000"/>
              </a:lnSpc>
            </a:pPr>
            <a:r>
              <a:rPr lang="en-GB" dirty="0" smtClean="0"/>
              <a:t>This is why Alchemy </a:t>
            </a:r>
            <a:r>
              <a:rPr lang="en-GB" dirty="0" err="1" smtClean="0"/>
              <a:t>Worx</a:t>
            </a:r>
            <a:r>
              <a:rPr lang="en-GB" dirty="0" smtClean="0"/>
              <a:t> is great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World leading email marketing the world over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Sometimes food is not the most important thing in life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dirty="0" smtClean="0"/>
              <a:t>Eggs and bacon, fish and chips means deliciousness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Chocolate cream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19687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501008"/>
            <a:ext cx="7772400" cy="93610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4509121"/>
            <a:ext cx="7772400" cy="12241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6216" y="6597352"/>
            <a:ext cx="2133600" cy="196131"/>
          </a:xfrm>
          <a:prstGeom prst="rect">
            <a:avLst/>
          </a:prstGeom>
        </p:spPr>
        <p:txBody>
          <a:bodyPr/>
          <a:lstStyle/>
          <a:p>
            <a:fld id="{4D9110D1-74A9-4A4C-B585-410D4C3C0583}" type="datetimeFigureOut">
              <a:rPr lang="en-GB">
                <a:solidFill>
                  <a:prstClr val="black"/>
                </a:solidFill>
              </a:rPr>
              <a:pPr/>
              <a:t>19/10/2011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256" y="6597352"/>
            <a:ext cx="2895600" cy="196131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6604843"/>
            <a:ext cx="1080120" cy="136525"/>
          </a:xfrm>
          <a:prstGeom prst="rect">
            <a:avLst/>
          </a:prstGeom>
        </p:spPr>
        <p:txBody>
          <a:bodyPr/>
          <a:lstStyle/>
          <a:p>
            <a:fld id="{1DEA20F9-9F18-4B25-AC95-3B03508EBAAB}" type="slidenum">
              <a:rPr lang="en-GB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38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12" y="6628720"/>
            <a:ext cx="9144000" cy="216024"/>
          </a:xfrm>
          <a:prstGeom prst="rect">
            <a:avLst/>
          </a:prstGeom>
          <a:solidFill>
            <a:srgbClr val="E00000"/>
          </a:solidFill>
          <a:ln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8720"/>
            <a:ext cx="9144000" cy="143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Tahoma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468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This is why Alchemy </a:t>
            </a:r>
            <a:r>
              <a:rPr lang="en-GB" dirty="0" err="1" smtClean="0"/>
              <a:t>Worx</a:t>
            </a:r>
            <a:r>
              <a:rPr lang="en-GB" dirty="0" smtClean="0"/>
              <a:t> is great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World leading email marketing the world over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Sometimes food is not the most important thing in life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dirty="0" smtClean="0"/>
              <a:t>Eggs and bacon, fish and chips means deliciousness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Chocolate cream</a:t>
            </a:r>
          </a:p>
        </p:txBody>
      </p:sp>
    </p:spTree>
    <p:extLst>
      <p:ext uri="{BB962C8B-B14F-4D97-AF65-F5344CB8AC3E}">
        <p14:creationId xmlns:p14="http://schemas.microsoft.com/office/powerpoint/2010/main" xmlns="" val="405961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marR="0" indent="-285750" algn="l" defTabSz="9144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490066"/>
          </a:xfrm>
        </p:spPr>
        <p:txBody>
          <a:bodyPr/>
          <a:lstStyle/>
          <a:p>
            <a:pPr algn="r"/>
            <a:r>
              <a:rPr lang="en-GB" dirty="0" smtClean="0"/>
              <a:t>Timings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23734" y="2579433"/>
            <a:ext cx="108012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</a:t>
            </a:r>
          </a:p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/PSD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5670" y="2579433"/>
            <a:ext cx="1080000" cy="1153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email test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68344" y="3471519"/>
            <a:ext cx="1368152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E00000"/>
                </a:solidFill>
              </a:rPr>
              <a:t>email deploys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43960" y="4623647"/>
            <a:ext cx="1080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counts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17658" y="4623647"/>
            <a:ext cx="108000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CRF</a:t>
            </a:r>
          </a:p>
        </p:txBody>
      </p:sp>
      <p:cxnSp>
        <p:nvCxnSpPr>
          <p:cNvPr id="32" name="Straight Connector 31"/>
          <p:cNvCxnSpPr>
            <a:stCxn id="8" idx="3"/>
          </p:cNvCxnSpPr>
          <p:nvPr/>
        </p:nvCxnSpPr>
        <p:spPr>
          <a:xfrm>
            <a:off x="6165670" y="3156007"/>
            <a:ext cx="882890" cy="5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8560" y="3156007"/>
            <a:ext cx="242859" cy="9813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008292" y="4137351"/>
            <a:ext cx="283127" cy="106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59618" y="2580581"/>
            <a:ext cx="1152128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Preview link</a:t>
            </a:r>
            <a:endParaRPr lang="en-GB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3087" y="2175375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prstClr val="black"/>
                </a:solidFill>
                <a:latin typeface="Segoe UI Symbol" pitchFamily="34" charset="0"/>
                <a:ea typeface="Segoe UI Symbol" pitchFamily="34" charset="0"/>
                <a:cs typeface="Arabic Typesetting" pitchFamily="66" charset="-78"/>
              </a:rPr>
              <a:t>+1 day</a:t>
            </a:r>
          </a:p>
        </p:txBody>
      </p:sp>
      <p:cxnSp>
        <p:nvCxnSpPr>
          <p:cNvPr id="63" name="Straight Arrow Connector 62"/>
          <p:cNvCxnSpPr>
            <a:stCxn id="4" idx="3"/>
            <a:endCxn id="6" idx="1"/>
          </p:cNvCxnSpPr>
          <p:nvPr/>
        </p:nvCxnSpPr>
        <p:spPr>
          <a:xfrm>
            <a:off x="2203854" y="3155433"/>
            <a:ext cx="655764" cy="1148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74" name="Group 7173"/>
          <p:cNvGrpSpPr/>
          <p:nvPr/>
        </p:nvGrpSpPr>
        <p:grpSpPr>
          <a:xfrm>
            <a:off x="3660408" y="3441774"/>
            <a:ext cx="1199624" cy="923330"/>
            <a:chOff x="3734320" y="2121879"/>
            <a:chExt cx="1199624" cy="923330"/>
          </a:xfrm>
        </p:grpSpPr>
        <p:sp>
          <p:nvSpPr>
            <p:cNvPr id="7173" name="Rectangle 7172"/>
            <p:cNvSpPr/>
            <p:nvPr/>
          </p:nvSpPr>
          <p:spPr>
            <a:xfrm rot="562287">
              <a:off x="3759778" y="2176465"/>
              <a:ext cx="1152128" cy="7315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590696">
              <a:off x="3734320" y="2121879"/>
              <a:ext cx="11996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E00000"/>
                  </a:solidFill>
                  <a:sym typeface="Wingdings 2"/>
                </a:rPr>
                <a:t>Approval</a:t>
              </a:r>
            </a:p>
            <a:p>
              <a:pPr algn="ctr"/>
              <a:r>
                <a:rPr lang="en-GB" sz="3600" dirty="0">
                  <a:solidFill>
                    <a:srgbClr val="E00000"/>
                  </a:solidFill>
                  <a:sym typeface="Wingdings 2"/>
                </a:rPr>
                <a:t></a:t>
              </a:r>
              <a:endParaRPr lang="en-GB" sz="3600" dirty="0">
                <a:solidFill>
                  <a:srgbClr val="E00000"/>
                </a:solidFill>
              </a:endParaRPr>
            </a:p>
          </p:txBody>
        </p:sp>
      </p:grpSp>
      <p:cxnSp>
        <p:nvCxnSpPr>
          <p:cNvPr id="110" name="Straight Arrow Connector 109"/>
          <p:cNvCxnSpPr>
            <a:stCxn id="6" idx="3"/>
            <a:endCxn id="8" idx="1"/>
          </p:cNvCxnSpPr>
          <p:nvPr/>
        </p:nvCxnSpPr>
        <p:spPr>
          <a:xfrm flipV="1">
            <a:off x="4011746" y="3156007"/>
            <a:ext cx="1073924" cy="574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875771" y="3422362"/>
            <a:ext cx="1199624" cy="923330"/>
            <a:chOff x="3734320" y="2121879"/>
            <a:chExt cx="1199624" cy="923330"/>
          </a:xfrm>
        </p:grpSpPr>
        <p:sp>
          <p:nvSpPr>
            <p:cNvPr id="116" name="Rectangle 115"/>
            <p:cNvSpPr/>
            <p:nvPr/>
          </p:nvSpPr>
          <p:spPr>
            <a:xfrm rot="562287">
              <a:off x="3759778" y="2176465"/>
              <a:ext cx="1152128" cy="7315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 rot="590696">
              <a:off x="3734320" y="2121879"/>
              <a:ext cx="11996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E00000"/>
                  </a:solidFill>
                  <a:sym typeface="Wingdings 2"/>
                </a:rPr>
                <a:t>Approval</a:t>
              </a:r>
            </a:p>
            <a:p>
              <a:pPr algn="ctr"/>
              <a:r>
                <a:rPr lang="en-GB" sz="3600" dirty="0">
                  <a:solidFill>
                    <a:srgbClr val="E00000"/>
                  </a:solidFill>
                  <a:sym typeface="Wingdings 2"/>
                </a:rPr>
                <a:t></a:t>
              </a:r>
              <a:endParaRPr lang="en-GB" sz="3600" dirty="0">
                <a:solidFill>
                  <a:srgbClr val="E00000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762001" y="220731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prstClr val="black"/>
                </a:solidFill>
                <a:latin typeface="Segoe UI Symbol" pitchFamily="34" charset="0"/>
                <a:ea typeface="Segoe UI Symbol" pitchFamily="34" charset="0"/>
                <a:cs typeface="Arabic Typesetting" pitchFamily="66" charset="-78"/>
              </a:rPr>
              <a:t>+1 day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63427" y="3105886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prstClr val="black"/>
                </a:solidFill>
                <a:latin typeface="Segoe UI Symbol" pitchFamily="34" charset="0"/>
                <a:ea typeface="Segoe UI Symbol" pitchFamily="34" charset="0"/>
                <a:cs typeface="Arabic Typesetting" pitchFamily="66" charset="-78"/>
              </a:rPr>
              <a:t>&lt;1 day</a:t>
            </a:r>
          </a:p>
        </p:txBody>
      </p:sp>
      <p:cxnSp>
        <p:nvCxnSpPr>
          <p:cNvPr id="125" name="Straight Arrow Connector 124"/>
          <p:cNvCxnSpPr>
            <a:endCxn id="10" idx="1"/>
          </p:cNvCxnSpPr>
          <p:nvPr/>
        </p:nvCxnSpPr>
        <p:spPr>
          <a:xfrm flipV="1">
            <a:off x="7291419" y="4119591"/>
            <a:ext cx="376925" cy="1776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835870" y="5313982"/>
            <a:ext cx="1199624" cy="923330"/>
            <a:chOff x="3734320" y="2121879"/>
            <a:chExt cx="1199624" cy="923330"/>
          </a:xfrm>
        </p:grpSpPr>
        <p:sp>
          <p:nvSpPr>
            <p:cNvPr id="130" name="Rectangle 129"/>
            <p:cNvSpPr/>
            <p:nvPr/>
          </p:nvSpPr>
          <p:spPr>
            <a:xfrm rot="562287">
              <a:off x="3759778" y="2176465"/>
              <a:ext cx="1152128" cy="7315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 rot="590696">
              <a:off x="3734320" y="2121879"/>
              <a:ext cx="11996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E00000"/>
                  </a:solidFill>
                  <a:sym typeface="Wingdings 2"/>
                </a:rPr>
                <a:t>Approval</a:t>
              </a:r>
            </a:p>
            <a:p>
              <a:pPr algn="ctr"/>
              <a:r>
                <a:rPr lang="en-GB" sz="3600" dirty="0">
                  <a:solidFill>
                    <a:srgbClr val="E00000"/>
                  </a:solidFill>
                  <a:sym typeface="Wingdings 2"/>
                </a:rPr>
                <a:t></a:t>
              </a:r>
              <a:endParaRPr lang="en-GB" sz="3600" dirty="0">
                <a:solidFill>
                  <a:srgbClr val="E00000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277863" y="5279646"/>
            <a:ext cx="1199624" cy="923330"/>
            <a:chOff x="3734320" y="2121879"/>
            <a:chExt cx="1199624" cy="923330"/>
          </a:xfrm>
        </p:grpSpPr>
        <p:sp>
          <p:nvSpPr>
            <p:cNvPr id="133" name="Rectangle 132"/>
            <p:cNvSpPr/>
            <p:nvPr/>
          </p:nvSpPr>
          <p:spPr>
            <a:xfrm rot="562287">
              <a:off x="3759778" y="2176465"/>
              <a:ext cx="1152128" cy="7315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 rot="590696">
              <a:off x="3734320" y="2121879"/>
              <a:ext cx="11996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E00000"/>
                  </a:solidFill>
                  <a:sym typeface="Wingdings 2"/>
                </a:rPr>
                <a:t>Approval</a:t>
              </a:r>
            </a:p>
            <a:p>
              <a:pPr algn="ctr"/>
              <a:r>
                <a:rPr lang="en-GB" sz="3600" dirty="0">
                  <a:solidFill>
                    <a:srgbClr val="E00000"/>
                  </a:solidFill>
                  <a:sym typeface="Wingdings 2"/>
                </a:rPr>
                <a:t></a:t>
              </a:r>
              <a:endParaRPr lang="en-GB" sz="3600" dirty="0">
                <a:solidFill>
                  <a:srgbClr val="E00000"/>
                </a:solidFill>
              </a:endParaRPr>
            </a:p>
          </p:txBody>
        </p:sp>
      </p:grpSp>
      <p:cxnSp>
        <p:nvCxnSpPr>
          <p:cNvPr id="135" name="Straight Arrow Connector 134"/>
          <p:cNvCxnSpPr>
            <a:stCxn id="28" idx="3"/>
            <a:endCxn id="27" idx="1"/>
          </p:cNvCxnSpPr>
          <p:nvPr/>
        </p:nvCxnSpPr>
        <p:spPr>
          <a:xfrm>
            <a:off x="3097658" y="5199647"/>
            <a:ext cx="1246302" cy="0"/>
          </a:xfrm>
          <a:prstGeom prst="straightConnector1">
            <a:avLst/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7" idx="3"/>
          </p:cNvCxnSpPr>
          <p:nvPr/>
        </p:nvCxnSpPr>
        <p:spPr>
          <a:xfrm flipV="1">
            <a:off x="5423960" y="5199215"/>
            <a:ext cx="1573871" cy="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95168" y="4921789"/>
            <a:ext cx="1080000" cy="1153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Seed copies received</a:t>
            </a:r>
            <a:endParaRPr lang="en-GB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6162" y="476672"/>
            <a:ext cx="108012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Brand Guide-lines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1052" y="476672"/>
            <a:ext cx="1080120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Copy</a:t>
            </a:r>
          </a:p>
        </p:txBody>
      </p:sp>
      <p:cxnSp>
        <p:nvCxnSpPr>
          <p:cNvPr id="40" name="Straight Arrow Connector 39"/>
          <p:cNvCxnSpPr>
            <a:stCxn id="37" idx="2"/>
            <a:endCxn id="4" idx="0"/>
          </p:cNvCxnSpPr>
          <p:nvPr/>
        </p:nvCxnSpPr>
        <p:spPr>
          <a:xfrm rot="16200000" flipH="1">
            <a:off x="759628" y="1675266"/>
            <a:ext cx="950761" cy="857572"/>
          </a:xfrm>
          <a:prstGeom prst="bentConnector3">
            <a:avLst>
              <a:gd name="adj1" fmla="val 41901"/>
            </a:avLst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  <a:endCxn id="4" idx="0"/>
          </p:cNvCxnSpPr>
          <p:nvPr/>
        </p:nvCxnSpPr>
        <p:spPr>
          <a:xfrm rot="5400000">
            <a:off x="1502073" y="1790393"/>
            <a:ext cx="950761" cy="627318"/>
          </a:xfrm>
          <a:prstGeom prst="bentConnector3">
            <a:avLst>
              <a:gd name="adj1" fmla="val 41901"/>
            </a:avLst>
          </a:prstGeom>
          <a:ln w="2857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547664" y="3527947"/>
            <a:ext cx="1199624" cy="923330"/>
            <a:chOff x="3734320" y="2121879"/>
            <a:chExt cx="1199624" cy="923330"/>
          </a:xfrm>
        </p:grpSpPr>
        <p:sp>
          <p:nvSpPr>
            <p:cNvPr id="46" name="Rectangle 45"/>
            <p:cNvSpPr/>
            <p:nvPr/>
          </p:nvSpPr>
          <p:spPr>
            <a:xfrm rot="562287">
              <a:off x="3759778" y="2176465"/>
              <a:ext cx="1152128" cy="7315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590696">
              <a:off x="3734320" y="2121879"/>
              <a:ext cx="11996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E00000"/>
                  </a:solidFill>
                  <a:sym typeface="Wingdings 2"/>
                </a:rPr>
                <a:t>Approval</a:t>
              </a:r>
            </a:p>
            <a:p>
              <a:pPr algn="ctr"/>
              <a:r>
                <a:rPr lang="en-GB" sz="3600" dirty="0">
                  <a:solidFill>
                    <a:srgbClr val="E00000"/>
                  </a:solidFill>
                  <a:sym typeface="Wingdings 2"/>
                </a:rPr>
                <a:t></a:t>
              </a:r>
              <a:endParaRPr lang="en-GB" sz="3600" dirty="0">
                <a:solidFill>
                  <a:srgbClr val="E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73880" y="2180471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Segoe UI Symbol" pitchFamily="34" charset="0"/>
                <a:ea typeface="Segoe UI Symbol" pitchFamily="34" charset="0"/>
                <a:cs typeface="Arabic Typesetting" pitchFamily="66" charset="-78"/>
              </a:rPr>
              <a:t>+3 days</a:t>
            </a:r>
            <a:endParaRPr lang="en-GB" sz="2000" dirty="0">
              <a:solidFill>
                <a:prstClr val="black"/>
              </a:solidFill>
              <a:latin typeface="Segoe UI Symbol" pitchFamily="34" charset="0"/>
              <a:ea typeface="Segoe UI Symbol" pitchFamily="34" charset="0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784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27" grpId="0" animBg="1"/>
      <p:bldP spid="28" grpId="0" animBg="1"/>
      <p:bldP spid="6" grpId="0" animBg="1"/>
      <p:bldP spid="9" grpId="0"/>
      <p:bldP spid="119" grpId="0"/>
      <p:bldP spid="120" grpId="0"/>
      <p:bldP spid="36" grpId="0" animBg="1"/>
      <p:bldP spid="37" grpId="0" animBg="1"/>
      <p:bldP spid="39" grpId="0" animBg="1"/>
      <p:bldP spid="41" grpId="0"/>
    </p:bldLst>
  </p:timing>
</p:sld>
</file>

<file path=ppt/theme/theme1.xml><?xml version="1.0" encoding="utf-8"?>
<a:theme xmlns:a="http://schemas.openxmlformats.org/drawingml/2006/main" name="No lo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lchemy Worx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No logo</vt:lpstr>
      <vt:lpstr>Timings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Timings Example</dc:title>
  <dc:creator>Janine Mead</dc:creator>
  <cp:lastModifiedBy>Claire Rollinson</cp:lastModifiedBy>
  <cp:revision>1</cp:revision>
  <dcterms:created xsi:type="dcterms:W3CDTF">2011-10-18T14:55:06Z</dcterms:created>
  <dcterms:modified xsi:type="dcterms:W3CDTF">2011-10-19T08:56:09Z</dcterms:modified>
</cp:coreProperties>
</file>