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01" r:id="rId3"/>
    <p:sldId id="302" r:id="rId4"/>
    <p:sldId id="303" r:id="rId5"/>
    <p:sldId id="304" r:id="rId6"/>
    <p:sldId id="282" r:id="rId7"/>
    <p:sldId id="309" r:id="rId8"/>
    <p:sldId id="310" r:id="rId9"/>
    <p:sldId id="311" r:id="rId10"/>
    <p:sldId id="30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07" autoAdjust="0"/>
  </p:normalViewPr>
  <p:slideViewPr>
    <p:cSldViewPr snapToGrid="0">
      <p:cViewPr varScale="1">
        <p:scale>
          <a:sx n="54" d="100"/>
          <a:sy n="54" d="100"/>
        </p:scale>
        <p:origin x="-40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68E-790F-4A66-983E-0C7F46322E1A}" type="datetimeFigureOut">
              <a:rPr lang="de-DE" smtClean="0"/>
              <a:pPr/>
              <a:t>08.03.2014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1580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68E-790F-4A66-983E-0C7F46322E1A}" type="datetimeFigureOut">
              <a:rPr lang="de-DE" smtClean="0"/>
              <a:pPr/>
              <a:t>08.03.2014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3667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68E-790F-4A66-983E-0C7F46322E1A}" type="datetimeFigureOut">
              <a:rPr lang="de-DE" smtClean="0"/>
              <a:pPr/>
              <a:t>08.03.2014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4786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68E-790F-4A66-983E-0C7F46322E1A}" type="datetimeFigureOut">
              <a:rPr lang="de-DE" smtClean="0"/>
              <a:pPr/>
              <a:t>08.03.2014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6788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68E-790F-4A66-983E-0C7F46322E1A}" type="datetimeFigureOut">
              <a:rPr lang="de-DE" smtClean="0"/>
              <a:pPr/>
              <a:t>08.03.2014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0686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68E-790F-4A66-983E-0C7F46322E1A}" type="datetimeFigureOut">
              <a:rPr lang="de-DE" smtClean="0"/>
              <a:pPr/>
              <a:t>08.03.2014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795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68E-790F-4A66-983E-0C7F46322E1A}" type="datetimeFigureOut">
              <a:rPr lang="de-DE" smtClean="0"/>
              <a:pPr/>
              <a:t>08.03.2014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6549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68E-790F-4A66-983E-0C7F46322E1A}" type="datetimeFigureOut">
              <a:rPr lang="de-DE" smtClean="0"/>
              <a:pPr/>
              <a:t>08.03.2014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9483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68E-790F-4A66-983E-0C7F46322E1A}" type="datetimeFigureOut">
              <a:rPr lang="de-DE" smtClean="0"/>
              <a:pPr/>
              <a:t>08.03.2014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9412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68E-790F-4A66-983E-0C7F46322E1A}" type="datetimeFigureOut">
              <a:rPr lang="de-DE" smtClean="0"/>
              <a:pPr/>
              <a:t>08.03.2014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6348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68E-790F-4A66-983E-0C7F46322E1A}" type="datetimeFigureOut">
              <a:rPr lang="de-DE" smtClean="0"/>
              <a:pPr/>
              <a:t>08.03.2014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0293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1A68E-790F-4A66-983E-0C7F46322E1A}" type="datetimeFigureOut">
              <a:rPr lang="de-DE" smtClean="0"/>
              <a:pPr/>
              <a:t>08.03.2014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025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363638" y="189781"/>
            <a:ext cx="822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VL 1 - VL 3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8382" y="744530"/>
            <a:ext cx="4964501" cy="242219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2036" y="744530"/>
            <a:ext cx="6107141" cy="204689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3774" y="3252066"/>
            <a:ext cx="5358262" cy="354321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80801" y="2900304"/>
            <a:ext cx="5429609" cy="381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85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04574" y="12879"/>
            <a:ext cx="178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VL 14 – Graphen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740979" y="740979"/>
            <a:ext cx="209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Adjanzenzmatrizen</a:t>
            </a:r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40979" y="3941379"/>
            <a:ext cx="18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Adjanzenzlisten</a:t>
            </a:r>
            <a:endParaRPr lang="de-DE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22178" y="925645"/>
            <a:ext cx="70485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92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650302" y="189781"/>
            <a:ext cx="188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VL 1 - VL 3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935" y="189781"/>
            <a:ext cx="3995648" cy="291365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935" y="3440059"/>
            <a:ext cx="4460606" cy="297934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6838" y="1045288"/>
            <a:ext cx="6813468" cy="47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033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650302" y="189781"/>
            <a:ext cx="188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VL 1 - VL 3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802" y="1406659"/>
            <a:ext cx="7448550" cy="9906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74553" y="570394"/>
            <a:ext cx="10002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Matrizenmultiplikation</a:t>
            </a:r>
          </a:p>
          <a:p>
            <a:endParaRPr lang="de-DE" sz="1400" dirty="0" smtClean="0"/>
          </a:p>
          <a:p>
            <a:r>
              <a:rPr lang="de-DE" sz="1400" dirty="0" smtClean="0"/>
              <a:t>Zwei </a:t>
            </a:r>
            <a:r>
              <a:rPr lang="de-DE" sz="1400" dirty="0"/>
              <a:t>Matrizen können multipliziert werden, wenn die Spaltenanzahl der linken mit der Zeilenanzahl der rechten Matrix übereinstimmt.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497" y="2751991"/>
            <a:ext cx="5631421" cy="379607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68156" y="2751991"/>
            <a:ext cx="5284831" cy="37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741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650302" y="189781"/>
            <a:ext cx="188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VL 1 - VL 3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204" y="263769"/>
            <a:ext cx="4057123" cy="302162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77414" y="189781"/>
            <a:ext cx="4051421" cy="299671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5080" y="3417276"/>
            <a:ext cx="3732334" cy="333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75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650302" y="189781"/>
            <a:ext cx="188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VL 1 - VL 3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055" y="374447"/>
            <a:ext cx="5372099" cy="4198274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1552" y="180989"/>
            <a:ext cx="4745648" cy="36800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22254" y="4053542"/>
            <a:ext cx="5803400" cy="226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128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04574" y="12879"/>
            <a:ext cx="219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VL 8 – </a:t>
            </a:r>
            <a:r>
              <a:rPr lang="de-DE" dirty="0"/>
              <a:t>Approximation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820" y="446417"/>
            <a:ext cx="4313927" cy="239662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2590" y="609536"/>
            <a:ext cx="4260665" cy="292920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01633" y="3766069"/>
            <a:ext cx="4630178" cy="29404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8767" y="3766069"/>
            <a:ext cx="4227605" cy="29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74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space\algolernen\src\klausurStuff\RotSchwarzBaum\dieFael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857" y="402770"/>
            <a:ext cx="10461172" cy="6455229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2569029" y="0"/>
            <a:ext cx="524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Rot-Schwarz-Baum Löschen Fälle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xmlns="" val="10778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612572" y="261258"/>
            <a:ext cx="524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Rot-Schwarz-Baum Löschen in 3 Sätzen</a:t>
            </a:r>
            <a:endParaRPr lang="de-DE" sz="24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598715" y="1393371"/>
            <a:ext cx="109619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Ist mein Vater richtig zu mir Ausgerichtet? </a:t>
            </a:r>
          </a:p>
          <a:p>
            <a:pPr marL="457200" indent="-457200"/>
            <a:r>
              <a:rPr lang="de-DE" sz="2000" dirty="0" smtClean="0"/>
              <a:t>	</a:t>
            </a:r>
            <a:r>
              <a:rPr lang="de-DE" sz="2000" dirty="0" smtClean="0"/>
              <a:t>Wenn nicht (Bruder rot): 	</a:t>
            </a:r>
            <a:r>
              <a:rPr lang="de-DE" sz="2000" b="1" dirty="0" smtClean="0"/>
              <a:t>Vater rotieren</a:t>
            </a:r>
            <a:r>
              <a:rPr lang="de-DE" sz="2000" dirty="0" smtClean="0"/>
              <a:t> 	</a:t>
            </a:r>
            <a:r>
              <a:rPr lang="de-DE" sz="2000" i="1" dirty="0" smtClean="0"/>
              <a:t>(Fall 6 bis Fall 9)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endParaRPr lang="de-DE" sz="2000" dirty="0" smtClean="0"/>
          </a:p>
          <a:p>
            <a:pPr marL="457200" indent="-457200">
              <a:buAutoNum type="arabicPeriod" startAt="2"/>
            </a:pPr>
            <a:r>
              <a:rPr lang="de-DE" sz="2000" dirty="0" smtClean="0"/>
              <a:t>Hat </a:t>
            </a:r>
            <a:r>
              <a:rPr lang="de-DE" sz="2000" dirty="0" smtClean="0"/>
              <a:t>mein Bruder eine rote Kante unter sich die in meine Richtung zeigt? </a:t>
            </a:r>
            <a:endParaRPr lang="de-DE" sz="2000" dirty="0" smtClean="0"/>
          </a:p>
          <a:p>
            <a:pPr marL="457200" indent="-457200"/>
            <a:r>
              <a:rPr lang="de-DE" sz="2000" dirty="0" smtClean="0"/>
              <a:t>	</a:t>
            </a:r>
            <a:r>
              <a:rPr lang="de-DE" sz="2000" dirty="0" smtClean="0"/>
              <a:t>Wenn </a:t>
            </a:r>
            <a:r>
              <a:rPr lang="de-DE" sz="2000" dirty="0" smtClean="0"/>
              <a:t>ja: </a:t>
            </a:r>
            <a:r>
              <a:rPr lang="de-DE" sz="2000" dirty="0" smtClean="0"/>
              <a:t>			</a:t>
            </a:r>
            <a:r>
              <a:rPr lang="de-DE" sz="2000" b="1" dirty="0" smtClean="0"/>
              <a:t>Bruder </a:t>
            </a:r>
            <a:r>
              <a:rPr lang="de-DE" sz="2000" b="1" dirty="0" smtClean="0"/>
              <a:t>rotieren </a:t>
            </a:r>
            <a:r>
              <a:rPr lang="de-DE" sz="2000" b="1" dirty="0" smtClean="0"/>
              <a:t>	</a:t>
            </a:r>
            <a:r>
              <a:rPr lang="de-DE" sz="2000" i="1" dirty="0" smtClean="0"/>
              <a:t>(</a:t>
            </a:r>
            <a:r>
              <a:rPr lang="de-DE" sz="2000" i="1" dirty="0" smtClean="0"/>
              <a:t>Fall 4 u. 5)</a:t>
            </a:r>
            <a:endParaRPr lang="de-DE" sz="2000" dirty="0" smtClean="0"/>
          </a:p>
          <a:p>
            <a:endParaRPr lang="de-DE" sz="2000" dirty="0" smtClean="0"/>
          </a:p>
          <a:p>
            <a:pPr marL="457200" indent="-457200">
              <a:buAutoNum type="arabicPeriod" startAt="3"/>
            </a:pPr>
            <a:r>
              <a:rPr lang="de-DE" sz="2000" dirty="0" smtClean="0"/>
              <a:t>Ist mein Bruder mehr als ein 2er-Knoten?</a:t>
            </a:r>
          </a:p>
          <a:p>
            <a:pPr marL="457200" indent="-457200"/>
            <a:r>
              <a:rPr lang="de-DE" sz="2000" dirty="0" smtClean="0"/>
              <a:t>	</a:t>
            </a:r>
            <a:r>
              <a:rPr lang="de-DE" sz="2000" dirty="0" smtClean="0"/>
              <a:t>Wenn ja: 			</a:t>
            </a:r>
            <a:r>
              <a:rPr lang="de-DE" sz="2000" b="1" dirty="0" smtClean="0"/>
              <a:t>Rote Kante vom Bruder klauen (rotieren)</a:t>
            </a:r>
            <a:r>
              <a:rPr lang="de-DE" sz="2000" dirty="0" smtClean="0"/>
              <a:t> </a:t>
            </a:r>
            <a:r>
              <a:rPr lang="de-DE" sz="2000" i="1" dirty="0" smtClean="0"/>
              <a:t>(Fall 3)</a:t>
            </a:r>
          </a:p>
          <a:p>
            <a:pPr marL="457200" indent="-457200"/>
            <a:r>
              <a:rPr lang="de-DE" sz="2000" i="1" dirty="0" smtClean="0"/>
              <a:t>	</a:t>
            </a:r>
            <a:r>
              <a:rPr lang="de-DE" sz="2000" i="1" dirty="0" smtClean="0"/>
              <a:t>Wenn nein:			</a:t>
            </a:r>
            <a:r>
              <a:rPr lang="de-DE" sz="2000" b="1" dirty="0" smtClean="0"/>
              <a:t>Vereinen mit dem Vater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xmlns="" val="10778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778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Benutzerdefiniert</PresentationFormat>
  <Paragraphs>23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win8</dc:creator>
  <cp:lastModifiedBy>carsten d</cp:lastModifiedBy>
  <cp:revision>164</cp:revision>
  <dcterms:created xsi:type="dcterms:W3CDTF">2013-01-14T10:44:06Z</dcterms:created>
  <dcterms:modified xsi:type="dcterms:W3CDTF">2014-03-08T20:08:47Z</dcterms:modified>
</cp:coreProperties>
</file>