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79" r:id="rId3"/>
    <p:sldId id="280" r:id="rId4"/>
    <p:sldId id="258" r:id="rId5"/>
    <p:sldId id="259" r:id="rId6"/>
    <p:sldId id="267" r:id="rId7"/>
    <p:sldId id="260" r:id="rId8"/>
    <p:sldId id="265" r:id="rId9"/>
    <p:sldId id="264" r:id="rId10"/>
    <p:sldId id="266" r:id="rId11"/>
    <p:sldId id="277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81" r:id="rId23"/>
    <p:sldId id="26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4713" autoAdjust="0"/>
  </p:normalViewPr>
  <p:slideViewPr>
    <p:cSldViewPr>
      <p:cViewPr varScale="1">
        <p:scale>
          <a:sx n="81" d="100"/>
          <a:sy n="81" d="100"/>
        </p:scale>
        <p:origin x="-1531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3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A396-3EF2-47A5-9E13-6A58FF85A000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67C3B-3677-4CBF-9D90-FBAB139CBEF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gif"/><Relationship Id="rId9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image" Target="../media/image11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0.wmf"/><Relationship Id="rId5" Type="http://schemas.openxmlformats.org/officeDocument/2006/relationships/image" Target="../media/image6.png"/><Relationship Id="rId10" Type="http://schemas.openxmlformats.org/officeDocument/2006/relationships/image" Target="../media/image9.wmf"/><Relationship Id="rId4" Type="http://schemas.openxmlformats.org/officeDocument/2006/relationships/image" Target="../media/image3.gif"/><Relationship Id="rId9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0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5.wmf"/><Relationship Id="rId5" Type="http://schemas.openxmlformats.org/officeDocument/2006/relationships/image" Target="../media/image6.png"/><Relationship Id="rId15" Type="http://schemas.openxmlformats.org/officeDocument/2006/relationships/image" Target="../media/image15.wmf"/><Relationship Id="rId10" Type="http://schemas.openxmlformats.org/officeDocument/2006/relationships/image" Target="../media/image14.jpeg"/><Relationship Id="rId4" Type="http://schemas.openxmlformats.org/officeDocument/2006/relationships/image" Target="../media/image3.gif"/><Relationship Id="rId9" Type="http://schemas.openxmlformats.org/officeDocument/2006/relationships/image" Target="../media/image13.jpeg"/><Relationship Id="rId1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0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image" Target="../media/image9.wmf"/><Relationship Id="rId2" Type="http://schemas.openxmlformats.org/officeDocument/2006/relationships/image" Target="../media/image1.wmf"/><Relationship Id="rId16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5.wmf"/><Relationship Id="rId5" Type="http://schemas.openxmlformats.org/officeDocument/2006/relationships/image" Target="../media/image6.png"/><Relationship Id="rId15" Type="http://schemas.openxmlformats.org/officeDocument/2006/relationships/image" Target="../media/image15.wmf"/><Relationship Id="rId10" Type="http://schemas.openxmlformats.org/officeDocument/2006/relationships/image" Target="../media/image14.jpeg"/><Relationship Id="rId4" Type="http://schemas.openxmlformats.org/officeDocument/2006/relationships/image" Target="../media/image3.gif"/><Relationship Id="rId9" Type="http://schemas.openxmlformats.org/officeDocument/2006/relationships/image" Target="../media/image13.jpeg"/><Relationship Id="rId1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5.wmf"/><Relationship Id="rId7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7.jpeg"/><Relationship Id="rId4" Type="http://schemas.openxmlformats.org/officeDocument/2006/relationships/image" Target="../media/image3.gif"/><Relationship Id="rId9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5.wmf"/><Relationship Id="rId7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7.jpeg"/><Relationship Id="rId4" Type="http://schemas.openxmlformats.org/officeDocument/2006/relationships/image" Target="../media/image3.gif"/><Relationship Id="rId9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5.wmf"/><Relationship Id="rId7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7.jpeg"/><Relationship Id="rId4" Type="http://schemas.openxmlformats.org/officeDocument/2006/relationships/image" Target="../media/image3.gif"/><Relationship Id="rId9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Flow Design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Favor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4447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/>
          <p:cNvSpPr/>
          <p:nvPr/>
        </p:nvSpPr>
        <p:spPr>
          <a:xfrm>
            <a:off x="4355976" y="188640"/>
            <a:ext cx="2592288" cy="3528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/>
          <p:nvPr/>
        </p:nvGrpSpPr>
        <p:grpSpPr>
          <a:xfrm>
            <a:off x="1829864" y="4016843"/>
            <a:ext cx="864096" cy="1836204"/>
            <a:chOff x="1634007" y="645016"/>
            <a:chExt cx="864096" cy="1836204"/>
          </a:xfrm>
        </p:grpSpPr>
        <p:sp>
          <p:nvSpPr>
            <p:cNvPr id="5" name="Ellipse 4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1946872" y="5945883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</a:t>
            </a:r>
            <a:endParaRPr lang="de-DE" dirty="0"/>
          </a:p>
        </p:txBody>
      </p:sp>
      <p:pic>
        <p:nvPicPr>
          <p:cNvPr id="12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25" y="255749"/>
            <a:ext cx="508986" cy="534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68" y="1153238"/>
            <a:ext cx="876900" cy="627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29" y="2058805"/>
            <a:ext cx="602181" cy="5806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27" y="3094673"/>
            <a:ext cx="719583" cy="451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ieren 23"/>
          <p:cNvGrpSpPr/>
          <p:nvPr/>
        </p:nvGrpSpPr>
        <p:grpSpPr>
          <a:xfrm>
            <a:off x="3347864" y="839279"/>
            <a:ext cx="864096" cy="1836204"/>
            <a:chOff x="3851920" y="645016"/>
            <a:chExt cx="864096" cy="1836204"/>
          </a:xfrm>
          <a:noFill/>
        </p:grpSpPr>
        <p:sp>
          <p:nvSpPr>
            <p:cNvPr id="25" name="Ellipse 24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Gleichschenkliges Dreieck 30"/>
          <p:cNvSpPr/>
          <p:nvPr/>
        </p:nvSpPr>
        <p:spPr>
          <a:xfrm>
            <a:off x="3506103" y="2780928"/>
            <a:ext cx="504056" cy="36004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winkelte Verbindung 32"/>
          <p:cNvCxnSpPr>
            <a:stCxn id="31" idx="3"/>
            <a:endCxn id="44" idx="0"/>
          </p:cNvCxnSpPr>
          <p:nvPr/>
        </p:nvCxnSpPr>
        <p:spPr>
          <a:xfrm rot="5400000">
            <a:off x="2423831" y="2490744"/>
            <a:ext cx="684076" cy="19845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1266762" y="3825044"/>
            <a:ext cx="1013690" cy="720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7" name="Gruppieren 46"/>
          <p:cNvGrpSpPr/>
          <p:nvPr/>
        </p:nvGrpSpPr>
        <p:grpSpPr>
          <a:xfrm>
            <a:off x="909511" y="4016843"/>
            <a:ext cx="864096" cy="1836204"/>
            <a:chOff x="6084168" y="692696"/>
            <a:chExt cx="864096" cy="1836204"/>
          </a:xfrm>
        </p:grpSpPr>
        <p:sp>
          <p:nvSpPr>
            <p:cNvPr id="48" name="Ellipse 47"/>
            <p:cNvSpPr/>
            <p:nvPr/>
          </p:nvSpPr>
          <p:spPr>
            <a:xfrm>
              <a:off x="6228184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6372200" y="1268760"/>
              <a:ext cx="288032" cy="12241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6516216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/>
            <p:cNvSpPr/>
            <p:nvPr/>
          </p:nvSpPr>
          <p:spPr>
            <a:xfrm>
              <a:off x="6084168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/>
            <p:cNvSpPr/>
            <p:nvPr/>
          </p:nvSpPr>
          <p:spPr>
            <a:xfrm rot="7715987">
              <a:off x="6031054" y="1653535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/>
            <p:cNvSpPr/>
            <p:nvPr/>
          </p:nvSpPr>
          <p:spPr>
            <a:xfrm rot="3313754">
              <a:off x="6530551" y="1660229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4" name="Textfeld 53"/>
          <p:cNvSpPr txBox="1"/>
          <p:nvPr/>
        </p:nvSpPr>
        <p:spPr>
          <a:xfrm>
            <a:off x="844435" y="595114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Deborah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355976" y="3897052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void</a:t>
            </a:r>
            <a:r>
              <a:rPr lang="de-DE" sz="1400" dirty="0" smtClean="0"/>
              <a:t> wecken() {</a:t>
            </a:r>
          </a:p>
          <a:p>
            <a:r>
              <a:rPr lang="de-DE" sz="1400" dirty="0" smtClean="0"/>
              <a:t>…</a:t>
            </a:r>
          </a:p>
          <a:p>
            <a:r>
              <a:rPr lang="de-DE" sz="1400" dirty="0"/>
              <a:t>}</a:t>
            </a:r>
            <a:endParaRPr lang="de-DE" sz="1400" dirty="0" smtClean="0"/>
          </a:p>
          <a:p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void</a:t>
            </a:r>
            <a:r>
              <a:rPr lang="de-DE" sz="1400" dirty="0" smtClean="0"/>
              <a:t> </a:t>
            </a:r>
            <a:r>
              <a:rPr lang="de-DE" sz="1400" dirty="0" err="1" smtClean="0"/>
              <a:t>putzeZähne</a:t>
            </a:r>
            <a:r>
              <a:rPr lang="de-DE" sz="1400" dirty="0" smtClean="0"/>
              <a:t>() {</a:t>
            </a:r>
          </a:p>
          <a:p>
            <a:r>
              <a:rPr lang="de-DE" sz="1400" dirty="0" smtClean="0"/>
              <a:t>…</a:t>
            </a:r>
          </a:p>
          <a:p>
            <a:r>
              <a:rPr lang="de-DE" sz="1400" dirty="0" smtClean="0"/>
              <a:t>}</a:t>
            </a:r>
          </a:p>
          <a:p>
            <a:r>
              <a:rPr lang="de-DE" sz="1400" dirty="0" smtClean="0"/>
              <a:t>Public </a:t>
            </a:r>
            <a:r>
              <a:rPr lang="de-DE" sz="1400" dirty="0" err="1" smtClean="0"/>
              <a:t>void</a:t>
            </a:r>
            <a:r>
              <a:rPr lang="de-DE" sz="1400" dirty="0" smtClean="0"/>
              <a:t> </a:t>
            </a:r>
            <a:r>
              <a:rPr lang="de-DE" sz="1400" dirty="0" err="1" smtClean="0"/>
              <a:t>kocheKaffee</a:t>
            </a:r>
            <a:r>
              <a:rPr lang="de-DE" sz="1400" dirty="0" smtClean="0"/>
              <a:t>() {</a:t>
            </a:r>
          </a:p>
          <a:p>
            <a:r>
              <a:rPr lang="de-DE" sz="1400" dirty="0" smtClean="0"/>
              <a:t>…</a:t>
            </a:r>
          </a:p>
          <a:p>
            <a:r>
              <a:rPr lang="de-DE" sz="1400" dirty="0" smtClean="0"/>
              <a:t>}</a:t>
            </a:r>
          </a:p>
          <a:p>
            <a:r>
              <a:rPr lang="de-DE" sz="1400" dirty="0" smtClean="0"/>
              <a:t>Public </a:t>
            </a:r>
            <a:r>
              <a:rPr lang="de-DE" sz="1400" dirty="0" err="1" smtClean="0"/>
              <a:t>void</a:t>
            </a:r>
            <a:r>
              <a:rPr lang="de-DE" sz="1400" dirty="0" smtClean="0"/>
              <a:t> </a:t>
            </a:r>
            <a:r>
              <a:rPr lang="de-DE" sz="1400" dirty="0" err="1" smtClean="0"/>
              <a:t>fahreZurArbeit</a:t>
            </a:r>
            <a:r>
              <a:rPr lang="de-DE" sz="1400" dirty="0" smtClean="0"/>
              <a:t>() {</a:t>
            </a:r>
          </a:p>
          <a:p>
            <a:r>
              <a:rPr lang="de-DE" sz="1400" dirty="0" smtClean="0"/>
              <a:t>…</a:t>
            </a:r>
          </a:p>
          <a:p>
            <a:r>
              <a:rPr lang="de-DE" sz="14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73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66" y="358152"/>
            <a:ext cx="901700" cy="947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531" y="1780404"/>
            <a:ext cx="1553482" cy="1112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16" y="3524672"/>
            <a:ext cx="1066800" cy="1028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97" y="5348304"/>
            <a:ext cx="1274785" cy="80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213933" y="602661"/>
            <a:ext cx="1887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/>
              <a:t>Aufstehen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3213933" y="2107181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/>
              <a:t>Zähne putzen</a:t>
            </a:r>
            <a:endParaRPr lang="de-DE" sz="3200" dirty="0"/>
          </a:p>
        </p:txBody>
      </p:sp>
      <p:sp>
        <p:nvSpPr>
          <p:cNvPr id="16" name="Rechteck 15"/>
          <p:cNvSpPr/>
          <p:nvPr/>
        </p:nvSpPr>
        <p:spPr>
          <a:xfrm>
            <a:off x="3227576" y="3809663"/>
            <a:ext cx="2519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/>
              <a:t>Kaffee kochen</a:t>
            </a:r>
            <a:endParaRPr lang="de-DE" sz="3200" dirty="0"/>
          </a:p>
        </p:txBody>
      </p:sp>
      <p:sp>
        <p:nvSpPr>
          <p:cNvPr id="17" name="Rechteck 16"/>
          <p:cNvSpPr/>
          <p:nvPr/>
        </p:nvSpPr>
        <p:spPr>
          <a:xfrm>
            <a:off x="3169242" y="5568211"/>
            <a:ext cx="3042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/>
              <a:t>Zur Arbeit fahren</a:t>
            </a:r>
            <a:endParaRPr lang="de-DE" sz="32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259631" y="2514500"/>
            <a:ext cx="864096" cy="1836204"/>
            <a:chOff x="3851920" y="645016"/>
            <a:chExt cx="864096" cy="1836204"/>
          </a:xfrm>
        </p:grpSpPr>
        <p:sp>
          <p:nvSpPr>
            <p:cNvPr id="19" name="Ellipse 18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1344026" y="4443540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Redlef</a:t>
            </a:r>
            <a:endParaRPr lang="de-DE" dirty="0"/>
          </a:p>
        </p:txBody>
      </p:sp>
      <p:pic>
        <p:nvPicPr>
          <p:cNvPr id="32" name="Picture 2" descr="C:\Users\xck902r\AppData\Local\Microsoft\Windows\Temporary Internet Files\Content.IE5\71M2ZZD5\MC90040449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57" y="3470513"/>
            <a:ext cx="1481393" cy="1082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/>
          <p:cNvSpPr/>
          <p:nvPr/>
        </p:nvSpPr>
        <p:spPr>
          <a:xfrm>
            <a:off x="3227576" y="3809663"/>
            <a:ext cx="2046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/>
              <a:t>Tee kochen</a:t>
            </a:r>
            <a:endParaRPr lang="de-DE" sz="3200" dirty="0"/>
          </a:p>
        </p:txBody>
      </p:sp>
    </p:spTree>
    <p:extLst>
      <p:ext uri="{BB962C8B-B14F-4D97-AF65-F5344CB8AC3E}">
        <p14:creationId xmlns="" xmlns:p14="http://schemas.microsoft.com/office/powerpoint/2010/main" val="16530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6" grpId="1"/>
      <p:bldP spid="17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829864" y="4016843"/>
            <a:ext cx="864096" cy="1836204"/>
            <a:chOff x="1634007" y="645016"/>
            <a:chExt cx="864096" cy="1836204"/>
          </a:xfrm>
        </p:grpSpPr>
        <p:sp>
          <p:nvSpPr>
            <p:cNvPr id="5" name="Ellipse 4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347864" y="839279"/>
            <a:ext cx="864096" cy="1836204"/>
            <a:chOff x="3851920" y="645016"/>
            <a:chExt cx="864096" cy="1836204"/>
          </a:xfrm>
          <a:noFill/>
        </p:grpSpPr>
        <p:sp>
          <p:nvSpPr>
            <p:cNvPr id="12" name="Ellipse 11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Gleichschenkliges Dreieck 17"/>
          <p:cNvSpPr/>
          <p:nvPr/>
        </p:nvSpPr>
        <p:spPr>
          <a:xfrm>
            <a:off x="3506103" y="2780928"/>
            <a:ext cx="504056" cy="36004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winkelte Verbindung 18"/>
          <p:cNvCxnSpPr>
            <a:stCxn id="18" idx="3"/>
            <a:endCxn id="20" idx="0"/>
          </p:cNvCxnSpPr>
          <p:nvPr/>
        </p:nvCxnSpPr>
        <p:spPr>
          <a:xfrm rot="5400000">
            <a:off x="2423831" y="2490744"/>
            <a:ext cx="684076" cy="19845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1266762" y="3825044"/>
            <a:ext cx="1013690" cy="720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/>
          <p:cNvGrpSpPr/>
          <p:nvPr/>
        </p:nvGrpSpPr>
        <p:grpSpPr>
          <a:xfrm>
            <a:off x="909511" y="4016843"/>
            <a:ext cx="864096" cy="1836204"/>
            <a:chOff x="6084168" y="692696"/>
            <a:chExt cx="864096" cy="1836204"/>
          </a:xfrm>
        </p:grpSpPr>
        <p:sp>
          <p:nvSpPr>
            <p:cNvPr id="22" name="Ellipse 21"/>
            <p:cNvSpPr/>
            <p:nvPr/>
          </p:nvSpPr>
          <p:spPr>
            <a:xfrm>
              <a:off x="6228184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6372200" y="1268760"/>
              <a:ext cx="288032" cy="12241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6516216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084168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 rot="7715987">
              <a:off x="6031054" y="1653535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rot="3313754">
              <a:off x="6530551" y="1660229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2718979" y="4016843"/>
            <a:ext cx="864096" cy="1836204"/>
            <a:chOff x="3851920" y="645016"/>
            <a:chExt cx="864096" cy="1836204"/>
          </a:xfrm>
        </p:grpSpPr>
        <p:sp>
          <p:nvSpPr>
            <p:cNvPr id="29" name="Ellipse 28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803374" y="5945883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Redlef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946872" y="5945883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844435" y="595114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Deborah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355976" y="188640"/>
            <a:ext cx="2592288" cy="3528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25" y="255749"/>
            <a:ext cx="508986" cy="534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68" y="1153238"/>
            <a:ext cx="876900" cy="627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67" y="2064215"/>
            <a:ext cx="708501" cy="6831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54" y="2064215"/>
            <a:ext cx="743259" cy="716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27" y="3094673"/>
            <a:ext cx="719583" cy="451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Mond 43"/>
          <p:cNvSpPr/>
          <p:nvPr/>
        </p:nvSpPr>
        <p:spPr>
          <a:xfrm>
            <a:off x="4896036" y="1016712"/>
            <a:ext cx="216024" cy="862088"/>
          </a:xfrm>
          <a:prstGeom prst="moon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ond 44"/>
          <p:cNvSpPr/>
          <p:nvPr/>
        </p:nvSpPr>
        <p:spPr>
          <a:xfrm rot="10800000">
            <a:off x="6173380" y="1006054"/>
            <a:ext cx="216024" cy="862088"/>
          </a:xfrm>
          <a:prstGeom prst="moon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bgerundetes Rechteck 45"/>
          <p:cNvSpPr/>
          <p:nvPr/>
        </p:nvSpPr>
        <p:spPr>
          <a:xfrm>
            <a:off x="5112060" y="4334807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46"/>
          <p:cNvSpPr/>
          <p:nvPr/>
        </p:nvSpPr>
        <p:spPr>
          <a:xfrm>
            <a:off x="4710224" y="4592907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4335264" y="4908551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C:\Users\xck902r\AppData\Local\Microsoft\Windows\Temporary Internet Files\Content.IE5\TXCQJ5IB\dglxasset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51" y="5029981"/>
            <a:ext cx="1129417" cy="705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678" y="5173989"/>
            <a:ext cx="582466" cy="417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Gewinkelte Verbindung 50"/>
          <p:cNvCxnSpPr>
            <a:endCxn id="48" idx="3"/>
          </p:cNvCxnSpPr>
          <p:nvPr/>
        </p:nvCxnSpPr>
        <p:spPr>
          <a:xfrm rot="16200000" flipH="1">
            <a:off x="4517075" y="3306471"/>
            <a:ext cx="4301606" cy="519347"/>
          </a:xfrm>
          <a:prstGeom prst="bentConnector4">
            <a:avLst>
              <a:gd name="adj1" fmla="val 88"/>
              <a:gd name="adj2" fmla="val 441977"/>
            </a:avLst>
          </a:prstGeom>
          <a:ln w="3810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2" descr="C:\Users\xck902r\AppData\Local\Microsoft\Windows\Temporary Internet Files\Content.IE5\71M2ZZD5\MC900404493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81" y="5817043"/>
            <a:ext cx="730773" cy="53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55" y="5715959"/>
            <a:ext cx="742466" cy="715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hteck 62"/>
          <p:cNvSpPr/>
          <p:nvPr/>
        </p:nvSpPr>
        <p:spPr>
          <a:xfrm rot="19182399">
            <a:off x="5558257" y="6072862"/>
            <a:ext cx="98722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387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829864" y="4016843"/>
            <a:ext cx="864096" cy="1836204"/>
            <a:chOff x="1634007" y="645016"/>
            <a:chExt cx="864096" cy="1836204"/>
          </a:xfrm>
        </p:grpSpPr>
        <p:sp>
          <p:nvSpPr>
            <p:cNvPr id="5" name="Ellipse 4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347864" y="839279"/>
            <a:ext cx="864096" cy="1836204"/>
            <a:chOff x="3851920" y="645016"/>
            <a:chExt cx="864096" cy="1836204"/>
          </a:xfrm>
          <a:noFill/>
        </p:grpSpPr>
        <p:sp>
          <p:nvSpPr>
            <p:cNvPr id="12" name="Ellipse 11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Gleichschenkliges Dreieck 17"/>
          <p:cNvSpPr/>
          <p:nvPr/>
        </p:nvSpPr>
        <p:spPr>
          <a:xfrm>
            <a:off x="3506103" y="2780928"/>
            <a:ext cx="504056" cy="36004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winkelte Verbindung 18"/>
          <p:cNvCxnSpPr>
            <a:stCxn id="18" idx="3"/>
            <a:endCxn id="20" idx="0"/>
          </p:cNvCxnSpPr>
          <p:nvPr/>
        </p:nvCxnSpPr>
        <p:spPr>
          <a:xfrm rot="5400000">
            <a:off x="2423831" y="2490744"/>
            <a:ext cx="684076" cy="19845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1266762" y="3825044"/>
            <a:ext cx="1013690" cy="720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/>
          <p:cNvGrpSpPr/>
          <p:nvPr/>
        </p:nvGrpSpPr>
        <p:grpSpPr>
          <a:xfrm>
            <a:off x="909511" y="4016843"/>
            <a:ext cx="864096" cy="1836204"/>
            <a:chOff x="6084168" y="692696"/>
            <a:chExt cx="864096" cy="1836204"/>
          </a:xfrm>
        </p:grpSpPr>
        <p:sp>
          <p:nvSpPr>
            <p:cNvPr id="22" name="Ellipse 21"/>
            <p:cNvSpPr/>
            <p:nvPr/>
          </p:nvSpPr>
          <p:spPr>
            <a:xfrm>
              <a:off x="6228184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6372200" y="1268760"/>
              <a:ext cx="288032" cy="12241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6516216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084168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 rot="7715987">
              <a:off x="6031054" y="1653535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rot="3313754">
              <a:off x="6530551" y="1660229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2718979" y="4016843"/>
            <a:ext cx="864096" cy="1836204"/>
            <a:chOff x="3851920" y="645016"/>
            <a:chExt cx="864096" cy="1836204"/>
          </a:xfrm>
        </p:grpSpPr>
        <p:sp>
          <p:nvSpPr>
            <p:cNvPr id="29" name="Ellipse 28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803374" y="5945883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Redlef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946872" y="5945883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844435" y="595114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Deborah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355976" y="188640"/>
            <a:ext cx="2592288" cy="3528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25" y="255749"/>
            <a:ext cx="508986" cy="534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68" y="1153238"/>
            <a:ext cx="876900" cy="627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67" y="2064215"/>
            <a:ext cx="708501" cy="6831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54" y="2064215"/>
            <a:ext cx="743259" cy="716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27" y="3094673"/>
            <a:ext cx="719583" cy="451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Mond 43"/>
          <p:cNvSpPr/>
          <p:nvPr/>
        </p:nvSpPr>
        <p:spPr>
          <a:xfrm>
            <a:off x="4896036" y="1016712"/>
            <a:ext cx="216024" cy="862088"/>
          </a:xfrm>
          <a:prstGeom prst="moon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ond 44"/>
          <p:cNvSpPr/>
          <p:nvPr/>
        </p:nvSpPr>
        <p:spPr>
          <a:xfrm rot="10800000">
            <a:off x="6173380" y="1006054"/>
            <a:ext cx="216024" cy="862088"/>
          </a:xfrm>
          <a:prstGeom prst="moon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bgerundetes Rechteck 45"/>
          <p:cNvSpPr/>
          <p:nvPr/>
        </p:nvSpPr>
        <p:spPr>
          <a:xfrm>
            <a:off x="5112060" y="4334807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46"/>
          <p:cNvSpPr/>
          <p:nvPr/>
        </p:nvSpPr>
        <p:spPr>
          <a:xfrm>
            <a:off x="4710224" y="4592907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4335264" y="4908551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2" descr="C:\Users\xck902r\AppData\Local\Microsoft\Windows\Temporary Internet Files\Content.IE5\TXCQJ5IB\dglxasset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70" y="5066831"/>
            <a:ext cx="980098" cy="553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678" y="5173989"/>
            <a:ext cx="582466" cy="417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Gewinkelte Verbindung 50"/>
          <p:cNvCxnSpPr>
            <a:endCxn id="48" idx="3"/>
          </p:cNvCxnSpPr>
          <p:nvPr/>
        </p:nvCxnSpPr>
        <p:spPr>
          <a:xfrm rot="16200000" flipH="1">
            <a:off x="4517075" y="3306471"/>
            <a:ext cx="4301606" cy="519347"/>
          </a:xfrm>
          <a:prstGeom prst="bentConnector4">
            <a:avLst>
              <a:gd name="adj1" fmla="val 88"/>
              <a:gd name="adj2" fmla="val 441977"/>
            </a:avLst>
          </a:prstGeom>
          <a:ln w="3810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C:\Users\xck902r\AppData\Local\Microsoft\Windows\Temporary Internet Files\Content.IE5\71M2ZZD5\MC900404493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81" y="5817043"/>
            <a:ext cx="730773" cy="53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55" y="5715959"/>
            <a:ext cx="742466" cy="715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xck902r\AppData\Local\Microsoft\Windows\Temporary Internet Files\Content.IE5\APNTNU08\dglxasset[1].aspx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3" y="356122"/>
            <a:ext cx="1451079" cy="151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Gewinkelte Verbindung 54"/>
          <p:cNvCxnSpPr>
            <a:endCxn id="3077" idx="1"/>
          </p:cNvCxnSpPr>
          <p:nvPr/>
        </p:nvCxnSpPr>
        <p:spPr>
          <a:xfrm rot="10800000">
            <a:off x="495794" y="1113555"/>
            <a:ext cx="4779463" cy="2207041"/>
          </a:xfrm>
          <a:prstGeom prst="bentConnector3">
            <a:avLst>
              <a:gd name="adj1" fmla="val 104783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3077" idx="3"/>
          </p:cNvCxnSpPr>
          <p:nvPr/>
        </p:nvCxnSpPr>
        <p:spPr>
          <a:xfrm>
            <a:off x="1946872" y="1113554"/>
            <a:ext cx="3328383" cy="2207042"/>
          </a:xfrm>
          <a:prstGeom prst="bentConnector3">
            <a:avLst>
              <a:gd name="adj1" fmla="val -484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9" name="Picture 7" descr="C:\Users\xck902r\AppData\Local\Microsoft\Windows\Temporary Internet Files\Content.IE5\APNTNU08\MC900305665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02" y="2335573"/>
            <a:ext cx="718664" cy="5358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xck902r\AppData\Local\Microsoft\Windows\Temporary Internet Files\Content.IE5\P6VEQPOK\MC900359413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37" y="1603876"/>
            <a:ext cx="580261" cy="6979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43" y="2769643"/>
            <a:ext cx="850554" cy="534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25" y="3094674"/>
            <a:ext cx="719583" cy="451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hteck 69"/>
          <p:cNvSpPr/>
          <p:nvPr/>
        </p:nvSpPr>
        <p:spPr>
          <a:xfrm rot="19182399">
            <a:off x="5558257" y="6072862"/>
            <a:ext cx="98722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1790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829864" y="4016843"/>
            <a:ext cx="864096" cy="1836204"/>
            <a:chOff x="1634007" y="645016"/>
            <a:chExt cx="864096" cy="1836204"/>
          </a:xfrm>
        </p:grpSpPr>
        <p:sp>
          <p:nvSpPr>
            <p:cNvPr id="5" name="Ellipse 4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347864" y="839279"/>
            <a:ext cx="864096" cy="1836204"/>
            <a:chOff x="3851920" y="645016"/>
            <a:chExt cx="864096" cy="1836204"/>
          </a:xfrm>
          <a:noFill/>
        </p:grpSpPr>
        <p:sp>
          <p:nvSpPr>
            <p:cNvPr id="12" name="Ellipse 11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Gleichschenkliges Dreieck 17"/>
          <p:cNvSpPr/>
          <p:nvPr/>
        </p:nvSpPr>
        <p:spPr>
          <a:xfrm>
            <a:off x="3506103" y="2780928"/>
            <a:ext cx="504056" cy="36004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winkelte Verbindung 18"/>
          <p:cNvCxnSpPr>
            <a:stCxn id="18" idx="3"/>
            <a:endCxn id="20" idx="0"/>
          </p:cNvCxnSpPr>
          <p:nvPr/>
        </p:nvCxnSpPr>
        <p:spPr>
          <a:xfrm rot="5400000">
            <a:off x="2423831" y="2490744"/>
            <a:ext cx="684076" cy="19845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1266762" y="3825044"/>
            <a:ext cx="1013690" cy="720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/>
          <p:cNvGrpSpPr/>
          <p:nvPr/>
        </p:nvGrpSpPr>
        <p:grpSpPr>
          <a:xfrm>
            <a:off x="909511" y="4016843"/>
            <a:ext cx="864096" cy="1836204"/>
            <a:chOff x="6084168" y="692696"/>
            <a:chExt cx="864096" cy="1836204"/>
          </a:xfrm>
        </p:grpSpPr>
        <p:sp>
          <p:nvSpPr>
            <p:cNvPr id="22" name="Ellipse 21"/>
            <p:cNvSpPr/>
            <p:nvPr/>
          </p:nvSpPr>
          <p:spPr>
            <a:xfrm>
              <a:off x="6228184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6372200" y="1268760"/>
              <a:ext cx="288032" cy="12241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6516216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084168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 rot="7715987">
              <a:off x="6031054" y="1653535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rot="3313754">
              <a:off x="6530551" y="1660229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2718979" y="4016843"/>
            <a:ext cx="864096" cy="1836204"/>
            <a:chOff x="3851920" y="645016"/>
            <a:chExt cx="864096" cy="1836204"/>
          </a:xfrm>
        </p:grpSpPr>
        <p:sp>
          <p:nvSpPr>
            <p:cNvPr id="29" name="Ellipse 28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803374" y="5945883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Redlef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946872" y="5945883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844435" y="595114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Deborah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355976" y="188640"/>
            <a:ext cx="2592288" cy="3528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4710224" y="255749"/>
            <a:ext cx="1784387" cy="5222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25" y="255749"/>
            <a:ext cx="508986" cy="534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68" y="1153238"/>
            <a:ext cx="876900" cy="627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67" y="2064215"/>
            <a:ext cx="708501" cy="6831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54" y="2064215"/>
            <a:ext cx="743259" cy="716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27" y="3094673"/>
            <a:ext cx="719583" cy="451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Mond 43"/>
          <p:cNvSpPr/>
          <p:nvPr/>
        </p:nvSpPr>
        <p:spPr>
          <a:xfrm>
            <a:off x="4896036" y="1016712"/>
            <a:ext cx="216024" cy="862088"/>
          </a:xfrm>
          <a:prstGeom prst="moon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ond 44"/>
          <p:cNvSpPr/>
          <p:nvPr/>
        </p:nvSpPr>
        <p:spPr>
          <a:xfrm rot="10800000">
            <a:off x="6173380" y="1006054"/>
            <a:ext cx="216024" cy="862088"/>
          </a:xfrm>
          <a:prstGeom prst="moon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bgerundetes Rechteck 45"/>
          <p:cNvSpPr/>
          <p:nvPr/>
        </p:nvSpPr>
        <p:spPr>
          <a:xfrm>
            <a:off x="5112060" y="4334807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7" name="Picture 2" descr="C:\Users\xck902r\AppData\Local\Microsoft\Windows\Temporary Internet Files\Content.IE5\TXCQJ5IB\dglxasset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318" y="4466618"/>
            <a:ext cx="978123" cy="553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Abgerundetes Rechteck 46"/>
          <p:cNvSpPr/>
          <p:nvPr/>
        </p:nvSpPr>
        <p:spPr>
          <a:xfrm>
            <a:off x="4710224" y="4592907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Picture 2" descr="C:\Users\xck902r\AppData\Local\Microsoft\Windows\Temporary Internet Files\Content.IE5\TXCQJ5IB\dglxasset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67" y="4789950"/>
            <a:ext cx="969872" cy="553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bgerundetes Rechteck 47"/>
          <p:cNvSpPr/>
          <p:nvPr/>
        </p:nvSpPr>
        <p:spPr>
          <a:xfrm>
            <a:off x="4335264" y="4908551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2" descr="C:\Users\xck902r\AppData\Local\Microsoft\Windows\Temporary Internet Files\Content.IE5\TXCQJ5IB\dglxasset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93" y="5143203"/>
            <a:ext cx="956105" cy="553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25" y="5173989"/>
            <a:ext cx="582466" cy="417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Gewinkelte Verbindung 50"/>
          <p:cNvCxnSpPr>
            <a:endCxn id="48" idx="3"/>
          </p:cNvCxnSpPr>
          <p:nvPr/>
        </p:nvCxnSpPr>
        <p:spPr>
          <a:xfrm rot="16200000" flipH="1">
            <a:off x="4517075" y="3306471"/>
            <a:ext cx="4301606" cy="519347"/>
          </a:xfrm>
          <a:prstGeom prst="bentConnector4">
            <a:avLst>
              <a:gd name="adj1" fmla="val 88"/>
              <a:gd name="adj2" fmla="val 441977"/>
            </a:avLst>
          </a:prstGeom>
          <a:ln w="3810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C:\Users\xck902r\AppData\Local\Microsoft\Windows\Temporary Internet Files\Content.IE5\71M2ZZD5\MC900404493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49" y="5801693"/>
            <a:ext cx="730773" cy="53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25" y="5708348"/>
            <a:ext cx="742466" cy="715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xck902r\AppData\Local\Microsoft\Windows\Temporary Internet Files\Content.IE5\APNTNU08\dglxasset[1].aspx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3" y="356122"/>
            <a:ext cx="1451079" cy="151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Gewinkelte Verbindung 59"/>
          <p:cNvCxnSpPr>
            <a:stCxn id="3077" idx="3"/>
          </p:cNvCxnSpPr>
          <p:nvPr/>
        </p:nvCxnSpPr>
        <p:spPr>
          <a:xfrm>
            <a:off x="1946872" y="1113554"/>
            <a:ext cx="3328383" cy="2207042"/>
          </a:xfrm>
          <a:prstGeom prst="bentConnector3">
            <a:avLst>
              <a:gd name="adj1" fmla="val -484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9" name="Picture 7" descr="C:\Users\xck902r\AppData\Local\Microsoft\Windows\Temporary Internet Files\Content.IE5\APNTNU08\MC900305665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02" y="2335573"/>
            <a:ext cx="718664" cy="5358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xck902r\AppData\Local\Microsoft\Windows\Temporary Internet Files\Content.IE5\P6VEQPOK\MC900359413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37" y="1603876"/>
            <a:ext cx="580261" cy="6979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43" y="2769643"/>
            <a:ext cx="850554" cy="534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Gewinkelte Verbindung 60"/>
          <p:cNvCxnSpPr>
            <a:stCxn id="2" idx="6"/>
            <a:endCxn id="47" idx="3"/>
          </p:cNvCxnSpPr>
          <p:nvPr/>
        </p:nvCxnSpPr>
        <p:spPr>
          <a:xfrm>
            <a:off x="6494611" y="516870"/>
            <a:ext cx="807901" cy="4884434"/>
          </a:xfrm>
          <a:prstGeom prst="bentConnector3">
            <a:avLst>
              <a:gd name="adj1" fmla="val 128296"/>
            </a:avLst>
          </a:prstGeom>
          <a:ln w="3810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39" y="5875461"/>
            <a:ext cx="414846" cy="436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C:\Users\xck902r\AppData\Local\Microsoft\Windows\Temporary Internet Files\Content.IE5\P6VEQPOK\MC900048753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44" y="5184926"/>
            <a:ext cx="521737" cy="4703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hteck 69"/>
          <p:cNvSpPr/>
          <p:nvPr/>
        </p:nvSpPr>
        <p:spPr>
          <a:xfrm rot="19182399">
            <a:off x="5245596" y="6072861"/>
            <a:ext cx="98722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winkelte Verbindung 70"/>
          <p:cNvCxnSpPr/>
          <p:nvPr/>
        </p:nvCxnSpPr>
        <p:spPr>
          <a:xfrm rot="10800000">
            <a:off x="495794" y="1113555"/>
            <a:ext cx="4779463" cy="2207041"/>
          </a:xfrm>
          <a:prstGeom prst="bentConnector3">
            <a:avLst>
              <a:gd name="adj1" fmla="val 104783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46" idx="3"/>
            <a:endCxn id="39" idx="2"/>
          </p:cNvCxnSpPr>
          <p:nvPr/>
        </p:nvCxnSpPr>
        <p:spPr>
          <a:xfrm flipH="1" flipV="1">
            <a:off x="5602418" y="790722"/>
            <a:ext cx="2101930" cy="4352482"/>
          </a:xfrm>
          <a:prstGeom prst="bentConnector4">
            <a:avLst>
              <a:gd name="adj1" fmla="val -10876"/>
              <a:gd name="adj2" fmla="val 59287"/>
            </a:avLst>
          </a:prstGeom>
          <a:ln w="3810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7254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829864" y="4016843"/>
            <a:ext cx="864096" cy="1836204"/>
            <a:chOff x="1634007" y="645016"/>
            <a:chExt cx="864096" cy="1836204"/>
          </a:xfrm>
        </p:grpSpPr>
        <p:sp>
          <p:nvSpPr>
            <p:cNvPr id="5" name="Ellipse 4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347864" y="839279"/>
            <a:ext cx="864096" cy="1836204"/>
            <a:chOff x="3851920" y="645016"/>
            <a:chExt cx="864096" cy="1836204"/>
          </a:xfrm>
          <a:noFill/>
        </p:grpSpPr>
        <p:sp>
          <p:nvSpPr>
            <p:cNvPr id="12" name="Ellipse 11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Gleichschenkliges Dreieck 17"/>
          <p:cNvSpPr/>
          <p:nvPr/>
        </p:nvSpPr>
        <p:spPr>
          <a:xfrm>
            <a:off x="3506103" y="2780928"/>
            <a:ext cx="504056" cy="36004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winkelte Verbindung 18"/>
          <p:cNvCxnSpPr>
            <a:stCxn id="18" idx="3"/>
            <a:endCxn id="20" idx="0"/>
          </p:cNvCxnSpPr>
          <p:nvPr/>
        </p:nvCxnSpPr>
        <p:spPr>
          <a:xfrm rot="5400000">
            <a:off x="2423831" y="2490744"/>
            <a:ext cx="684076" cy="19845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1266762" y="3825044"/>
            <a:ext cx="1013690" cy="720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/>
          <p:cNvGrpSpPr/>
          <p:nvPr/>
        </p:nvGrpSpPr>
        <p:grpSpPr>
          <a:xfrm>
            <a:off x="909511" y="4016843"/>
            <a:ext cx="864096" cy="1836204"/>
            <a:chOff x="6084168" y="692696"/>
            <a:chExt cx="864096" cy="1836204"/>
          </a:xfrm>
        </p:grpSpPr>
        <p:sp>
          <p:nvSpPr>
            <p:cNvPr id="22" name="Ellipse 21"/>
            <p:cNvSpPr/>
            <p:nvPr/>
          </p:nvSpPr>
          <p:spPr>
            <a:xfrm>
              <a:off x="6228184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6372200" y="1268760"/>
              <a:ext cx="288032" cy="12241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6516216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084168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 rot="7715987">
              <a:off x="6031054" y="1653535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rot="3313754">
              <a:off x="6530551" y="1660229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2718979" y="4016843"/>
            <a:ext cx="864096" cy="1836204"/>
            <a:chOff x="3851920" y="645016"/>
            <a:chExt cx="864096" cy="1836204"/>
          </a:xfrm>
        </p:grpSpPr>
        <p:sp>
          <p:nvSpPr>
            <p:cNvPr id="29" name="Ellipse 28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803374" y="5945883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Redlef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1946872" y="5945883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844435" y="595114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Deborah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355976" y="188640"/>
            <a:ext cx="2592288" cy="3528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4710224" y="255749"/>
            <a:ext cx="1784387" cy="5222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25" y="255749"/>
            <a:ext cx="508986" cy="534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68" y="1153238"/>
            <a:ext cx="876900" cy="627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67" y="2064215"/>
            <a:ext cx="708501" cy="6831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54" y="2064215"/>
            <a:ext cx="743259" cy="716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27" y="3094673"/>
            <a:ext cx="719583" cy="451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Mond 44"/>
          <p:cNvSpPr/>
          <p:nvPr/>
        </p:nvSpPr>
        <p:spPr>
          <a:xfrm>
            <a:off x="4896036" y="1016712"/>
            <a:ext cx="216024" cy="862088"/>
          </a:xfrm>
          <a:prstGeom prst="moon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ond 45"/>
          <p:cNvSpPr/>
          <p:nvPr/>
        </p:nvSpPr>
        <p:spPr>
          <a:xfrm rot="10800000">
            <a:off x="6173380" y="1006054"/>
            <a:ext cx="216024" cy="862088"/>
          </a:xfrm>
          <a:prstGeom prst="moon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46"/>
          <p:cNvSpPr/>
          <p:nvPr/>
        </p:nvSpPr>
        <p:spPr>
          <a:xfrm>
            <a:off x="5112060" y="4334807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 descr="C:\Users\xck902r\AppData\Local\Microsoft\Windows\Temporary Internet Files\Content.IE5\TXCQJ5IB\dglxasset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318" y="4466618"/>
            <a:ext cx="978123" cy="553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bgerundetes Rechteck 48"/>
          <p:cNvSpPr/>
          <p:nvPr/>
        </p:nvSpPr>
        <p:spPr>
          <a:xfrm>
            <a:off x="4710224" y="4592907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2" descr="C:\Users\xck902r\AppData\Local\Microsoft\Windows\Temporary Internet Files\Content.IE5\TXCQJ5IB\dglxasset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67" y="4789950"/>
            <a:ext cx="969872" cy="553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Abgerundetes Rechteck 50"/>
          <p:cNvSpPr/>
          <p:nvPr/>
        </p:nvSpPr>
        <p:spPr>
          <a:xfrm>
            <a:off x="4335264" y="4908551"/>
            <a:ext cx="2592288" cy="1616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Picture 2" descr="C:\Users\xck902r\AppData\Local\Microsoft\Windows\Temporary Internet Files\Content.IE5\TXCQJ5IB\dglxasset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93" y="5143203"/>
            <a:ext cx="956105" cy="553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25" y="5173989"/>
            <a:ext cx="582466" cy="417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Gewinkelte Verbindung 53"/>
          <p:cNvCxnSpPr>
            <a:endCxn id="51" idx="3"/>
          </p:cNvCxnSpPr>
          <p:nvPr/>
        </p:nvCxnSpPr>
        <p:spPr>
          <a:xfrm rot="16200000" flipH="1">
            <a:off x="4517075" y="3306471"/>
            <a:ext cx="4301606" cy="519347"/>
          </a:xfrm>
          <a:prstGeom prst="bentConnector4">
            <a:avLst>
              <a:gd name="adj1" fmla="val 88"/>
              <a:gd name="adj2" fmla="val 441977"/>
            </a:avLst>
          </a:prstGeom>
          <a:ln w="3810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xck902r\AppData\Local\Microsoft\Windows\Temporary Internet Files\Content.IE5\71M2ZZD5\MC900404493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49" y="5801693"/>
            <a:ext cx="730773" cy="53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25" y="5708348"/>
            <a:ext cx="742466" cy="715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" descr="C:\Users\xck902r\AppData\Local\Microsoft\Windows\Temporary Internet Files\Content.IE5\APNTNU08\dglxasset[1].aspx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3" y="356122"/>
            <a:ext cx="1451079" cy="151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Gewinkelte Verbindung 57"/>
          <p:cNvCxnSpPr>
            <a:stCxn id="57" idx="3"/>
          </p:cNvCxnSpPr>
          <p:nvPr/>
        </p:nvCxnSpPr>
        <p:spPr>
          <a:xfrm>
            <a:off x="1946872" y="1113554"/>
            <a:ext cx="3328383" cy="2207042"/>
          </a:xfrm>
          <a:prstGeom prst="bentConnector3">
            <a:avLst>
              <a:gd name="adj1" fmla="val -484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7" descr="C:\Users\xck902r\AppData\Local\Microsoft\Windows\Temporary Internet Files\Content.IE5\APNTNU08\MC900305665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02" y="2335573"/>
            <a:ext cx="718664" cy="5358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C:\Users\xck902r\AppData\Local\Microsoft\Windows\Temporary Internet Files\Content.IE5\P6VEQPOK\MC900359413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37" y="1603876"/>
            <a:ext cx="580261" cy="6979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43" y="2769643"/>
            <a:ext cx="850554" cy="534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Gewinkelte Verbindung 61"/>
          <p:cNvCxnSpPr>
            <a:stCxn id="39" idx="6"/>
            <a:endCxn id="49" idx="3"/>
          </p:cNvCxnSpPr>
          <p:nvPr/>
        </p:nvCxnSpPr>
        <p:spPr>
          <a:xfrm>
            <a:off x="6494611" y="516870"/>
            <a:ext cx="807901" cy="4884434"/>
          </a:xfrm>
          <a:prstGeom prst="bentConnector3">
            <a:avLst>
              <a:gd name="adj1" fmla="val 128296"/>
            </a:avLst>
          </a:prstGeom>
          <a:ln w="3810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39" y="5875461"/>
            <a:ext cx="414846" cy="436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C:\Users\xck902r\AppData\Local\Microsoft\Windows\Temporary Internet Files\Content.IE5\P6VEQPOK\MC900048753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44" y="5184926"/>
            <a:ext cx="521737" cy="4703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hteck 64"/>
          <p:cNvSpPr/>
          <p:nvPr/>
        </p:nvSpPr>
        <p:spPr>
          <a:xfrm rot="19182399">
            <a:off x="5245596" y="6072861"/>
            <a:ext cx="98722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winkelte Verbindung 71"/>
          <p:cNvCxnSpPr/>
          <p:nvPr/>
        </p:nvCxnSpPr>
        <p:spPr>
          <a:xfrm rot="10800000">
            <a:off x="495794" y="1113555"/>
            <a:ext cx="4779463" cy="2207041"/>
          </a:xfrm>
          <a:prstGeom prst="bentConnector3">
            <a:avLst>
              <a:gd name="adj1" fmla="val 104783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winkelte Verbindung 72"/>
          <p:cNvCxnSpPr/>
          <p:nvPr/>
        </p:nvCxnSpPr>
        <p:spPr>
          <a:xfrm flipH="1" flipV="1">
            <a:off x="5602418" y="790722"/>
            <a:ext cx="2101930" cy="4352482"/>
          </a:xfrm>
          <a:prstGeom prst="bentConnector4">
            <a:avLst>
              <a:gd name="adj1" fmla="val -10876"/>
              <a:gd name="adj2" fmla="val 59287"/>
            </a:avLst>
          </a:prstGeom>
          <a:ln w="3810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0" name="Picture 4" descr="C:\Users\xck902r\AppData\Local\Microsoft\Windows\Temporary Internet Files\Content.IE5\71M2ZZD5\MC900438251[1]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8" y="660964"/>
            <a:ext cx="7770939" cy="57692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feld 67"/>
          <p:cNvSpPr txBox="1"/>
          <p:nvPr/>
        </p:nvSpPr>
        <p:spPr>
          <a:xfrm>
            <a:off x="434368" y="273156"/>
            <a:ext cx="802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ln w="38100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BULLSHIT CODE</a:t>
            </a:r>
            <a:endParaRPr lang="de-DE" sz="9600" dirty="0">
              <a:ln w="38100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586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/>
              <a:t>WAS KÖNNEN WIR TUN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9208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 Code 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KISS</a:t>
            </a:r>
          </a:p>
          <a:p>
            <a:r>
              <a:rPr lang="de-DE" dirty="0" smtClean="0"/>
              <a:t>FCOI</a:t>
            </a:r>
          </a:p>
          <a:p>
            <a:r>
              <a:rPr lang="de-DE" dirty="0" smtClean="0"/>
              <a:t>SRP</a:t>
            </a:r>
          </a:p>
          <a:p>
            <a:r>
              <a:rPr lang="de-DE" dirty="0" smtClean="0"/>
              <a:t>IOSP</a:t>
            </a:r>
          </a:p>
          <a:p>
            <a:r>
              <a:rPr lang="de-DE" dirty="0" smtClean="0"/>
              <a:t>YAGNI</a:t>
            </a:r>
          </a:p>
          <a:p>
            <a:r>
              <a:rPr lang="de-DE" dirty="0" smtClean="0"/>
              <a:t>KISS</a:t>
            </a:r>
          </a:p>
          <a:p>
            <a:r>
              <a:rPr lang="de-DE" dirty="0" smtClean="0"/>
              <a:t>SRP</a:t>
            </a:r>
          </a:p>
          <a:p>
            <a:r>
              <a:rPr lang="de-DE" dirty="0" smtClean="0"/>
              <a:t>FCOI</a:t>
            </a:r>
          </a:p>
          <a:p>
            <a:r>
              <a:rPr lang="de-DE" dirty="0" smtClean="0"/>
              <a:t>KISS</a:t>
            </a:r>
          </a:p>
          <a:p>
            <a:r>
              <a:rPr lang="de-DE" dirty="0" smtClean="0"/>
              <a:t>SRP</a:t>
            </a:r>
          </a:p>
          <a:p>
            <a:r>
              <a:rPr lang="de-DE" dirty="0" smtClean="0"/>
              <a:t>KISS</a:t>
            </a:r>
          </a:p>
        </p:txBody>
      </p:sp>
    </p:spTree>
    <p:extLst>
      <p:ext uri="{BB962C8B-B14F-4D97-AF65-F5344CB8AC3E}">
        <p14:creationId xmlns="" xmlns:p14="http://schemas.microsoft.com/office/powerpoint/2010/main" val="27794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3327" y="260648"/>
            <a:ext cx="8229600" cy="1143000"/>
          </a:xfrm>
        </p:spPr>
        <p:txBody>
          <a:bodyPr/>
          <a:lstStyle/>
          <a:p>
            <a:r>
              <a:rPr lang="de-DE" dirty="0" smtClean="0"/>
              <a:t>z.B. mit Hilfe des Flow Designs</a:t>
            </a:r>
            <a:endParaRPr lang="de-DE" dirty="0"/>
          </a:p>
        </p:txBody>
      </p:sp>
      <p:pic>
        <p:nvPicPr>
          <p:cNvPr id="5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29" y="4516625"/>
            <a:ext cx="582466" cy="417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xck902r\AppData\Local\Microsoft\Windows\Temporary Internet Files\Content.IE5\71M2ZZD5\MC90040449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822149"/>
            <a:ext cx="730773" cy="53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83272"/>
            <a:ext cx="742466" cy="715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xck902r\AppData\Local\Microsoft\Windows\Temporary Internet Files\Content.IE5\APNTNU08\MC90030566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152" y="4291378"/>
            <a:ext cx="718664" cy="5358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xck902r\AppData\Local\Microsoft\Windows\Temporary Internet Files\Content.IE5\P6VEQPOK\MC90035941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94" y="5359388"/>
            <a:ext cx="580261" cy="6979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48" y="4293096"/>
            <a:ext cx="850554" cy="534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27" y="4349931"/>
            <a:ext cx="414846" cy="436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xck902r\AppData\Local\Microsoft\Windows\Temporary Internet Files\Content.IE5\P6VEQPOK\MC900048753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75" y="5741246"/>
            <a:ext cx="521737" cy="4703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7111873" y="4567944"/>
            <a:ext cx="995146" cy="625770"/>
            <a:chOff x="2784766" y="4365104"/>
            <a:chExt cx="995146" cy="625770"/>
          </a:xfrm>
        </p:grpSpPr>
        <p:pic>
          <p:nvPicPr>
            <p:cNvPr id="4" name="Picture 2" descr="C:\Users\xck902r\AppData\Local\Microsoft\Windows\Temporary Internet Files\Content.IE5\TXCQJ5IB\dglxasset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766" y="4365104"/>
              <a:ext cx="995146" cy="6257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xck902r\AppData\Local\Microsoft\Windows\Temporary Internet Files\Content.IE5\APNTNU08\MC90042806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152" y="4573837"/>
              <a:ext cx="599605" cy="41703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pieren 14"/>
          <p:cNvGrpSpPr/>
          <p:nvPr/>
        </p:nvGrpSpPr>
        <p:grpSpPr>
          <a:xfrm>
            <a:off x="3854909" y="1628800"/>
            <a:ext cx="609950" cy="1296144"/>
            <a:chOff x="1634007" y="645016"/>
            <a:chExt cx="864096" cy="1836204"/>
          </a:xfrm>
        </p:grpSpPr>
        <p:sp>
          <p:nvSpPr>
            <p:cNvPr id="16" name="Ellipse 15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22242" y="1628800"/>
            <a:ext cx="609950" cy="1296144"/>
            <a:chOff x="6084168" y="692696"/>
            <a:chExt cx="864096" cy="1836204"/>
          </a:xfrm>
        </p:grpSpPr>
        <p:sp>
          <p:nvSpPr>
            <p:cNvPr id="23" name="Ellipse 22"/>
            <p:cNvSpPr/>
            <p:nvPr/>
          </p:nvSpPr>
          <p:spPr>
            <a:xfrm>
              <a:off x="6228184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6372200" y="1268760"/>
              <a:ext cx="288032" cy="12241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516216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084168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rot="7715987">
              <a:off x="6031054" y="1653535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rot="3313754">
              <a:off x="6530551" y="1660229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04471" y="1628800"/>
            <a:ext cx="609950" cy="1296144"/>
            <a:chOff x="3851920" y="645016"/>
            <a:chExt cx="864096" cy="1836204"/>
          </a:xfrm>
        </p:grpSpPr>
        <p:sp>
          <p:nvSpPr>
            <p:cNvPr id="30" name="Ellipse 29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7274362" y="3068960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Redlef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3857413" y="3068960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42662" y="3074226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Deborah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81267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09" y="3965415"/>
            <a:ext cx="582466" cy="417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xck902r\AppData\Local\Microsoft\Windows\Temporary Internet Files\Content.IE5\71M2ZZD5\MC90040449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75" y="4733597"/>
            <a:ext cx="730773" cy="53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85" y="4657267"/>
            <a:ext cx="742466" cy="715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xck902r\AppData\Local\Microsoft\Windows\Temporary Internet Files\Content.IE5\APNTNU08\MC90030566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1" y="5545932"/>
            <a:ext cx="718664" cy="5358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xck902r\AppData\Local\Microsoft\Windows\Temporary Internet Files\Content.IE5\P6VEQPOK\MC90035941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680" y="5467385"/>
            <a:ext cx="580261" cy="6979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63" y="5538402"/>
            <a:ext cx="850554" cy="534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904" y="3231562"/>
            <a:ext cx="414846" cy="436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xck902r\AppData\Local\Microsoft\Windows\Temporary Internet Files\Content.IE5\P6VEQPOK\MC900048753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6" y="3210987"/>
            <a:ext cx="521737" cy="4703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7258237" y="3861048"/>
            <a:ext cx="995146" cy="625770"/>
            <a:chOff x="2784766" y="4365104"/>
            <a:chExt cx="995146" cy="625770"/>
          </a:xfrm>
        </p:grpSpPr>
        <p:pic>
          <p:nvPicPr>
            <p:cNvPr id="13" name="Picture 2" descr="C:\Users\xck902r\AppData\Local\Microsoft\Windows\Temporary Internet Files\Content.IE5\TXCQJ5IB\dglxasset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766" y="4365104"/>
              <a:ext cx="995146" cy="6257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xck902r\AppData\Local\Microsoft\Windows\Temporary Internet Files\Content.IE5\APNTNU08\MC90042806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152" y="4573837"/>
              <a:ext cx="599605" cy="41703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pieren 14"/>
          <p:cNvGrpSpPr/>
          <p:nvPr/>
        </p:nvGrpSpPr>
        <p:grpSpPr>
          <a:xfrm>
            <a:off x="3854909" y="626822"/>
            <a:ext cx="609950" cy="1296144"/>
            <a:chOff x="1634007" y="645016"/>
            <a:chExt cx="864096" cy="1836204"/>
          </a:xfrm>
        </p:grpSpPr>
        <p:sp>
          <p:nvSpPr>
            <p:cNvPr id="16" name="Ellipse 15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22242" y="626822"/>
            <a:ext cx="609950" cy="1296144"/>
            <a:chOff x="6084168" y="692696"/>
            <a:chExt cx="864096" cy="1836204"/>
          </a:xfrm>
        </p:grpSpPr>
        <p:sp>
          <p:nvSpPr>
            <p:cNvPr id="23" name="Ellipse 22"/>
            <p:cNvSpPr/>
            <p:nvPr/>
          </p:nvSpPr>
          <p:spPr>
            <a:xfrm>
              <a:off x="6228184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6372200" y="1268760"/>
              <a:ext cx="288032" cy="12241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516216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084168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rot="7715987">
              <a:off x="6031054" y="1653535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rot="3313754">
              <a:off x="6530551" y="1660229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04471" y="626822"/>
            <a:ext cx="609950" cy="1296144"/>
            <a:chOff x="3851920" y="645016"/>
            <a:chExt cx="864096" cy="1836204"/>
          </a:xfrm>
        </p:grpSpPr>
        <p:sp>
          <p:nvSpPr>
            <p:cNvPr id="30" name="Ellipse 29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6723091" y="2066982"/>
            <a:ext cx="206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Redlefs</a:t>
            </a:r>
            <a:endParaRPr lang="de-DE" dirty="0" smtClean="0"/>
          </a:p>
          <a:p>
            <a:r>
              <a:rPr lang="de-DE" dirty="0" smtClean="0"/>
              <a:t>Morgendlicher Flow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3432140" y="2066981"/>
            <a:ext cx="206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Craigs</a:t>
            </a:r>
          </a:p>
          <a:p>
            <a:r>
              <a:rPr lang="de-DE" dirty="0" smtClean="0"/>
              <a:t>Morgendlicher Flow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64944" y="2072248"/>
            <a:ext cx="206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Deborahs </a:t>
            </a:r>
          </a:p>
          <a:p>
            <a:r>
              <a:rPr lang="de-DE" dirty="0" smtClean="0"/>
              <a:t>Morgendlicher Flow</a:t>
            </a:r>
            <a:endParaRPr lang="de-DE" dirty="0"/>
          </a:p>
        </p:txBody>
      </p:sp>
      <p:pic>
        <p:nvPicPr>
          <p:cNvPr id="39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3228131"/>
            <a:ext cx="414846" cy="436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388" y="3212976"/>
            <a:ext cx="414846" cy="436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26" y="3993090"/>
            <a:ext cx="582466" cy="417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7" y="4630043"/>
            <a:ext cx="742466" cy="715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hteck 43"/>
          <p:cNvSpPr/>
          <p:nvPr/>
        </p:nvSpPr>
        <p:spPr>
          <a:xfrm rot="17682926">
            <a:off x="670269" y="3419101"/>
            <a:ext cx="89502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404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SEPA </a:t>
            </a:r>
          </a:p>
          <a:p>
            <a:r>
              <a:rPr lang="de-DE" dirty="0" smtClean="0"/>
              <a:t>Eingabe -&gt; Verarbeitung -&gt; Ausgabe</a:t>
            </a:r>
          </a:p>
          <a:p>
            <a:r>
              <a:rPr lang="de-DE" dirty="0" smtClean="0"/>
              <a:t>Hohe Komplexität</a:t>
            </a:r>
          </a:p>
          <a:p>
            <a:r>
              <a:rPr lang="de-DE" dirty="0" smtClean="0"/>
              <a:t>Kompliziert umgesetzt</a:t>
            </a:r>
          </a:p>
          <a:p>
            <a:r>
              <a:rPr lang="de-DE" dirty="0" err="1" smtClean="0"/>
              <a:t>Fiducia</a:t>
            </a:r>
            <a:r>
              <a:rPr lang="de-DE" dirty="0" smtClean="0"/>
              <a:t> eigenes Framework JBF</a:t>
            </a:r>
          </a:p>
          <a:p>
            <a:r>
              <a:rPr lang="de-DE" dirty="0" smtClean="0"/>
              <a:t>Viele unterschiedliche Programmierer (30)</a:t>
            </a:r>
          </a:p>
          <a:p>
            <a:r>
              <a:rPr lang="de-DE" dirty="0" smtClean="0"/>
              <a:t>Wenn man an der einen Stelle etwas schraubt, geht an einer anderen Stelle etwas kaputt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95" y="1607616"/>
            <a:ext cx="582466" cy="417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xck902r\AppData\Local\Microsoft\Windows\Temporary Internet Files\Content.IE5\71M2ZZD5\MC90040449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91" y="5445224"/>
            <a:ext cx="730773" cy="53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28" y="4996363"/>
            <a:ext cx="742466" cy="715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xck902r\AppData\Local\Microsoft\Windows\Temporary Internet Files\Content.IE5\APNTNU08\MC90030566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59" y="712826"/>
            <a:ext cx="718664" cy="5358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xck902r\AppData\Local\Microsoft\Windows\Temporary Internet Files\Content.IE5\P6VEQPOK\MC90035941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73" y="4214879"/>
            <a:ext cx="580261" cy="6979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7" y="2230567"/>
            <a:ext cx="850554" cy="534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52" y="2818300"/>
            <a:ext cx="414846" cy="436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xck902r\AppData\Local\Microsoft\Windows\Temporary Internet Files\Content.IE5\P6VEQPOK\MC900048753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589" y="3979722"/>
            <a:ext cx="521737" cy="4703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6624492" y="2505415"/>
            <a:ext cx="995146" cy="625770"/>
            <a:chOff x="2784766" y="4365104"/>
            <a:chExt cx="995146" cy="625770"/>
          </a:xfrm>
        </p:grpSpPr>
        <p:pic>
          <p:nvPicPr>
            <p:cNvPr id="13" name="Picture 2" descr="C:\Users\xck902r\AppData\Local\Microsoft\Windows\Temporary Internet Files\Content.IE5\TXCQJ5IB\dglxasset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766" y="4365104"/>
              <a:ext cx="995146" cy="6257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xck902r\AppData\Local\Microsoft\Windows\Temporary Internet Files\Content.IE5\APNTNU08\MC90042806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152" y="4573837"/>
              <a:ext cx="599605" cy="41703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5852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sieht das in der Praxis aus?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1403648" y="1916832"/>
            <a:ext cx="17281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FLOW A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5724128" y="1916832"/>
            <a:ext cx="17281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FLOW B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2267744" y="3356992"/>
            <a:ext cx="17281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FLOW C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6948264" y="3356992"/>
            <a:ext cx="1656184" cy="648072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FLOW 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72000" y="3356992"/>
            <a:ext cx="17281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FLOW 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39552" y="3429000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 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043608" y="4941168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 2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79912" y="4941168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 3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" idx="4"/>
            <a:endCxn id="9" idx="0"/>
          </p:cNvCxnSpPr>
          <p:nvPr/>
        </p:nvCxnSpPr>
        <p:spPr>
          <a:xfrm flipH="1">
            <a:off x="971600" y="2564904"/>
            <a:ext cx="129614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6" idx="0"/>
          </p:cNvCxnSpPr>
          <p:nvPr/>
        </p:nvCxnSpPr>
        <p:spPr>
          <a:xfrm>
            <a:off x="2267744" y="2564904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4"/>
            <a:endCxn id="10" idx="0"/>
          </p:cNvCxnSpPr>
          <p:nvPr/>
        </p:nvCxnSpPr>
        <p:spPr>
          <a:xfrm flipH="1">
            <a:off x="1475656" y="4005064"/>
            <a:ext cx="165618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4"/>
            <a:endCxn id="75" idx="0"/>
          </p:cNvCxnSpPr>
          <p:nvPr/>
        </p:nvCxnSpPr>
        <p:spPr>
          <a:xfrm flipH="1">
            <a:off x="2411760" y="4005064"/>
            <a:ext cx="720080" cy="9361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6" idx="4"/>
            <a:endCxn id="68" idx="0"/>
          </p:cNvCxnSpPr>
          <p:nvPr/>
        </p:nvCxnSpPr>
        <p:spPr>
          <a:xfrm flipH="1">
            <a:off x="3059832" y="4005064"/>
            <a:ext cx="72008" cy="9361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6" idx="4"/>
            <a:endCxn id="11" idx="0"/>
          </p:cNvCxnSpPr>
          <p:nvPr/>
        </p:nvCxnSpPr>
        <p:spPr>
          <a:xfrm>
            <a:off x="3131840" y="4005064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" idx="4"/>
            <a:endCxn id="8" idx="0"/>
          </p:cNvCxnSpPr>
          <p:nvPr/>
        </p:nvCxnSpPr>
        <p:spPr>
          <a:xfrm flipH="1">
            <a:off x="5436096" y="2564904"/>
            <a:ext cx="1152128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5" idx="4"/>
            <a:endCxn id="7" idx="0"/>
          </p:cNvCxnSpPr>
          <p:nvPr/>
        </p:nvCxnSpPr>
        <p:spPr>
          <a:xfrm>
            <a:off x="6588224" y="2564904"/>
            <a:ext cx="1188132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8" idx="4"/>
            <a:endCxn id="11" idx="0"/>
          </p:cNvCxnSpPr>
          <p:nvPr/>
        </p:nvCxnSpPr>
        <p:spPr>
          <a:xfrm flipH="1">
            <a:off x="4211960" y="4005064"/>
            <a:ext cx="1224136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4"/>
            <a:endCxn id="66" idx="0"/>
          </p:cNvCxnSpPr>
          <p:nvPr/>
        </p:nvCxnSpPr>
        <p:spPr>
          <a:xfrm>
            <a:off x="5436096" y="4005064"/>
            <a:ext cx="720080" cy="9361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8" idx="4"/>
          </p:cNvCxnSpPr>
          <p:nvPr/>
        </p:nvCxnSpPr>
        <p:spPr>
          <a:xfrm flipH="1">
            <a:off x="5364088" y="4005064"/>
            <a:ext cx="72008" cy="8640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Pfeil nach rechts 53"/>
          <p:cNvSpPr/>
          <p:nvPr/>
        </p:nvSpPr>
        <p:spPr>
          <a:xfrm>
            <a:off x="251520" y="2132856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Pfeil nach rechts 54"/>
          <p:cNvSpPr/>
          <p:nvPr/>
        </p:nvSpPr>
        <p:spPr>
          <a:xfrm>
            <a:off x="3419872" y="2132856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Pfeil nach rechts 55"/>
          <p:cNvSpPr/>
          <p:nvPr/>
        </p:nvSpPr>
        <p:spPr>
          <a:xfrm>
            <a:off x="4788024" y="2132856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Pfeil nach rechts 56"/>
          <p:cNvSpPr/>
          <p:nvPr/>
        </p:nvSpPr>
        <p:spPr>
          <a:xfrm>
            <a:off x="7596336" y="2132856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179512" y="1772816"/>
            <a:ext cx="81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3347864" y="1772816"/>
            <a:ext cx="81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4788024" y="1772816"/>
            <a:ext cx="81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7596336" y="1772816"/>
            <a:ext cx="81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64" name="Rechteck 63"/>
          <p:cNvSpPr/>
          <p:nvPr/>
        </p:nvSpPr>
        <p:spPr>
          <a:xfrm>
            <a:off x="5004048" y="4941168"/>
            <a:ext cx="576064" cy="5760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hteck 65"/>
          <p:cNvSpPr/>
          <p:nvPr/>
        </p:nvSpPr>
        <p:spPr>
          <a:xfrm>
            <a:off x="5868144" y="4941168"/>
            <a:ext cx="576064" cy="5760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/>
          <p:cNvSpPr/>
          <p:nvPr/>
        </p:nvSpPr>
        <p:spPr>
          <a:xfrm>
            <a:off x="6588224" y="4941168"/>
            <a:ext cx="576064" cy="5760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/>
          <p:cNvSpPr/>
          <p:nvPr/>
        </p:nvSpPr>
        <p:spPr>
          <a:xfrm>
            <a:off x="2771800" y="4941168"/>
            <a:ext cx="576064" cy="5760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/>
          <p:cNvSpPr/>
          <p:nvPr/>
        </p:nvSpPr>
        <p:spPr>
          <a:xfrm>
            <a:off x="2123728" y="4941168"/>
            <a:ext cx="576064" cy="5760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hteck 78"/>
          <p:cNvSpPr/>
          <p:nvPr/>
        </p:nvSpPr>
        <p:spPr>
          <a:xfrm>
            <a:off x="7452320" y="4941168"/>
            <a:ext cx="576064" cy="5760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0" name="Gerade Verbindung mit Pfeil 79"/>
          <p:cNvCxnSpPr>
            <a:stCxn id="7" idx="4"/>
            <a:endCxn id="79" idx="0"/>
          </p:cNvCxnSpPr>
          <p:nvPr/>
        </p:nvCxnSpPr>
        <p:spPr>
          <a:xfrm flipH="1">
            <a:off x="7740352" y="4005064"/>
            <a:ext cx="36004" cy="9361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8172400" y="4941168"/>
            <a:ext cx="576064" cy="5760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4" name="Gerade Verbindung mit Pfeil 83"/>
          <p:cNvCxnSpPr>
            <a:stCxn id="7" idx="4"/>
            <a:endCxn id="67" idx="0"/>
          </p:cNvCxnSpPr>
          <p:nvPr/>
        </p:nvCxnSpPr>
        <p:spPr>
          <a:xfrm flipH="1">
            <a:off x="6876256" y="4005064"/>
            <a:ext cx="900100" cy="9361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7" idx="4"/>
            <a:endCxn id="66" idx="0"/>
          </p:cNvCxnSpPr>
          <p:nvPr/>
        </p:nvCxnSpPr>
        <p:spPr>
          <a:xfrm flipH="1">
            <a:off x="6156176" y="4005064"/>
            <a:ext cx="1620180" cy="9361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8" idx="4"/>
            <a:endCxn id="67" idx="0"/>
          </p:cNvCxnSpPr>
          <p:nvPr/>
        </p:nvCxnSpPr>
        <p:spPr>
          <a:xfrm>
            <a:off x="5436096" y="4005064"/>
            <a:ext cx="1440160" cy="9361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7" idx="4"/>
            <a:endCxn id="81" idx="0"/>
          </p:cNvCxnSpPr>
          <p:nvPr/>
        </p:nvCxnSpPr>
        <p:spPr>
          <a:xfrm>
            <a:off x="7776356" y="4005064"/>
            <a:ext cx="684076" cy="9361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64" grpId="0" animBg="1"/>
      <p:bldP spid="66" grpId="0" animBg="1"/>
      <p:bldP spid="67" grpId="0" animBg="1"/>
      <p:bldP spid="68" grpId="0" animBg="1"/>
      <p:bldP spid="75" grpId="0" animBg="1"/>
      <p:bldP spid="79" grpId="0" animBg="1"/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Robin\Dropbox\Vortrag Flow Design\text mit schwarzen bal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973003" y="2708920"/>
            <a:ext cx="5191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/>
              <a:t>Vielen Dank!</a:t>
            </a:r>
            <a:endParaRPr lang="de-DE" sz="7200" dirty="0"/>
          </a:p>
        </p:txBody>
      </p:sp>
    </p:spTree>
    <p:extLst>
      <p:ext uri="{BB962C8B-B14F-4D97-AF65-F5344CB8AC3E}">
        <p14:creationId xmlns="" xmlns:p14="http://schemas.microsoft.com/office/powerpoint/2010/main" val="9753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ehrere Dokumente 4"/>
          <p:cNvSpPr/>
          <p:nvPr/>
        </p:nvSpPr>
        <p:spPr>
          <a:xfrm>
            <a:off x="179512" y="2636912"/>
            <a:ext cx="2016224" cy="151216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&lt;Business&gt;</a:t>
            </a:r>
          </a:p>
          <a:p>
            <a:pPr algn="ctr"/>
            <a:r>
              <a:rPr lang="de-DE" dirty="0" smtClean="0"/>
              <a:t>Datenobjekte</a:t>
            </a:r>
            <a:endParaRPr lang="de-DE" dirty="0"/>
          </a:p>
        </p:txBody>
      </p:sp>
      <p:sp>
        <p:nvSpPr>
          <p:cNvPr id="7" name="Flussdiagramm: Mehrere Dokumente 6"/>
          <p:cNvSpPr/>
          <p:nvPr/>
        </p:nvSpPr>
        <p:spPr>
          <a:xfrm>
            <a:off x="6660232" y="2564904"/>
            <a:ext cx="2016224" cy="1512168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&lt;DB&gt;</a:t>
            </a:r>
          </a:p>
          <a:p>
            <a:pPr algn="ctr"/>
            <a:r>
              <a:rPr lang="de-DE" dirty="0" smtClean="0"/>
              <a:t>Datenobjekte</a:t>
            </a:r>
            <a:endParaRPr lang="de-DE" dirty="0"/>
          </a:p>
        </p:txBody>
      </p:sp>
      <p:sp>
        <p:nvSpPr>
          <p:cNvPr id="8" name="Nach unten gekrümmter Pfeil 7"/>
          <p:cNvSpPr/>
          <p:nvPr/>
        </p:nvSpPr>
        <p:spPr>
          <a:xfrm>
            <a:off x="1187624" y="764704"/>
            <a:ext cx="7200800" cy="1800200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Flussdiagramm: Prozess 12"/>
          <p:cNvSpPr/>
          <p:nvPr/>
        </p:nvSpPr>
        <p:spPr>
          <a:xfrm>
            <a:off x="3635896" y="1484784"/>
            <a:ext cx="163448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r>
              <a:rPr lang="de-DE" dirty="0" err="1" smtClean="0"/>
              <a:t>abstract</a:t>
            </a:r>
            <a:r>
              <a:rPr lang="de-DE" dirty="0" smtClean="0"/>
              <a:t>&gt;</a:t>
            </a:r>
          </a:p>
          <a:p>
            <a:pPr algn="ctr"/>
            <a:r>
              <a:rPr lang="de-DE" dirty="0" err="1" smtClean="0"/>
              <a:t>Controlklasse</a:t>
            </a:r>
            <a:endParaRPr lang="de-DE" dirty="0"/>
          </a:p>
        </p:txBody>
      </p:sp>
      <p:sp>
        <p:nvSpPr>
          <p:cNvPr id="14" name="Flussdiagramm: Prozess 13"/>
          <p:cNvSpPr/>
          <p:nvPr/>
        </p:nvSpPr>
        <p:spPr>
          <a:xfrm>
            <a:off x="2411760" y="3645024"/>
            <a:ext cx="163448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Controlklasse</a:t>
            </a:r>
            <a:endParaRPr lang="de-DE" dirty="0"/>
          </a:p>
        </p:txBody>
      </p:sp>
      <p:sp>
        <p:nvSpPr>
          <p:cNvPr id="15" name="Flussdiagramm: Prozess 14"/>
          <p:cNvSpPr/>
          <p:nvPr/>
        </p:nvSpPr>
        <p:spPr>
          <a:xfrm>
            <a:off x="4932040" y="3645024"/>
            <a:ext cx="163448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Controlklasse</a:t>
            </a:r>
            <a:endParaRPr lang="de-DE" dirty="0"/>
          </a:p>
        </p:txBody>
      </p:sp>
      <p:cxnSp>
        <p:nvCxnSpPr>
          <p:cNvPr id="20" name="Form 16"/>
          <p:cNvCxnSpPr>
            <a:stCxn id="15" idx="0"/>
            <a:endCxn id="37" idx="3"/>
          </p:cNvCxnSpPr>
          <p:nvPr/>
        </p:nvCxnSpPr>
        <p:spPr>
          <a:xfrm rot="16200000" flipV="1">
            <a:off x="4440560" y="2336304"/>
            <a:ext cx="1296144" cy="132129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ssdiagramm: Prozess 32"/>
          <p:cNvSpPr/>
          <p:nvPr/>
        </p:nvSpPr>
        <p:spPr>
          <a:xfrm>
            <a:off x="1259632" y="5301208"/>
            <a:ext cx="163448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Controlklasse</a:t>
            </a:r>
            <a:endParaRPr lang="de-DE" dirty="0"/>
          </a:p>
        </p:txBody>
      </p:sp>
      <p:sp>
        <p:nvSpPr>
          <p:cNvPr id="34" name="Flussdiagramm: Prozess 33"/>
          <p:cNvSpPr/>
          <p:nvPr/>
        </p:nvSpPr>
        <p:spPr>
          <a:xfrm>
            <a:off x="3563888" y="5301208"/>
            <a:ext cx="163448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Controlklasse</a:t>
            </a:r>
            <a:endParaRPr lang="de-DE" dirty="0"/>
          </a:p>
        </p:txBody>
      </p:sp>
      <p:sp>
        <p:nvSpPr>
          <p:cNvPr id="35" name="Flussdiagramm: Prozess 34"/>
          <p:cNvSpPr/>
          <p:nvPr/>
        </p:nvSpPr>
        <p:spPr>
          <a:xfrm>
            <a:off x="6228184" y="5301208"/>
            <a:ext cx="163448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Controlklasse</a:t>
            </a:r>
            <a:endParaRPr lang="de-DE" dirty="0"/>
          </a:p>
        </p:txBody>
      </p:sp>
      <p:sp>
        <p:nvSpPr>
          <p:cNvPr id="37" name="Gleichschenkliges Dreieck 36"/>
          <p:cNvSpPr/>
          <p:nvPr/>
        </p:nvSpPr>
        <p:spPr>
          <a:xfrm>
            <a:off x="4283968" y="2132856"/>
            <a:ext cx="288032" cy="21602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Form 16"/>
          <p:cNvCxnSpPr>
            <a:stCxn id="14" idx="0"/>
            <a:endCxn id="37" idx="3"/>
          </p:cNvCxnSpPr>
          <p:nvPr/>
        </p:nvCxnSpPr>
        <p:spPr>
          <a:xfrm rot="5400000" flipH="1" flipV="1">
            <a:off x="3180420" y="2397460"/>
            <a:ext cx="1296144" cy="119898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leichschenkliges Dreieck 44"/>
          <p:cNvSpPr/>
          <p:nvPr/>
        </p:nvSpPr>
        <p:spPr>
          <a:xfrm>
            <a:off x="3059832" y="4293096"/>
            <a:ext cx="288032" cy="21602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Form 16"/>
          <p:cNvCxnSpPr>
            <a:stCxn id="34" idx="0"/>
            <a:endCxn id="45" idx="3"/>
          </p:cNvCxnSpPr>
          <p:nvPr/>
        </p:nvCxnSpPr>
        <p:spPr>
          <a:xfrm rot="16200000" flipV="1">
            <a:off x="3396444" y="4316524"/>
            <a:ext cx="792088" cy="117728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Form 16"/>
          <p:cNvCxnSpPr>
            <a:stCxn id="33" idx="0"/>
            <a:endCxn id="45" idx="3"/>
          </p:cNvCxnSpPr>
          <p:nvPr/>
        </p:nvCxnSpPr>
        <p:spPr>
          <a:xfrm rot="5400000" flipH="1" flipV="1">
            <a:off x="2244316" y="4341676"/>
            <a:ext cx="792088" cy="112697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leichschenkliges Dreieck 55"/>
          <p:cNvSpPr/>
          <p:nvPr/>
        </p:nvSpPr>
        <p:spPr>
          <a:xfrm>
            <a:off x="5580112" y="4293096"/>
            <a:ext cx="288032" cy="21602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Form 16"/>
          <p:cNvCxnSpPr>
            <a:stCxn id="35" idx="0"/>
            <a:endCxn id="56" idx="3"/>
          </p:cNvCxnSpPr>
          <p:nvPr/>
        </p:nvCxnSpPr>
        <p:spPr>
          <a:xfrm rot="16200000" flipV="1">
            <a:off x="5988732" y="4244516"/>
            <a:ext cx="792088" cy="132129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4067944" y="37170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4716016" y="4293096"/>
            <a:ext cx="64807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34" idx="1"/>
            <a:endCxn id="33" idx="3"/>
          </p:cNvCxnSpPr>
          <p:nvPr/>
        </p:nvCxnSpPr>
        <p:spPr>
          <a:xfrm flipH="1">
            <a:off x="2894112" y="5607532"/>
            <a:ext cx="6697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2915816" y="57332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2699792" y="5949280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H="1" flipV="1">
            <a:off x="6156176" y="4293096"/>
            <a:ext cx="1224136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V="1">
            <a:off x="1691680" y="2132856"/>
            <a:ext cx="2376264" cy="3096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V="1">
            <a:off x="2051720" y="4293096"/>
            <a:ext cx="792088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H="1">
            <a:off x="3563888" y="2132856"/>
            <a:ext cx="648072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flipH="1" flipV="1">
            <a:off x="4860032" y="2132856"/>
            <a:ext cx="432048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4139952" y="2132856"/>
            <a:ext cx="432048" cy="3096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>
            <a:off x="5148064" y="2204864"/>
            <a:ext cx="1440160" cy="3024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35" idx="1"/>
          </p:cNvCxnSpPr>
          <p:nvPr/>
        </p:nvCxnSpPr>
        <p:spPr>
          <a:xfrm>
            <a:off x="4139952" y="4149080"/>
            <a:ext cx="2088232" cy="1458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Nach oben gekrümmter Pfeil 97"/>
          <p:cNvSpPr/>
          <p:nvPr/>
        </p:nvSpPr>
        <p:spPr>
          <a:xfrm rot="10800000">
            <a:off x="539552" y="836712"/>
            <a:ext cx="6912768" cy="1739632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635896" y="33265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Mapping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morgendliche Prozedur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83968" y="2438890"/>
            <a:ext cx="864096" cy="1836204"/>
            <a:chOff x="1634007" y="645016"/>
            <a:chExt cx="864096" cy="1836204"/>
          </a:xfrm>
        </p:grpSpPr>
        <p:sp>
          <p:nvSpPr>
            <p:cNvPr id="5" name="Ellipse 4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400976" y="4289164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035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1259632" y="2510898"/>
            <a:ext cx="864096" cy="1836204"/>
            <a:chOff x="1634007" y="645016"/>
            <a:chExt cx="864096" cy="1836204"/>
          </a:xfrm>
        </p:grpSpPr>
        <p:sp>
          <p:nvSpPr>
            <p:cNvPr id="4" name="Ellipse 3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1376640" y="4361172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</a:t>
            </a:r>
            <a:endParaRPr lang="de-DE" dirty="0"/>
          </a:p>
        </p:txBody>
      </p:sp>
      <p:pic>
        <p:nvPicPr>
          <p:cNvPr id="27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66" y="358152"/>
            <a:ext cx="901700" cy="947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531" y="1780404"/>
            <a:ext cx="1553482" cy="1112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16" y="3524672"/>
            <a:ext cx="1066800" cy="1028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97" y="5348304"/>
            <a:ext cx="1274785" cy="80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213933" y="602661"/>
            <a:ext cx="1887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/>
              <a:t>Aufstehen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3213933" y="2107181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/>
              <a:t>Zähne putzen</a:t>
            </a:r>
            <a:endParaRPr lang="de-DE" sz="3200" dirty="0"/>
          </a:p>
        </p:txBody>
      </p:sp>
      <p:sp>
        <p:nvSpPr>
          <p:cNvPr id="16" name="Rechteck 15"/>
          <p:cNvSpPr/>
          <p:nvPr/>
        </p:nvSpPr>
        <p:spPr>
          <a:xfrm>
            <a:off x="3227576" y="3809663"/>
            <a:ext cx="2519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/>
              <a:t>Kaffee kochen</a:t>
            </a:r>
            <a:endParaRPr lang="de-DE" sz="3200" dirty="0"/>
          </a:p>
        </p:txBody>
      </p:sp>
      <p:sp>
        <p:nvSpPr>
          <p:cNvPr id="17" name="Rechteck 16"/>
          <p:cNvSpPr/>
          <p:nvPr/>
        </p:nvSpPr>
        <p:spPr>
          <a:xfrm>
            <a:off x="3169242" y="5568211"/>
            <a:ext cx="3042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/>
              <a:t>Zur Arbeit fahren</a:t>
            </a:r>
            <a:endParaRPr lang="de-DE" sz="3200" dirty="0"/>
          </a:p>
        </p:txBody>
      </p:sp>
    </p:spTree>
    <p:extLst>
      <p:ext uri="{BB962C8B-B14F-4D97-AF65-F5344CB8AC3E}">
        <p14:creationId xmlns="" xmlns:p14="http://schemas.microsoft.com/office/powerpoint/2010/main" val="26823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259632" y="2510898"/>
            <a:ext cx="864096" cy="1836204"/>
            <a:chOff x="1634007" y="645016"/>
            <a:chExt cx="864096" cy="1836204"/>
          </a:xfrm>
        </p:grpSpPr>
        <p:sp>
          <p:nvSpPr>
            <p:cNvPr id="5" name="Ellipse 4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1376640" y="4361172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571678" y="1894240"/>
            <a:ext cx="2592288" cy="3528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9" y="1996443"/>
            <a:ext cx="508986" cy="534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72" y="2893932"/>
            <a:ext cx="876900" cy="627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33" y="3799499"/>
            <a:ext cx="602181" cy="5806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31" y="4835367"/>
            <a:ext cx="719583" cy="451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/>
          <p:cNvSpPr txBox="1"/>
          <p:nvPr/>
        </p:nvSpPr>
        <p:spPr>
          <a:xfrm>
            <a:off x="5868144" y="1996443"/>
            <a:ext cx="27432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</a:t>
            </a:r>
            <a:r>
              <a:rPr lang="de-DE" sz="1400" dirty="0" err="1" smtClean="0"/>
              <a:t>ublic</a:t>
            </a:r>
            <a:r>
              <a:rPr lang="de-DE" sz="1400" dirty="0" smtClean="0"/>
              <a:t> </a:t>
            </a:r>
            <a:r>
              <a:rPr lang="de-DE" sz="1400" dirty="0" err="1" smtClean="0"/>
              <a:t>class</a:t>
            </a:r>
            <a:r>
              <a:rPr lang="de-DE" sz="1400" dirty="0" smtClean="0"/>
              <a:t> Craig {</a:t>
            </a:r>
          </a:p>
          <a:p>
            <a:endParaRPr lang="de-DE" sz="1400" dirty="0" smtClean="0"/>
          </a:p>
          <a:p>
            <a:r>
              <a:rPr lang="de-DE" sz="1400" dirty="0" smtClean="0"/>
              <a:t> 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void</a:t>
            </a:r>
            <a:r>
              <a:rPr lang="de-DE" sz="1400" dirty="0" smtClean="0"/>
              <a:t> wecken() {</a:t>
            </a:r>
          </a:p>
          <a:p>
            <a:r>
              <a:rPr lang="de-DE" sz="1400" dirty="0" smtClean="0"/>
              <a:t>  …</a:t>
            </a:r>
          </a:p>
          <a:p>
            <a:r>
              <a:rPr lang="de-DE" sz="1400" dirty="0" smtClean="0"/>
              <a:t>  }</a:t>
            </a:r>
          </a:p>
          <a:p>
            <a:r>
              <a:rPr lang="de-DE" sz="1400" dirty="0" smtClean="0"/>
              <a:t> 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void</a:t>
            </a:r>
            <a:r>
              <a:rPr lang="de-DE" sz="1400" dirty="0" smtClean="0"/>
              <a:t> </a:t>
            </a:r>
            <a:r>
              <a:rPr lang="de-DE" sz="1400" dirty="0" err="1" smtClean="0"/>
              <a:t>putzeZähne</a:t>
            </a:r>
            <a:r>
              <a:rPr lang="de-DE" sz="1400" dirty="0" smtClean="0"/>
              <a:t>() {</a:t>
            </a:r>
          </a:p>
          <a:p>
            <a:r>
              <a:rPr lang="de-DE" sz="1400" dirty="0" smtClean="0"/>
              <a:t>  …</a:t>
            </a:r>
          </a:p>
          <a:p>
            <a:r>
              <a:rPr lang="de-DE" sz="1400" dirty="0" smtClean="0"/>
              <a:t>  }</a:t>
            </a:r>
          </a:p>
          <a:p>
            <a:r>
              <a:rPr lang="de-DE" sz="1400" dirty="0" smtClean="0"/>
              <a:t> 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void</a:t>
            </a:r>
            <a:r>
              <a:rPr lang="de-DE" sz="1400" dirty="0" smtClean="0"/>
              <a:t> </a:t>
            </a:r>
            <a:r>
              <a:rPr lang="de-DE" sz="1400" dirty="0" err="1" smtClean="0"/>
              <a:t>kocheKaffee</a:t>
            </a:r>
            <a:r>
              <a:rPr lang="de-DE" sz="1400" dirty="0" smtClean="0"/>
              <a:t>() {</a:t>
            </a:r>
          </a:p>
          <a:p>
            <a:r>
              <a:rPr lang="de-DE" sz="1400" dirty="0" smtClean="0"/>
              <a:t>  …</a:t>
            </a:r>
          </a:p>
          <a:p>
            <a:r>
              <a:rPr lang="de-DE" sz="1400" dirty="0" smtClean="0"/>
              <a:t>  }</a:t>
            </a:r>
          </a:p>
          <a:p>
            <a:r>
              <a:rPr lang="de-DE" sz="1400" dirty="0" smtClean="0"/>
              <a:t>  </a:t>
            </a:r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 smtClean="0"/>
              <a:t>void</a:t>
            </a:r>
            <a:r>
              <a:rPr lang="de-DE" sz="1400" dirty="0" smtClean="0"/>
              <a:t> </a:t>
            </a:r>
            <a:r>
              <a:rPr lang="de-DE" sz="1400" dirty="0" err="1" smtClean="0"/>
              <a:t>fahreZurArbeit</a:t>
            </a:r>
            <a:r>
              <a:rPr lang="de-DE" sz="1400" dirty="0" smtClean="0"/>
              <a:t>() {</a:t>
            </a:r>
          </a:p>
          <a:p>
            <a:r>
              <a:rPr lang="de-DE" sz="1400" dirty="0" smtClean="0"/>
              <a:t>  …</a:t>
            </a:r>
          </a:p>
          <a:p>
            <a:r>
              <a:rPr lang="de-DE" sz="1400" dirty="0" smtClean="0"/>
              <a:t>  }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614596" y="1268760"/>
            <a:ext cx="2536184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CRAIG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858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1259632" y="2514500"/>
            <a:ext cx="864096" cy="1836204"/>
            <a:chOff x="6084168" y="692696"/>
            <a:chExt cx="864096" cy="1836204"/>
          </a:xfrm>
        </p:grpSpPr>
        <p:sp>
          <p:nvSpPr>
            <p:cNvPr id="35" name="Ellipse 34"/>
            <p:cNvSpPr/>
            <p:nvPr/>
          </p:nvSpPr>
          <p:spPr>
            <a:xfrm>
              <a:off x="6228184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>
              <a:off x="6372200" y="1268760"/>
              <a:ext cx="288032" cy="12241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516216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084168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 rot="7715987">
              <a:off x="6031054" y="1653535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 rot="3313754">
              <a:off x="6530551" y="1660229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Textfeld 40"/>
          <p:cNvSpPr txBox="1"/>
          <p:nvPr/>
        </p:nvSpPr>
        <p:spPr>
          <a:xfrm>
            <a:off x="1194556" y="4448806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Deborah</a:t>
            </a:r>
            <a:endParaRPr lang="de-DE" dirty="0"/>
          </a:p>
        </p:txBody>
      </p:sp>
      <p:pic>
        <p:nvPicPr>
          <p:cNvPr id="42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66" y="358152"/>
            <a:ext cx="901700" cy="947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531" y="1780404"/>
            <a:ext cx="1553482" cy="1112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16" y="3524672"/>
            <a:ext cx="1066800" cy="1028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97" y="5348304"/>
            <a:ext cx="1274785" cy="80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 45"/>
          <p:cNvSpPr/>
          <p:nvPr/>
        </p:nvSpPr>
        <p:spPr>
          <a:xfrm>
            <a:off x="3213933" y="602661"/>
            <a:ext cx="1887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/>
              <a:t>Aufstehen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3213933" y="2107181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/>
              <a:t>Zähne putzen</a:t>
            </a:r>
            <a:endParaRPr lang="de-DE" sz="3200" dirty="0"/>
          </a:p>
        </p:txBody>
      </p:sp>
      <p:sp>
        <p:nvSpPr>
          <p:cNvPr id="48" name="Rechteck 47"/>
          <p:cNvSpPr/>
          <p:nvPr/>
        </p:nvSpPr>
        <p:spPr>
          <a:xfrm>
            <a:off x="3227576" y="3809663"/>
            <a:ext cx="2519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/>
              <a:t>Kaffee kochen</a:t>
            </a:r>
            <a:endParaRPr lang="de-DE" sz="3200" dirty="0"/>
          </a:p>
        </p:txBody>
      </p:sp>
      <p:sp>
        <p:nvSpPr>
          <p:cNvPr id="49" name="Rechteck 48"/>
          <p:cNvSpPr/>
          <p:nvPr/>
        </p:nvSpPr>
        <p:spPr>
          <a:xfrm>
            <a:off x="3169242" y="5568211"/>
            <a:ext cx="3042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/>
              <a:t>Zur Arbeit fahren</a:t>
            </a:r>
            <a:endParaRPr lang="de-DE" sz="3200" dirty="0"/>
          </a:p>
        </p:txBody>
      </p:sp>
    </p:spTree>
    <p:extLst>
      <p:ext uri="{BB962C8B-B14F-4D97-AF65-F5344CB8AC3E}">
        <p14:creationId xmlns="" xmlns:p14="http://schemas.microsoft.com/office/powerpoint/2010/main" val="32594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49" y="334488"/>
            <a:ext cx="901700" cy="947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14" y="1756740"/>
            <a:ext cx="1553482" cy="1112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99" y="3501008"/>
            <a:ext cx="1066800" cy="1028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24640"/>
            <a:ext cx="1274785" cy="800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1829864" y="4016843"/>
            <a:ext cx="864096" cy="1836204"/>
            <a:chOff x="1634007" y="645016"/>
            <a:chExt cx="864096" cy="1836204"/>
          </a:xfrm>
        </p:grpSpPr>
        <p:sp>
          <p:nvSpPr>
            <p:cNvPr id="17" name="Ellipse 16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946872" y="5945883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66762" y="3825044"/>
            <a:ext cx="1013690" cy="720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3" name="Gruppieren 32"/>
          <p:cNvGrpSpPr/>
          <p:nvPr/>
        </p:nvGrpSpPr>
        <p:grpSpPr>
          <a:xfrm>
            <a:off x="905170" y="4015358"/>
            <a:ext cx="864096" cy="1836204"/>
            <a:chOff x="6084168" y="692696"/>
            <a:chExt cx="864096" cy="1836204"/>
          </a:xfrm>
        </p:grpSpPr>
        <p:sp>
          <p:nvSpPr>
            <p:cNvPr id="34" name="Ellipse 33"/>
            <p:cNvSpPr/>
            <p:nvPr/>
          </p:nvSpPr>
          <p:spPr>
            <a:xfrm>
              <a:off x="6228184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6372200" y="1268760"/>
              <a:ext cx="288032" cy="12241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>
              <a:off x="6516216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084168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 rot="7715987">
              <a:off x="6031054" y="1653535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 rot="3313754">
              <a:off x="6530551" y="1660229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Textfeld 39"/>
          <p:cNvSpPr txBox="1"/>
          <p:nvPr/>
        </p:nvSpPr>
        <p:spPr>
          <a:xfrm>
            <a:off x="840094" y="5949664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Deborah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472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/>
          <p:cNvSpPr/>
          <p:nvPr/>
        </p:nvSpPr>
        <p:spPr>
          <a:xfrm>
            <a:off x="4355976" y="188640"/>
            <a:ext cx="2592288" cy="3528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/>
          <p:nvPr/>
        </p:nvGrpSpPr>
        <p:grpSpPr>
          <a:xfrm>
            <a:off x="1829864" y="4016843"/>
            <a:ext cx="864096" cy="1836204"/>
            <a:chOff x="1634007" y="645016"/>
            <a:chExt cx="864096" cy="1836204"/>
          </a:xfrm>
        </p:grpSpPr>
        <p:sp>
          <p:nvSpPr>
            <p:cNvPr id="5" name="Ellipse 4"/>
            <p:cNvSpPr/>
            <p:nvPr/>
          </p:nvSpPr>
          <p:spPr>
            <a:xfrm>
              <a:off x="1778023" y="645016"/>
              <a:ext cx="57606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922039" y="1221080"/>
              <a:ext cx="288032" cy="12241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2066055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634007" y="2409212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7715987">
              <a:off x="1580893" y="1605855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3313754">
              <a:off x="2080390" y="1612549"/>
              <a:ext cx="432048" cy="720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1946872" y="5945883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Craig</a:t>
            </a:r>
            <a:endParaRPr lang="de-DE" dirty="0"/>
          </a:p>
        </p:txBody>
      </p:sp>
      <p:pic>
        <p:nvPicPr>
          <p:cNvPr id="12" name="Picture 7" descr="C:\Users\xck902r\AppData\Local\Microsoft\Windows\Temporary Internet Files\Content.IE5\71M2ZZD5\MC9003838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25" y="255749"/>
            <a:ext cx="508986" cy="534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xck902r\AppData\Local\Microsoft\Windows\Temporary Internet Files\Content.IE5\APNTNU08\MC9004280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68" y="1153238"/>
            <a:ext cx="876900" cy="627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xck902r\AppData\Local\Microsoft\Windows\Temporary Internet Files\Content.IE5\TXCQJ5IB\MM900300558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29" y="2058805"/>
            <a:ext cx="602181" cy="5806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27" y="3094673"/>
            <a:ext cx="719583" cy="451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ieren 23"/>
          <p:cNvGrpSpPr/>
          <p:nvPr/>
        </p:nvGrpSpPr>
        <p:grpSpPr>
          <a:xfrm>
            <a:off x="3347864" y="839279"/>
            <a:ext cx="864096" cy="1836204"/>
            <a:chOff x="3851920" y="645016"/>
            <a:chExt cx="864096" cy="1836204"/>
          </a:xfrm>
          <a:noFill/>
        </p:grpSpPr>
        <p:sp>
          <p:nvSpPr>
            <p:cNvPr id="25" name="Ellipse 24"/>
            <p:cNvSpPr/>
            <p:nvPr/>
          </p:nvSpPr>
          <p:spPr>
            <a:xfrm>
              <a:off x="3995936" y="645016"/>
              <a:ext cx="576064" cy="57606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139952" y="1221080"/>
              <a:ext cx="288032" cy="122413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4283968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851920" y="2409212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rot="7715987">
              <a:off x="3798806" y="1605855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rot="3313754">
              <a:off x="4298303" y="1612549"/>
              <a:ext cx="432048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Gleichschenkliges Dreieck 30"/>
          <p:cNvSpPr/>
          <p:nvPr/>
        </p:nvSpPr>
        <p:spPr>
          <a:xfrm>
            <a:off x="3506103" y="2780928"/>
            <a:ext cx="504056" cy="36004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winkelte Verbindung 32"/>
          <p:cNvCxnSpPr>
            <a:stCxn id="31" idx="3"/>
            <a:endCxn id="44" idx="0"/>
          </p:cNvCxnSpPr>
          <p:nvPr/>
        </p:nvCxnSpPr>
        <p:spPr>
          <a:xfrm rot="5400000">
            <a:off x="2423831" y="2490744"/>
            <a:ext cx="684076" cy="19845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1266762" y="3825044"/>
            <a:ext cx="1013690" cy="720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7" name="Gruppieren 46"/>
          <p:cNvGrpSpPr/>
          <p:nvPr/>
        </p:nvGrpSpPr>
        <p:grpSpPr>
          <a:xfrm>
            <a:off x="909511" y="4016843"/>
            <a:ext cx="864096" cy="1836204"/>
            <a:chOff x="6084168" y="692696"/>
            <a:chExt cx="864096" cy="1836204"/>
          </a:xfrm>
        </p:grpSpPr>
        <p:sp>
          <p:nvSpPr>
            <p:cNvPr id="48" name="Ellipse 47"/>
            <p:cNvSpPr/>
            <p:nvPr/>
          </p:nvSpPr>
          <p:spPr>
            <a:xfrm>
              <a:off x="6228184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6372200" y="1268760"/>
              <a:ext cx="288032" cy="12241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6516216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/>
            <p:cNvSpPr/>
            <p:nvPr/>
          </p:nvSpPr>
          <p:spPr>
            <a:xfrm>
              <a:off x="6084168" y="2456892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/>
            <p:cNvSpPr/>
            <p:nvPr/>
          </p:nvSpPr>
          <p:spPr>
            <a:xfrm rot="7715987">
              <a:off x="6031054" y="1653535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/>
            <p:cNvSpPr/>
            <p:nvPr/>
          </p:nvSpPr>
          <p:spPr>
            <a:xfrm rot="3313754">
              <a:off x="6530551" y="1660229"/>
              <a:ext cx="432048" cy="720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4" name="Textfeld 53"/>
          <p:cNvSpPr txBox="1"/>
          <p:nvPr/>
        </p:nvSpPr>
        <p:spPr>
          <a:xfrm>
            <a:off x="844435" y="595114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Deborah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695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Bildschirmpräsentation (4:3)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Larissa-Design</vt:lpstr>
      <vt:lpstr>Flow Design</vt:lpstr>
      <vt:lpstr>Hintergrund</vt:lpstr>
      <vt:lpstr>Folie 3</vt:lpstr>
      <vt:lpstr>Die morgendliche Prozedur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WAS KÖNNEN WIR TUN?</vt:lpstr>
      <vt:lpstr>Clean Code Regeln</vt:lpstr>
      <vt:lpstr>z.B. mit Hilfe des Flow Designs</vt:lpstr>
      <vt:lpstr>Folie 19</vt:lpstr>
      <vt:lpstr>Folie 20</vt:lpstr>
      <vt:lpstr>Wie sieht das in der Praxis aus?</vt:lpstr>
      <vt:lpstr>Folie 22</vt:lpstr>
      <vt:lpstr>Folie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Sepa Open Space</dc:title>
  <dc:creator>xck902r</dc:creator>
  <cp:lastModifiedBy>Robin Danzinger</cp:lastModifiedBy>
  <cp:revision>33</cp:revision>
  <dcterms:created xsi:type="dcterms:W3CDTF">2013-12-09T14:03:18Z</dcterms:created>
  <dcterms:modified xsi:type="dcterms:W3CDTF">2014-01-13T22:51:15Z</dcterms:modified>
</cp:coreProperties>
</file>