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DA"/>
          </a:solidFill>
        </a:fill>
      </a:tcStyle>
    </a:wholeTbl>
    <a:band2H>
      <a:tcTxStyle b="def" i="def"/>
      <a:tcStyle>
        <a:tcBdr/>
        <a:fill>
          <a:solidFill>
            <a:srgbClr val="E7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AD3"/>
          </a:solidFill>
        </a:fill>
      </a:tcStyle>
    </a:wholeTbl>
    <a:band2H>
      <a:tcTxStyle b="def" i="def"/>
      <a:tcStyle>
        <a:tcBdr/>
        <a:fill>
          <a:solidFill>
            <a:srgbClr val="F2F5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0" name="Shape 5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7" name="Shape 5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Welcome everyone, and thank you for joining today's presentation on 'Predictive Cyber Defense'. Special thanks to Katie for hosting me here on this webcast. Our focus today centers on a concept I term 'predictive cyber defense.' We will delve into how predictive analysis techniques can be applied to anticipate both short-term and long-term cyber threats.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0" name="Shape 9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An effective threat model should determine whether anything an organization possesses concerns the political, economic, scientific, and military objectives of other countries.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Political intelligence:</a:t>
            </a:r>
          </a:p>
          <a:p>
            <a:pPr marL="120315" indent="-120315">
              <a:buSzPct val="100000"/>
              <a:buChar char="-"/>
              <a:defRPr sz="1200"/>
            </a:pPr>
            <a:r>
              <a:t>Does my organization contribute to the policy-making of its home country?</a:t>
            </a:r>
          </a:p>
          <a:p>
            <a:pPr marL="120315" indent="-120315">
              <a:buSzPct val="100000"/>
              <a:buChar char="-"/>
              <a:defRPr sz="1200"/>
            </a:pPr>
            <a:r>
              <a:t>Are there any individuals within the organization who is influential in policy-making?</a:t>
            </a:r>
          </a:p>
          <a:p>
            <a:pPr marL="120315" indent="-120315">
              <a:buSzPct val="100000"/>
              <a:buChar char="-"/>
              <a:defRPr sz="1200"/>
            </a:pPr>
            <a:r>
              <a:t>Do any of the companies we are in business with meet any of the above conditions?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Economic intelligence:</a:t>
            </a:r>
          </a:p>
          <a:p>
            <a:pPr marL="120315" indent="-120315">
              <a:buSzPct val="100000"/>
              <a:buChar char="-"/>
              <a:defRPr sz="1200"/>
            </a:pPr>
            <a:r>
              <a:t>Does my organization engage in significant export activities?</a:t>
            </a:r>
          </a:p>
          <a:p>
            <a:pPr marL="120315" indent="-120315">
              <a:buSzPct val="100000"/>
              <a:buChar char="-"/>
              <a:defRPr sz="1200"/>
            </a:pPr>
            <a:r>
              <a:t>Does my organization conduct business outside of its home country?</a:t>
            </a:r>
          </a:p>
          <a:p>
            <a:pPr marL="120315" indent="-120315">
              <a:buSzPct val="100000"/>
              <a:buChar char="-"/>
              <a:defRPr sz="1200"/>
            </a:pPr>
            <a:r>
              <a:t>Does my organization provide products or services to governments of other countries?</a:t>
            </a:r>
          </a:p>
          <a:p>
            <a:pPr marL="120315" indent="-120315">
              <a:buSzPct val="100000"/>
              <a:buChar char="-"/>
              <a:defRPr sz="1200"/>
            </a:pPr>
            <a:r>
              <a:t>Does my organization possess an intellectual property that provide a significant commercial advantage?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5" name="Shape 9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t>E-commerce industry is a highly competitive arena on the international stage, particularly between the United States and China. For instance, when Amazon showed interest in entering the Turkish market, Alibaba swiftly acquired Turkey's leading e-commerce company, Trendyol. This move highlights the strategic importance of e-commerce in the global rivalry between the two countries. Even today, China's 14th Five-Year Plan clearly demonstrates the country's continued focus on boosting investments in the e-commerce sector.</a:t>
            </a:r>
          </a:p>
          <a:p>
            <a:pPr defTabSz="914400">
              <a:defRPr sz="1200"/>
            </a:pPr>
          </a:p>
          <a:p>
            <a:pPr defTabSz="914400">
              <a:defRPr sz="1200"/>
            </a:pPr>
            <a:r>
              <a:t>China's tactic of expanding through mergers and acquisitions in different countries makes e-commerce companies in these regions potential targets for economic intelligence, as they play a crucial role in China's efforts to gain a competitive edge.</a:t>
            </a:r>
          </a:p>
          <a:p>
            <a:pPr defTabSz="914400">
              <a:defRPr sz="1200"/>
            </a:pPr>
          </a:p>
          <a:p>
            <a:pPr defTabSz="914400">
              <a:defRPr sz="1200"/>
            </a:pPr>
            <a:r>
              <a:t>Apart from this example, international politics isn't the only factor that can introduce threats. In fact, a company's own business decisions can also significantly impact its threat landscape.</a:t>
            </a:r>
          </a:p>
          <a:p>
            <a:pPr defTabSz="914400">
              <a:defRPr sz="1200"/>
            </a:pPr>
          </a:p>
          <a:p>
            <a:pPr defTabSz="914400">
              <a:defRPr sz="1200"/>
            </a:pPr>
            <a:r>
              <a:t>Consider a scenario where you are employed at a company that produces automobile parts. This company has decided to bid for a government contract to create components for a military system. If your company is successful in winning the bid, it will likely attract new threat actors tasked with gathering intelligence on defense systems.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1" name="Shape 9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Businesses can leverage this logic for threat modelling and interpret new state policies as potential intelligence requirements, aiding in forecasting.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8" name="Shape 9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b="1" sz="1200"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3" name="Shape 6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Reactive: “There’s an ongoing campaign and here are the IOC’s. Let’s hunt for these in our network and feed this info to our prevention systems.” (Tactical decision making)</a:t>
            </a:r>
          </a:p>
          <a:p>
            <a:pPr>
              <a:defRPr sz="1200"/>
            </a:pPr>
            <a:r>
              <a:t>Reactive: “We've faced numerous DDoS attacks causing downtime this year. Let's invest in a DDoS protection solution next year.” (Strategic decision making)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Proactive: “There’s an actor known to target our industry and here are the TTPs they’re likely to use. Let’s build detections around these and prioritise the patching of ABC vulnerabilities.” (Tactical decision making)</a:t>
            </a:r>
          </a:p>
          <a:p>
            <a:pPr>
              <a:defRPr sz="1200"/>
            </a:pPr>
            <a:r>
              <a:t>Proactive: “Based on our attack surface and threat models, exposed secrets are one the most impactful threats we could face. Let's plan to implement a secret management solution next year.” (Strategic decision making)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Predictive: “There’s a high probability of an XYZ attack occurring in the following [time] period. Let’s formulate a preparation plan to lessen its impact and enhance our response.” (Tactical decision making)</a:t>
            </a:r>
          </a:p>
          <a:p>
            <a:pPr>
              <a:defRPr sz="1200"/>
            </a:pPr>
            <a:r>
              <a:t>Predictive: “We anticipate that cybercriminals will shift from credential stuffing to cookie/session-based attacks in the coming years due to X, Y, and Z reasons. Let's initiate a plan to address session management issues in our systems next year.” (Strategic decision making)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9" name="Shape 6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Analytic techniques:</a:t>
            </a:r>
          </a:p>
          <a:p>
            <a:pPr marL="120315" indent="-120315">
              <a:buSzPct val="100000"/>
              <a:buChar char="-"/>
              <a:defRPr sz="1200"/>
            </a:pPr>
            <a:r>
              <a:t>I&amp;W Analysis</a:t>
            </a:r>
          </a:p>
          <a:p>
            <a:pPr marL="120315" indent="-120315">
              <a:buSzPct val="100000"/>
              <a:buChar char="-"/>
              <a:defRPr sz="1200"/>
            </a:pPr>
            <a:r>
              <a:t>Cone of Plausibility</a:t>
            </a:r>
          </a:p>
          <a:p>
            <a:pPr marL="120315" indent="-120315">
              <a:buSzPct val="100000"/>
              <a:buChar char="-"/>
              <a:defRPr sz="1200"/>
            </a:pPr>
            <a:r>
              <a:t>Signpost Analysis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Statistical approach:</a:t>
            </a:r>
          </a:p>
          <a:p>
            <a:pPr marL="120315" indent="-120315">
              <a:buSzPct val="100000"/>
              <a:buChar char="-"/>
              <a:defRPr sz="1200"/>
            </a:pPr>
            <a:r>
              <a:t>Correlation-based techniques</a:t>
            </a:r>
          </a:p>
          <a:p>
            <a:pPr marL="120315" indent="-120315">
              <a:buSzPct val="100000"/>
              <a:buChar char="-"/>
              <a:defRPr sz="1200"/>
            </a:pPr>
            <a:r>
              <a:t>Bayesian probability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8" name="Shape 6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1. Profile-driven research</a:t>
            </a:r>
          </a:p>
          <a:p>
            <a:pPr>
              <a:defRPr sz="1200"/>
            </a:pPr>
            <a:r>
              <a:t>You profile certain attack types or campaigns and use these patterns to predict future attacks.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Correlation-guided research</a:t>
            </a:r>
          </a:p>
          <a:p>
            <a:pPr>
              <a:defRPr sz="1200"/>
            </a:pPr>
            <a:r>
              <a:t>You look for correlations between different events and attack types without profiling.</a:t>
            </a:r>
          </a:p>
          <a:p>
            <a:pPr>
              <a:defRPr sz="1200"/>
            </a:pPr>
            <a:r>
              <a:t>Then, you investigate any correlation you have found to construct your hypothesis.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Are there any correlations between external events and certain type of attacks?</a:t>
            </a:r>
          </a:p>
          <a:p>
            <a:pPr>
              <a:defRPr sz="1200"/>
            </a:pPr>
            <a:r>
              <a:t>E.g: Does more mentions in the Dark web translate to higher likelihood of attack? </a:t>
            </a:r>
          </a:p>
          <a:p>
            <a:pPr>
              <a:defRPr sz="1200"/>
            </a:pPr>
            <a:r>
              <a:t>This time you collect data as a first step about the events that you think might be related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4" name="Shape 6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What is the mean time between two spear-phishing attacks?</a:t>
            </a:r>
          </a:p>
          <a:p>
            <a:pPr>
              <a:defRPr sz="1200"/>
            </a:pPr>
            <a:r>
              <a:t>E.g: Twice every month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What is the distribution of these attacks throughout the year?</a:t>
            </a:r>
          </a:p>
          <a:p>
            <a:pPr>
              <a:defRPr sz="1200"/>
            </a:pPr>
            <a:r>
              <a:t>Any specific seasons or time frames these attacks surge?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What type of phishing do we usually receive?</a:t>
            </a:r>
          </a:p>
          <a:p>
            <a:pPr>
              <a:defRPr sz="1200"/>
            </a:pPr>
            <a:r>
              <a:t>Credential phishing? Malware phishing? Both?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How many employees are targeted in each cluster?</a:t>
            </a:r>
          </a:p>
          <a:p>
            <a:pPr>
              <a:defRPr sz="1200"/>
            </a:pPr>
            <a:r>
              <a:t>Any noticeable focus on certain departments, roles or geographies?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Which malware families do I receive through these phishings?</a:t>
            </a:r>
          </a:p>
          <a:p>
            <a:pPr>
              <a:defRPr sz="1200"/>
            </a:pPr>
            <a:r>
              <a:t>E.g: Trickbot and RedLine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What do landing pages look like? Is it possible to fingerprint them?</a:t>
            </a:r>
          </a:p>
          <a:p>
            <a:pPr>
              <a:defRPr sz="1200"/>
            </a:pPr>
            <a:r>
              <a:t>Any known phishing kits? Anything custom?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Are there any patterns within the infrastructure?</a:t>
            </a:r>
          </a:p>
          <a:p>
            <a:pPr>
              <a:defRPr sz="1200"/>
            </a:pPr>
            <a:r>
              <a:t>Port combinations that are uncommon?</a:t>
            </a:r>
          </a:p>
          <a:p>
            <a:pPr>
              <a:defRPr sz="1200"/>
            </a:pPr>
            <a:r>
              <a:t>Specific server banners? Page titles? Domain names following a pattern?</a:t>
            </a:r>
          </a:p>
          <a:p>
            <a:pPr>
              <a:defRPr sz="1200"/>
            </a:pPr>
            <a:r>
              <a:t>Common SSL certs, ASNs etc?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6" name="Shape 7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This process is them repeated by shifting one of the compared data sets forward in time. In other words, we’re attempting to find an answer to the question, ‘Is there a correlation between the event A from one week ago and the event B today?’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When the data is shifted by two weeks, a moderate inverse correlation between Infostealer and DDoS events is observed.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What this data is telling us is that some of the DDoS attacks were happening in the midst of two Infostealer-related credential leak events.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1" name="Shape 7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Upon a closer look to the DDoS incidents, some of the events classified as DDoS attacks turned out to be credential stuffing attacks!</a:t>
            </a:r>
          </a:p>
          <a:p>
            <a:pPr>
              <a:defRPr sz="1200"/>
            </a:pPr>
            <a:r>
              <a:t>The attack's execution involved making repeated requests to the system, and the WAF was categorising them as DDoS attacks.</a:t>
            </a:r>
          </a:p>
          <a:p>
            <a:pPr>
              <a:defRPr sz="1200"/>
            </a:pPr>
            <a:r>
              <a:t>With a bit of research it was found that attackers commonly create custom username/password lists tailored to the platforms they target. They used various sources, including data breaches and Infostealer logs. These public sources were easy pickings for the attackers!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1" name="Shape 8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Analysis techniques are there, but in CTI we are lacking the analytic frameworks to analyse cyber crime and interstate cyber conflict from a systems point-of-view.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8" name="Shape 8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SAT's like the Cone of Plausibility and Signpost Analysis are effective for assessing the impact of changes on specific markets, provided foundational market research has been conducted.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Image"/>
          <p:cNvSpPr/>
          <p:nvPr>
            <p:ph type="pic" sz="quarter" idx="21"/>
          </p:nvPr>
        </p:nvSpPr>
        <p:spPr>
          <a:xfrm>
            <a:off x="12373970" y="4368800"/>
            <a:ext cx="10105030" cy="567356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07" name="Image"/>
          <p:cNvSpPr/>
          <p:nvPr>
            <p:ph type="pic" sz="quarter" idx="22"/>
          </p:nvPr>
        </p:nvSpPr>
        <p:spPr>
          <a:xfrm>
            <a:off x="1905000" y="4368800"/>
            <a:ext cx="10105030" cy="567356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0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Image"/>
          <p:cNvSpPr/>
          <p:nvPr>
            <p:ph type="pic" sz="quarter" idx="21"/>
          </p:nvPr>
        </p:nvSpPr>
        <p:spPr>
          <a:xfrm>
            <a:off x="1219200" y="4121646"/>
            <a:ext cx="13756153" cy="406911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19" name="Image"/>
          <p:cNvSpPr/>
          <p:nvPr>
            <p:ph type="pic" sz="quarter" idx="22"/>
          </p:nvPr>
        </p:nvSpPr>
        <p:spPr>
          <a:xfrm>
            <a:off x="15217655" y="4121644"/>
            <a:ext cx="7947145" cy="8360809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20" name="Image"/>
          <p:cNvSpPr/>
          <p:nvPr>
            <p:ph type="pic" sz="quarter" idx="23"/>
          </p:nvPr>
        </p:nvSpPr>
        <p:spPr>
          <a:xfrm>
            <a:off x="1219200" y="8413339"/>
            <a:ext cx="13756153" cy="4069114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4" name="Group"/>
          <p:cNvGrpSpPr/>
          <p:nvPr/>
        </p:nvGrpSpPr>
        <p:grpSpPr>
          <a:xfrm>
            <a:off x="1219200" y="3423997"/>
            <a:ext cx="8492001" cy="9047107"/>
            <a:chOff x="0" y="0"/>
            <a:chExt cx="8492000" cy="9047105"/>
          </a:xfrm>
        </p:grpSpPr>
        <p:sp>
          <p:nvSpPr>
            <p:cNvPr id="130" name="Triangle"/>
            <p:cNvSpPr/>
            <p:nvPr/>
          </p:nvSpPr>
          <p:spPr>
            <a:xfrm>
              <a:off x="3621046" y="871255"/>
              <a:ext cx="3977640" cy="365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0" y="0"/>
                  </a:moveTo>
                  <a:lnTo>
                    <a:pt x="0" y="21600"/>
                  </a:lnTo>
                  <a:lnTo>
                    <a:pt x="21600" y="2153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1" name="Triangle"/>
            <p:cNvSpPr/>
            <p:nvPr/>
          </p:nvSpPr>
          <p:spPr>
            <a:xfrm>
              <a:off x="3621046" y="871255"/>
              <a:ext cx="3977640" cy="365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0" y="0"/>
                  </a:moveTo>
                  <a:lnTo>
                    <a:pt x="0" y="21600"/>
                  </a:lnTo>
                  <a:lnTo>
                    <a:pt x="21600" y="21535"/>
                  </a:lnTo>
                  <a:lnTo>
                    <a:pt x="10820" y="0"/>
                  </a:ln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2" name="Triangle"/>
            <p:cNvSpPr/>
            <p:nvPr/>
          </p:nvSpPr>
          <p:spPr>
            <a:xfrm>
              <a:off x="2543924" y="36761"/>
              <a:ext cx="2154250" cy="197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lnTo>
                    <a:pt x="0" y="21600"/>
                  </a:lnTo>
                  <a:lnTo>
                    <a:pt x="21600" y="21560"/>
                  </a:lnTo>
                  <a:lnTo>
                    <a:pt x="10837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3" name="Triangle"/>
            <p:cNvSpPr/>
            <p:nvPr/>
          </p:nvSpPr>
          <p:spPr>
            <a:xfrm>
              <a:off x="2543924" y="36761"/>
              <a:ext cx="2154250" cy="197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lnTo>
                    <a:pt x="0" y="21600"/>
                  </a:lnTo>
                  <a:lnTo>
                    <a:pt x="21600" y="21560"/>
                  </a:lnTo>
                  <a:lnTo>
                    <a:pt x="10837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4" name="Triangle"/>
            <p:cNvSpPr/>
            <p:nvPr/>
          </p:nvSpPr>
          <p:spPr>
            <a:xfrm>
              <a:off x="7021524" y="3176228"/>
              <a:ext cx="1470477" cy="134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9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5" name="Triangle"/>
            <p:cNvSpPr/>
            <p:nvPr/>
          </p:nvSpPr>
          <p:spPr>
            <a:xfrm>
              <a:off x="7021524" y="3176228"/>
              <a:ext cx="1470477" cy="134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9"/>
                  </a:lnTo>
                  <a:lnTo>
                    <a:pt x="10800" y="21600"/>
                  </a:lnTo>
                  <a:lnTo>
                    <a:pt x="21600" y="0"/>
                  </a:lnTo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6" name="Triangle"/>
            <p:cNvSpPr/>
            <p:nvPr/>
          </p:nvSpPr>
          <p:spPr>
            <a:xfrm>
              <a:off x="2146896" y="2157922"/>
              <a:ext cx="2558628" cy="2356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1"/>
                  </a:lnTo>
                  <a:lnTo>
                    <a:pt x="107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7" name="Triangle"/>
            <p:cNvSpPr/>
            <p:nvPr/>
          </p:nvSpPr>
          <p:spPr>
            <a:xfrm>
              <a:off x="2146896" y="2157922"/>
              <a:ext cx="2558628" cy="2356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1"/>
                  </a:lnTo>
                  <a:lnTo>
                    <a:pt x="10769" y="21600"/>
                  </a:lnTo>
                  <a:lnTo>
                    <a:pt x="2160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8" name="Triangle"/>
            <p:cNvSpPr/>
            <p:nvPr/>
          </p:nvSpPr>
          <p:spPr>
            <a:xfrm>
              <a:off x="1966759" y="0"/>
              <a:ext cx="1470477" cy="13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9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39" name="Triangle"/>
            <p:cNvSpPr/>
            <p:nvPr/>
          </p:nvSpPr>
          <p:spPr>
            <a:xfrm>
              <a:off x="1966759" y="0"/>
              <a:ext cx="1470477" cy="13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9"/>
                  </a:lnTo>
                  <a:lnTo>
                    <a:pt x="10800" y="21600"/>
                  </a:lnTo>
                  <a:lnTo>
                    <a:pt x="2160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0" name="Triangle"/>
            <p:cNvSpPr/>
            <p:nvPr/>
          </p:nvSpPr>
          <p:spPr>
            <a:xfrm>
              <a:off x="3485029" y="4676114"/>
              <a:ext cx="2558628" cy="235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67"/>
                  </a:lnTo>
                  <a:lnTo>
                    <a:pt x="107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1" name="Triangle"/>
            <p:cNvSpPr/>
            <p:nvPr/>
          </p:nvSpPr>
          <p:spPr>
            <a:xfrm>
              <a:off x="3485029" y="4676114"/>
              <a:ext cx="2558628" cy="235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67"/>
                  </a:lnTo>
                  <a:lnTo>
                    <a:pt x="10769" y="21600"/>
                  </a:lnTo>
                  <a:lnTo>
                    <a:pt x="21600" y="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2" name="Triangle"/>
            <p:cNvSpPr/>
            <p:nvPr/>
          </p:nvSpPr>
          <p:spPr>
            <a:xfrm>
              <a:off x="4926095" y="4896685"/>
              <a:ext cx="2330704" cy="2143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4" y="0"/>
                  </a:moveTo>
                  <a:lnTo>
                    <a:pt x="0" y="21600"/>
                  </a:lnTo>
                  <a:lnTo>
                    <a:pt x="21600" y="21526"/>
                  </a:lnTo>
                  <a:lnTo>
                    <a:pt x="10834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3" name="Triangle"/>
            <p:cNvSpPr/>
            <p:nvPr/>
          </p:nvSpPr>
          <p:spPr>
            <a:xfrm>
              <a:off x="4926095" y="4896685"/>
              <a:ext cx="2330704" cy="2143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4" y="0"/>
                  </a:moveTo>
                  <a:lnTo>
                    <a:pt x="0" y="21600"/>
                  </a:lnTo>
                  <a:lnTo>
                    <a:pt x="21600" y="21526"/>
                  </a:lnTo>
                  <a:lnTo>
                    <a:pt x="10834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4" name="Triangle"/>
            <p:cNvSpPr/>
            <p:nvPr/>
          </p:nvSpPr>
          <p:spPr>
            <a:xfrm>
              <a:off x="-1" y="2168952"/>
              <a:ext cx="3790155" cy="348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lnTo>
                    <a:pt x="0" y="21600"/>
                  </a:lnTo>
                  <a:lnTo>
                    <a:pt x="21600" y="21532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5" name="Triangle"/>
            <p:cNvSpPr/>
            <p:nvPr/>
          </p:nvSpPr>
          <p:spPr>
            <a:xfrm>
              <a:off x="-1" y="2168952"/>
              <a:ext cx="3790155" cy="348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lnTo>
                    <a:pt x="0" y="21600"/>
                  </a:lnTo>
                  <a:lnTo>
                    <a:pt x="21600" y="21532"/>
                  </a:lnTo>
                  <a:lnTo>
                    <a:pt x="1081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6" name="Triangle"/>
            <p:cNvSpPr/>
            <p:nvPr/>
          </p:nvSpPr>
          <p:spPr>
            <a:xfrm>
              <a:off x="871255" y="5801026"/>
              <a:ext cx="2948304" cy="271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88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7" name="Triangle"/>
            <p:cNvSpPr/>
            <p:nvPr/>
          </p:nvSpPr>
          <p:spPr>
            <a:xfrm>
              <a:off x="871255" y="5801028"/>
              <a:ext cx="2948304" cy="271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88"/>
                  </a:lnTo>
                  <a:lnTo>
                    <a:pt x="10800" y="21600"/>
                  </a:lnTo>
                  <a:lnTo>
                    <a:pt x="21600" y="0"/>
                  </a:lnTo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8" name="Triangle"/>
            <p:cNvSpPr/>
            <p:nvPr/>
          </p:nvSpPr>
          <p:spPr>
            <a:xfrm>
              <a:off x="3179904" y="5959103"/>
              <a:ext cx="1474156" cy="135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0" y="21600"/>
                  </a:lnTo>
                  <a:lnTo>
                    <a:pt x="21600" y="21541"/>
                  </a:lnTo>
                  <a:lnTo>
                    <a:pt x="10773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49" name="Triangle"/>
            <p:cNvSpPr/>
            <p:nvPr/>
          </p:nvSpPr>
          <p:spPr>
            <a:xfrm>
              <a:off x="3179901" y="5959106"/>
              <a:ext cx="1474154" cy="135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3" y="0"/>
                  </a:moveTo>
                  <a:lnTo>
                    <a:pt x="0" y="21600"/>
                  </a:lnTo>
                  <a:lnTo>
                    <a:pt x="21600" y="21541"/>
                  </a:lnTo>
                  <a:lnTo>
                    <a:pt x="10773" y="0"/>
                  </a:ln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50" name="Triangle"/>
            <p:cNvSpPr/>
            <p:nvPr/>
          </p:nvSpPr>
          <p:spPr>
            <a:xfrm>
              <a:off x="5815732" y="7161221"/>
              <a:ext cx="1470477" cy="13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7"/>
                  </a:lnTo>
                  <a:lnTo>
                    <a:pt x="1074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51" name="Triangle"/>
            <p:cNvSpPr/>
            <p:nvPr/>
          </p:nvSpPr>
          <p:spPr>
            <a:xfrm>
              <a:off x="5815732" y="7161223"/>
              <a:ext cx="1470477" cy="13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7"/>
                  </a:lnTo>
                  <a:lnTo>
                    <a:pt x="10746" y="21600"/>
                  </a:lnTo>
                  <a:lnTo>
                    <a:pt x="2160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52" name="Triangle"/>
            <p:cNvSpPr/>
            <p:nvPr/>
          </p:nvSpPr>
          <p:spPr>
            <a:xfrm>
              <a:off x="5198130" y="7694267"/>
              <a:ext cx="1470477" cy="13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54" y="0"/>
                  </a:moveTo>
                  <a:lnTo>
                    <a:pt x="0" y="21600"/>
                  </a:lnTo>
                  <a:lnTo>
                    <a:pt x="21600" y="21541"/>
                  </a:lnTo>
                  <a:lnTo>
                    <a:pt x="10854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153" name="Triangle"/>
            <p:cNvSpPr/>
            <p:nvPr/>
          </p:nvSpPr>
          <p:spPr>
            <a:xfrm>
              <a:off x="5198128" y="7694265"/>
              <a:ext cx="1470477" cy="13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54" y="0"/>
                  </a:moveTo>
                  <a:lnTo>
                    <a:pt x="0" y="21600"/>
                  </a:lnTo>
                  <a:lnTo>
                    <a:pt x="21600" y="21541"/>
                  </a:lnTo>
                  <a:lnTo>
                    <a:pt x="10854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Image"/>
          <p:cNvSpPr/>
          <p:nvPr>
            <p:ph type="pic" sz="quarter" idx="21"/>
          </p:nvPr>
        </p:nvSpPr>
        <p:spPr>
          <a:xfrm>
            <a:off x="3856720" y="3770288"/>
            <a:ext cx="1459451" cy="135281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65" name="Image"/>
          <p:cNvSpPr/>
          <p:nvPr>
            <p:ph type="pic" sz="quarter" idx="22"/>
          </p:nvPr>
        </p:nvSpPr>
        <p:spPr>
          <a:xfrm>
            <a:off x="4433882" y="3807019"/>
            <a:ext cx="2154249" cy="197411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66" name="Image"/>
          <p:cNvSpPr/>
          <p:nvPr>
            <p:ph type="pic" sz="quarter" idx="23"/>
          </p:nvPr>
        </p:nvSpPr>
        <p:spPr>
          <a:xfrm>
            <a:off x="8911481" y="6946486"/>
            <a:ext cx="1470477" cy="134916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67" name="Image"/>
          <p:cNvSpPr/>
          <p:nvPr>
            <p:ph type="pic" sz="quarter" idx="24"/>
          </p:nvPr>
        </p:nvSpPr>
        <p:spPr>
          <a:xfrm>
            <a:off x="7705693" y="10931482"/>
            <a:ext cx="1470475" cy="135283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68" name="Image"/>
          <p:cNvSpPr/>
          <p:nvPr>
            <p:ph type="pic" sz="quarter" idx="25"/>
          </p:nvPr>
        </p:nvSpPr>
        <p:spPr>
          <a:xfrm>
            <a:off x="7088089" y="11464529"/>
            <a:ext cx="1470473" cy="135283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69" name="Image"/>
          <p:cNvSpPr/>
          <p:nvPr>
            <p:ph type="pic" sz="quarter" idx="26"/>
          </p:nvPr>
        </p:nvSpPr>
        <p:spPr>
          <a:xfrm>
            <a:off x="6816052" y="8666943"/>
            <a:ext cx="2297513" cy="214322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70" name="Image"/>
          <p:cNvSpPr/>
          <p:nvPr>
            <p:ph type="pic" sz="quarter" idx="27"/>
          </p:nvPr>
        </p:nvSpPr>
        <p:spPr>
          <a:xfrm>
            <a:off x="2761215" y="9571287"/>
            <a:ext cx="2948303" cy="271302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71" name="Image"/>
          <p:cNvSpPr/>
          <p:nvPr>
            <p:ph type="pic" sz="quarter" idx="28"/>
          </p:nvPr>
        </p:nvSpPr>
        <p:spPr>
          <a:xfrm>
            <a:off x="5069861" y="9729368"/>
            <a:ext cx="1474151" cy="135651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72" name="Image"/>
          <p:cNvSpPr/>
          <p:nvPr>
            <p:ph type="pic" sz="quarter" idx="29"/>
          </p:nvPr>
        </p:nvSpPr>
        <p:spPr>
          <a:xfrm>
            <a:off x="1889958" y="5939209"/>
            <a:ext cx="3790155" cy="3485029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73" name="Image"/>
          <p:cNvSpPr/>
          <p:nvPr>
            <p:ph type="pic" sz="quarter" idx="30"/>
          </p:nvPr>
        </p:nvSpPr>
        <p:spPr>
          <a:xfrm>
            <a:off x="4036853" y="5928180"/>
            <a:ext cx="2558630" cy="235644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74" name="Image"/>
          <p:cNvSpPr/>
          <p:nvPr>
            <p:ph type="pic" sz="quarter" idx="31"/>
          </p:nvPr>
        </p:nvSpPr>
        <p:spPr>
          <a:xfrm>
            <a:off x="5511003" y="4641513"/>
            <a:ext cx="3977639" cy="365781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75" name="Image"/>
          <p:cNvSpPr/>
          <p:nvPr>
            <p:ph type="pic" sz="quarter" idx="32"/>
          </p:nvPr>
        </p:nvSpPr>
        <p:spPr>
          <a:xfrm>
            <a:off x="5374985" y="8446374"/>
            <a:ext cx="2558629" cy="235276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Image"/>
          <p:cNvSpPr/>
          <p:nvPr>
            <p:ph type="pic" sz="quarter" idx="21"/>
          </p:nvPr>
        </p:nvSpPr>
        <p:spPr>
          <a:xfrm>
            <a:off x="12218569" y="5265470"/>
            <a:ext cx="4756447" cy="1828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84" name="Image"/>
          <p:cNvSpPr/>
          <p:nvPr>
            <p:ph type="pic" sz="quarter" idx="22"/>
          </p:nvPr>
        </p:nvSpPr>
        <p:spPr>
          <a:xfrm>
            <a:off x="12218569" y="7389652"/>
            <a:ext cx="3405947" cy="1828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85" name="Image"/>
          <p:cNvSpPr/>
          <p:nvPr>
            <p:ph type="pic" sz="quarter" idx="23"/>
          </p:nvPr>
        </p:nvSpPr>
        <p:spPr>
          <a:xfrm>
            <a:off x="15988713" y="7389652"/>
            <a:ext cx="3387968" cy="547237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86" name="Image"/>
          <p:cNvSpPr/>
          <p:nvPr>
            <p:ph type="pic" sz="quarter" idx="24"/>
          </p:nvPr>
        </p:nvSpPr>
        <p:spPr>
          <a:xfrm>
            <a:off x="19758855" y="3039793"/>
            <a:ext cx="3405945" cy="982223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87" name="Image"/>
          <p:cNvSpPr/>
          <p:nvPr>
            <p:ph type="pic" sz="quarter" idx="25"/>
          </p:nvPr>
        </p:nvSpPr>
        <p:spPr>
          <a:xfrm>
            <a:off x="12218569" y="3141287"/>
            <a:ext cx="7158112" cy="1828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88" name="Image"/>
          <p:cNvSpPr/>
          <p:nvPr>
            <p:ph type="pic" sz="quarter" idx="26"/>
          </p:nvPr>
        </p:nvSpPr>
        <p:spPr>
          <a:xfrm>
            <a:off x="9816903" y="3099760"/>
            <a:ext cx="2037467" cy="1828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89" name="Image"/>
          <p:cNvSpPr/>
          <p:nvPr>
            <p:ph type="pic" sz="quarter" idx="27"/>
          </p:nvPr>
        </p:nvSpPr>
        <p:spPr>
          <a:xfrm>
            <a:off x="9816903" y="1030455"/>
            <a:ext cx="9577753" cy="1828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90" name="Rectangle"/>
          <p:cNvSpPr/>
          <p:nvPr/>
        </p:nvSpPr>
        <p:spPr>
          <a:xfrm>
            <a:off x="9816903" y="5265468"/>
            <a:ext cx="2019489" cy="39529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17357188" y="5265468"/>
            <a:ext cx="2019493" cy="18288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</a:p>
        </p:txBody>
      </p:sp>
      <p:sp>
        <p:nvSpPr>
          <p:cNvPr id="192" name="Image"/>
          <p:cNvSpPr/>
          <p:nvPr>
            <p:ph type="pic" sz="quarter" idx="28"/>
          </p:nvPr>
        </p:nvSpPr>
        <p:spPr>
          <a:xfrm>
            <a:off x="9816903" y="9555360"/>
            <a:ext cx="3405947" cy="1828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193" name="Rectangle"/>
          <p:cNvSpPr/>
          <p:nvPr/>
        </p:nvSpPr>
        <p:spPr>
          <a:xfrm>
            <a:off x="13587049" y="9555360"/>
            <a:ext cx="2037469" cy="1828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Image"/>
          <p:cNvSpPr/>
          <p:nvPr>
            <p:ph type="pic" sz="half" idx="21"/>
          </p:nvPr>
        </p:nvSpPr>
        <p:spPr>
          <a:xfrm>
            <a:off x="14705547" y="3228475"/>
            <a:ext cx="6879320" cy="980172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Image"/>
          <p:cNvSpPr/>
          <p:nvPr>
            <p:ph type="pic" sz="quarter" idx="21"/>
          </p:nvPr>
        </p:nvSpPr>
        <p:spPr>
          <a:xfrm>
            <a:off x="1905000" y="4987794"/>
            <a:ext cx="6705600" cy="434871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13" name="Image"/>
          <p:cNvSpPr/>
          <p:nvPr>
            <p:ph type="pic" sz="quarter" idx="22"/>
          </p:nvPr>
        </p:nvSpPr>
        <p:spPr>
          <a:xfrm>
            <a:off x="8839197" y="4987794"/>
            <a:ext cx="6705601" cy="434871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14" name="Image"/>
          <p:cNvSpPr/>
          <p:nvPr>
            <p:ph type="pic" sz="quarter" idx="23"/>
          </p:nvPr>
        </p:nvSpPr>
        <p:spPr>
          <a:xfrm>
            <a:off x="15773400" y="4987794"/>
            <a:ext cx="6705600" cy="434871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15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mage"/>
          <p:cNvSpPr/>
          <p:nvPr>
            <p:ph type="pic" sz="half" idx="21"/>
          </p:nvPr>
        </p:nvSpPr>
        <p:spPr>
          <a:xfrm>
            <a:off x="0" y="0"/>
            <a:ext cx="6128085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23" name="Image"/>
          <p:cNvSpPr/>
          <p:nvPr>
            <p:ph type="pic" sz="half" idx="22"/>
          </p:nvPr>
        </p:nvSpPr>
        <p:spPr>
          <a:xfrm>
            <a:off x="6128084" y="0"/>
            <a:ext cx="6128085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24" name="Image"/>
          <p:cNvSpPr/>
          <p:nvPr>
            <p:ph type="pic" sz="half" idx="23"/>
          </p:nvPr>
        </p:nvSpPr>
        <p:spPr>
          <a:xfrm>
            <a:off x="12256168" y="0"/>
            <a:ext cx="6128085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25" name="Image"/>
          <p:cNvSpPr/>
          <p:nvPr>
            <p:ph type="pic" sz="half" idx="24"/>
          </p:nvPr>
        </p:nvSpPr>
        <p:spPr>
          <a:xfrm>
            <a:off x="18255916" y="0"/>
            <a:ext cx="6128085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Image"/>
          <p:cNvSpPr/>
          <p:nvPr>
            <p:ph type="pic" sz="quarter" idx="21"/>
          </p:nvPr>
        </p:nvSpPr>
        <p:spPr>
          <a:xfrm>
            <a:off x="2080452" y="4748460"/>
            <a:ext cx="6337039" cy="445332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36" name="Image"/>
          <p:cNvSpPr/>
          <p:nvPr>
            <p:ph type="pic" sz="quarter" idx="22"/>
          </p:nvPr>
        </p:nvSpPr>
        <p:spPr>
          <a:xfrm>
            <a:off x="8994819" y="4748460"/>
            <a:ext cx="6337039" cy="445332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37" name="Image"/>
          <p:cNvSpPr/>
          <p:nvPr>
            <p:ph type="pic" sz="quarter" idx="23"/>
          </p:nvPr>
        </p:nvSpPr>
        <p:spPr>
          <a:xfrm>
            <a:off x="15909188" y="4748460"/>
            <a:ext cx="6337039" cy="445332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3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General Slide">
    <p:bg>
      <p:bgPr>
        <a:solidFill>
          <a:srgbClr val="02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Image"/>
          <p:cNvSpPr/>
          <p:nvPr>
            <p:ph type="pic" sz="quarter" idx="21"/>
          </p:nvPr>
        </p:nvSpPr>
        <p:spPr>
          <a:xfrm>
            <a:off x="18795747" y="2981893"/>
            <a:ext cx="2843045" cy="775290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54" name="Image"/>
          <p:cNvSpPr/>
          <p:nvPr>
            <p:ph type="pic" sz="quarter" idx="22"/>
          </p:nvPr>
        </p:nvSpPr>
        <p:spPr>
          <a:xfrm>
            <a:off x="15043314" y="2982696"/>
            <a:ext cx="2837137" cy="774621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mage"/>
          <p:cNvSpPr/>
          <p:nvPr>
            <p:ph type="pic" sz="quarter" idx="21"/>
          </p:nvPr>
        </p:nvSpPr>
        <p:spPr>
          <a:xfrm>
            <a:off x="957069" y="6540610"/>
            <a:ext cx="6696818" cy="7641054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77" name="Image"/>
          <p:cNvSpPr/>
          <p:nvPr>
            <p:ph type="pic" sz="half" idx="22"/>
          </p:nvPr>
        </p:nvSpPr>
        <p:spPr>
          <a:xfrm>
            <a:off x="9092678" y="4275713"/>
            <a:ext cx="6699845" cy="1005294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78" name="Image"/>
          <p:cNvSpPr/>
          <p:nvPr>
            <p:ph type="pic" sz="half" idx="23"/>
          </p:nvPr>
        </p:nvSpPr>
        <p:spPr>
          <a:xfrm>
            <a:off x="17178069" y="1974451"/>
            <a:ext cx="6806357" cy="12503548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Image"/>
          <p:cNvSpPr/>
          <p:nvPr>
            <p:ph type="pic" sz="half" idx="21"/>
          </p:nvPr>
        </p:nvSpPr>
        <p:spPr>
          <a:xfrm>
            <a:off x="2054469" y="2116772"/>
            <a:ext cx="9375534" cy="9482459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Image"/>
          <p:cNvSpPr/>
          <p:nvPr>
            <p:ph type="pic" sz="half" idx="21"/>
          </p:nvPr>
        </p:nvSpPr>
        <p:spPr>
          <a:xfrm>
            <a:off x="13598766" y="744488"/>
            <a:ext cx="8581509" cy="1222702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Image"/>
          <p:cNvSpPr/>
          <p:nvPr>
            <p:ph type="pic" idx="21"/>
          </p:nvPr>
        </p:nvSpPr>
        <p:spPr>
          <a:xfrm>
            <a:off x="952166" y="-1139961"/>
            <a:ext cx="22479669" cy="907132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Image"/>
          <p:cNvSpPr/>
          <p:nvPr>
            <p:ph type="pic" idx="21"/>
          </p:nvPr>
        </p:nvSpPr>
        <p:spPr>
          <a:xfrm>
            <a:off x="12033070" y="513053"/>
            <a:ext cx="11357873" cy="12689894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312" name="Body Level One…"/>
          <p:cNvSpPr txBox="1"/>
          <p:nvPr>
            <p:ph type="body" sz="quarter" idx="1"/>
          </p:nvPr>
        </p:nvSpPr>
        <p:spPr>
          <a:xfrm>
            <a:off x="1219200" y="1286157"/>
            <a:ext cx="11502453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3" name="Rectangle"/>
          <p:cNvSpPr/>
          <p:nvPr/>
        </p:nvSpPr>
        <p:spPr>
          <a:xfrm>
            <a:off x="1383065" y="2895600"/>
            <a:ext cx="1280162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Body Level One…"/>
          <p:cNvSpPr txBox="1"/>
          <p:nvPr>
            <p:ph type="body" sz="quarter" idx="1"/>
          </p:nvPr>
        </p:nvSpPr>
        <p:spPr>
          <a:xfrm>
            <a:off x="12881547" y="1286157"/>
            <a:ext cx="11502453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Rectangle"/>
          <p:cNvSpPr/>
          <p:nvPr/>
        </p:nvSpPr>
        <p:spPr>
          <a:xfrm>
            <a:off x="13082846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Image"/>
          <p:cNvSpPr/>
          <p:nvPr>
            <p:ph type="pic" sz="half" idx="21"/>
          </p:nvPr>
        </p:nvSpPr>
        <p:spPr>
          <a:xfrm>
            <a:off x="2561799" y="744488"/>
            <a:ext cx="8581509" cy="1222702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Body Level One…"/>
          <p:cNvSpPr txBox="1"/>
          <p:nvPr>
            <p:ph type="body" sz="quarter" idx="1"/>
          </p:nvPr>
        </p:nvSpPr>
        <p:spPr>
          <a:xfrm>
            <a:off x="12881547" y="1286157"/>
            <a:ext cx="11502453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Rectangle"/>
          <p:cNvSpPr/>
          <p:nvPr/>
        </p:nvSpPr>
        <p:spPr>
          <a:xfrm>
            <a:off x="13082846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Image"/>
          <p:cNvSpPr/>
          <p:nvPr>
            <p:ph type="pic" idx="21"/>
          </p:nvPr>
        </p:nvSpPr>
        <p:spPr>
          <a:xfrm>
            <a:off x="1523676" y="513053"/>
            <a:ext cx="11357872" cy="12689894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Image"/>
          <p:cNvSpPr/>
          <p:nvPr>
            <p:ph type="pic" sz="quarter" idx="21"/>
          </p:nvPr>
        </p:nvSpPr>
        <p:spPr>
          <a:xfrm>
            <a:off x="5655209" y="4389122"/>
            <a:ext cx="2644728" cy="7146388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Image"/>
          <p:cNvSpPr/>
          <p:nvPr>
            <p:ph type="pic" idx="21"/>
          </p:nvPr>
        </p:nvSpPr>
        <p:spPr>
          <a:xfrm>
            <a:off x="0" y="2"/>
            <a:ext cx="24384000" cy="723207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342" name="Body Level One…"/>
          <p:cNvSpPr txBox="1"/>
          <p:nvPr>
            <p:ph type="body" sz="quarter" idx="1"/>
          </p:nvPr>
        </p:nvSpPr>
        <p:spPr>
          <a:xfrm>
            <a:off x="1219200" y="7707169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3" name="Rectangle"/>
          <p:cNvSpPr/>
          <p:nvPr/>
        </p:nvSpPr>
        <p:spPr>
          <a:xfrm>
            <a:off x="11551919" y="9490364"/>
            <a:ext cx="1280161" cy="54865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Image"/>
          <p:cNvSpPr/>
          <p:nvPr>
            <p:ph type="pic" idx="21"/>
          </p:nvPr>
        </p:nvSpPr>
        <p:spPr>
          <a:xfrm>
            <a:off x="415942" y="734400"/>
            <a:ext cx="12225237" cy="12295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352" name="Body Level One…"/>
          <p:cNvSpPr txBox="1"/>
          <p:nvPr>
            <p:ph type="body" sz="quarter" idx="1"/>
          </p:nvPr>
        </p:nvSpPr>
        <p:spPr>
          <a:xfrm>
            <a:off x="12881547" y="1286157"/>
            <a:ext cx="11502453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3" name="Rectangle"/>
          <p:cNvSpPr/>
          <p:nvPr/>
        </p:nvSpPr>
        <p:spPr>
          <a:xfrm>
            <a:off x="13082846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Image"/>
          <p:cNvSpPr/>
          <p:nvPr>
            <p:ph type="pic" idx="21"/>
          </p:nvPr>
        </p:nvSpPr>
        <p:spPr>
          <a:xfrm>
            <a:off x="415942" y="734400"/>
            <a:ext cx="12225237" cy="1229580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Image"/>
          <p:cNvSpPr/>
          <p:nvPr>
            <p:ph type="pic" idx="21"/>
          </p:nvPr>
        </p:nvSpPr>
        <p:spPr>
          <a:xfrm>
            <a:off x="10269415" y="0"/>
            <a:ext cx="14114585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3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3" name="Image"/>
          <p:cNvSpPr/>
          <p:nvPr>
            <p:ph type="pic" idx="21"/>
          </p:nvPr>
        </p:nvSpPr>
        <p:spPr>
          <a:xfrm>
            <a:off x="-1" y="0"/>
            <a:ext cx="14114585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Image"/>
          <p:cNvSpPr/>
          <p:nvPr>
            <p:ph type="pic" idx="21"/>
          </p:nvPr>
        </p:nvSpPr>
        <p:spPr>
          <a:xfrm>
            <a:off x="19902" y="3"/>
            <a:ext cx="14074780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Image"/>
          <p:cNvSpPr/>
          <p:nvPr>
            <p:ph type="pic" idx="21"/>
          </p:nvPr>
        </p:nvSpPr>
        <p:spPr>
          <a:xfrm>
            <a:off x="1219200" y="852235"/>
            <a:ext cx="11999677" cy="1201153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Image"/>
          <p:cNvSpPr/>
          <p:nvPr>
            <p:ph type="pic" sz="half" idx="21"/>
          </p:nvPr>
        </p:nvSpPr>
        <p:spPr>
          <a:xfrm>
            <a:off x="2110153" y="1693552"/>
            <a:ext cx="6471141" cy="1764088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2" name="Image"/>
          <p:cNvSpPr/>
          <p:nvPr>
            <p:ph type="pic" sz="quarter" idx="22"/>
          </p:nvPr>
        </p:nvSpPr>
        <p:spPr>
          <a:xfrm>
            <a:off x="10491536" y="4389122"/>
            <a:ext cx="4307680" cy="1150737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3" name="Image"/>
          <p:cNvSpPr/>
          <p:nvPr>
            <p:ph type="pic" sz="quarter" idx="23"/>
          </p:nvPr>
        </p:nvSpPr>
        <p:spPr>
          <a:xfrm>
            <a:off x="16199479" y="6104638"/>
            <a:ext cx="3382750" cy="931355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4" name="Image"/>
          <p:cNvSpPr/>
          <p:nvPr>
            <p:ph type="pic" sz="quarter" idx="24"/>
          </p:nvPr>
        </p:nvSpPr>
        <p:spPr>
          <a:xfrm>
            <a:off x="20581853" y="7805853"/>
            <a:ext cx="2452104" cy="666743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Image"/>
          <p:cNvSpPr/>
          <p:nvPr>
            <p:ph type="pic" sz="half" idx="21"/>
          </p:nvPr>
        </p:nvSpPr>
        <p:spPr>
          <a:xfrm>
            <a:off x="8146477" y="0"/>
            <a:ext cx="8091043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26" name="Image"/>
          <p:cNvSpPr/>
          <p:nvPr>
            <p:ph type="pic" sz="half" idx="22"/>
          </p:nvPr>
        </p:nvSpPr>
        <p:spPr>
          <a:xfrm>
            <a:off x="16237520" y="-23414"/>
            <a:ext cx="8146479" cy="13762828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27" name="Image"/>
          <p:cNvSpPr/>
          <p:nvPr>
            <p:ph type="pic" sz="half" idx="23"/>
          </p:nvPr>
        </p:nvSpPr>
        <p:spPr>
          <a:xfrm>
            <a:off x="0" y="0"/>
            <a:ext cx="8146478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37" name="Body Level One…"/>
          <p:cNvSpPr txBox="1"/>
          <p:nvPr>
            <p:ph type="body" sz="quarter" idx="1"/>
          </p:nvPr>
        </p:nvSpPr>
        <p:spPr>
          <a:xfrm>
            <a:off x="1219197" y="1286157"/>
            <a:ext cx="12850764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Image"/>
          <p:cNvSpPr/>
          <p:nvPr>
            <p:ph type="pic" idx="21"/>
          </p:nvPr>
        </p:nvSpPr>
        <p:spPr>
          <a:xfrm>
            <a:off x="0" y="3680093"/>
            <a:ext cx="24384000" cy="5958351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46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7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56" name="Body Level One…"/>
          <p:cNvSpPr txBox="1"/>
          <p:nvPr>
            <p:ph type="body" sz="quarter" idx="1"/>
          </p:nvPr>
        </p:nvSpPr>
        <p:spPr>
          <a:xfrm>
            <a:off x="11662347" y="1286157"/>
            <a:ext cx="12721653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Image"/>
          <p:cNvSpPr/>
          <p:nvPr>
            <p:ph type="pic" sz="half" idx="21"/>
          </p:nvPr>
        </p:nvSpPr>
        <p:spPr>
          <a:xfrm>
            <a:off x="11629087" y="753318"/>
            <a:ext cx="10297871" cy="1150558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65" name="Body Level One…"/>
          <p:cNvSpPr txBox="1"/>
          <p:nvPr>
            <p:ph type="body" sz="quarter" idx="1"/>
          </p:nvPr>
        </p:nvSpPr>
        <p:spPr>
          <a:xfrm>
            <a:off x="1219197" y="1286157"/>
            <a:ext cx="12850764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Rectangle"/>
          <p:cNvSpPr/>
          <p:nvPr/>
        </p:nvSpPr>
        <p:spPr>
          <a:xfrm>
            <a:off x="1383065" y="2895600"/>
            <a:ext cx="1280162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7" name="Triangle"/>
          <p:cNvSpPr/>
          <p:nvPr/>
        </p:nvSpPr>
        <p:spPr>
          <a:xfrm>
            <a:off x="21170957" y="5033962"/>
            <a:ext cx="1993843" cy="182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65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68" name="Triangle"/>
          <p:cNvSpPr/>
          <p:nvPr/>
        </p:nvSpPr>
        <p:spPr>
          <a:xfrm>
            <a:off x="14296674" y="734053"/>
            <a:ext cx="1996583" cy="183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65"/>
                </a:lnTo>
                <a:lnTo>
                  <a:pt x="1078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69" name="Triangle"/>
          <p:cNvSpPr/>
          <p:nvPr/>
        </p:nvSpPr>
        <p:spPr>
          <a:xfrm>
            <a:off x="16031179" y="8802540"/>
            <a:ext cx="1993843" cy="1832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21600"/>
                </a:lnTo>
                <a:lnTo>
                  <a:pt x="21600" y="21568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70" name="Triangle"/>
          <p:cNvSpPr/>
          <p:nvPr/>
        </p:nvSpPr>
        <p:spPr>
          <a:xfrm>
            <a:off x="18673267" y="11149687"/>
            <a:ext cx="1993844" cy="1832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59" y="0"/>
                </a:moveTo>
                <a:lnTo>
                  <a:pt x="0" y="21600"/>
                </a:lnTo>
                <a:lnTo>
                  <a:pt x="21600" y="21535"/>
                </a:lnTo>
                <a:lnTo>
                  <a:pt x="1085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Image"/>
          <p:cNvSpPr/>
          <p:nvPr>
            <p:ph type="pic" sz="quarter" idx="21"/>
          </p:nvPr>
        </p:nvSpPr>
        <p:spPr>
          <a:xfrm>
            <a:off x="8043108" y="2272757"/>
            <a:ext cx="8297785" cy="6295084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79" name="Triangle"/>
          <p:cNvSpPr/>
          <p:nvPr/>
        </p:nvSpPr>
        <p:spPr>
          <a:xfrm>
            <a:off x="13658767" y="6919563"/>
            <a:ext cx="1092719" cy="119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3" y="21600"/>
                </a:lnTo>
                <a:lnTo>
                  <a:pt x="21600" y="10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80" name="Triangle"/>
          <p:cNvSpPr/>
          <p:nvPr/>
        </p:nvSpPr>
        <p:spPr>
          <a:xfrm>
            <a:off x="13097078" y="3534716"/>
            <a:ext cx="1093945" cy="119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52" y="0"/>
                </a:moveTo>
                <a:lnTo>
                  <a:pt x="0" y="10767"/>
                </a:lnTo>
                <a:lnTo>
                  <a:pt x="21600" y="21600"/>
                </a:lnTo>
                <a:lnTo>
                  <a:pt x="21552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81" name="Triangle"/>
          <p:cNvSpPr/>
          <p:nvPr/>
        </p:nvSpPr>
        <p:spPr>
          <a:xfrm>
            <a:off x="14322246" y="3534716"/>
            <a:ext cx="1092719" cy="119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3" y="21600"/>
                </a:lnTo>
                <a:lnTo>
                  <a:pt x="21600" y="108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82" name="Triangle"/>
          <p:cNvSpPr/>
          <p:nvPr/>
        </p:nvSpPr>
        <p:spPr>
          <a:xfrm>
            <a:off x="8713945" y="6273253"/>
            <a:ext cx="1093945" cy="119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7" y="21600"/>
                </a:lnTo>
                <a:lnTo>
                  <a:pt x="21600" y="108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83" name="Triangle"/>
          <p:cNvSpPr/>
          <p:nvPr/>
        </p:nvSpPr>
        <p:spPr>
          <a:xfrm>
            <a:off x="11707573" y="6859469"/>
            <a:ext cx="1789311" cy="195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41" y="0"/>
                </a:moveTo>
                <a:lnTo>
                  <a:pt x="0" y="10773"/>
                </a:lnTo>
                <a:lnTo>
                  <a:pt x="21600" y="21600"/>
                </a:lnTo>
                <a:lnTo>
                  <a:pt x="21541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84" name="Triangle"/>
          <p:cNvSpPr/>
          <p:nvPr/>
        </p:nvSpPr>
        <p:spPr>
          <a:xfrm>
            <a:off x="8869323" y="1143000"/>
            <a:ext cx="2374299" cy="2599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3" y="0"/>
                </a:moveTo>
                <a:lnTo>
                  <a:pt x="0" y="10769"/>
                </a:lnTo>
                <a:lnTo>
                  <a:pt x="21600" y="21600"/>
                </a:lnTo>
                <a:lnTo>
                  <a:pt x="21533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485" name="Triangle"/>
          <p:cNvSpPr/>
          <p:nvPr/>
        </p:nvSpPr>
        <p:spPr>
          <a:xfrm>
            <a:off x="11374846" y="1811629"/>
            <a:ext cx="1710820" cy="18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2" y="21600"/>
                </a:lnTo>
                <a:lnTo>
                  <a:pt x="21600" y="1081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3" name="Image"/>
          <p:cNvSpPr/>
          <p:nvPr>
            <p:ph type="pic" sz="quarter" idx="21"/>
          </p:nvPr>
        </p:nvSpPr>
        <p:spPr>
          <a:xfrm>
            <a:off x="3248027" y="4962307"/>
            <a:ext cx="3511298" cy="621792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94" name="Image"/>
          <p:cNvSpPr/>
          <p:nvPr>
            <p:ph type="pic" sz="quarter" idx="22"/>
          </p:nvPr>
        </p:nvSpPr>
        <p:spPr>
          <a:xfrm>
            <a:off x="8057091" y="4962307"/>
            <a:ext cx="3474722" cy="621792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95" name="Image"/>
          <p:cNvSpPr/>
          <p:nvPr>
            <p:ph type="pic" sz="quarter" idx="23"/>
          </p:nvPr>
        </p:nvSpPr>
        <p:spPr>
          <a:xfrm>
            <a:off x="12866158" y="4962307"/>
            <a:ext cx="3474721" cy="621792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96" name="Image"/>
          <p:cNvSpPr/>
          <p:nvPr>
            <p:ph type="pic" sz="quarter" idx="24"/>
          </p:nvPr>
        </p:nvSpPr>
        <p:spPr>
          <a:xfrm>
            <a:off x="17673637" y="4962307"/>
            <a:ext cx="3474721" cy="621792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49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6" name="Image"/>
          <p:cNvSpPr/>
          <p:nvPr>
            <p:ph type="pic" sz="quarter" idx="21"/>
          </p:nvPr>
        </p:nvSpPr>
        <p:spPr>
          <a:xfrm rot="1760389">
            <a:off x="5352974" y="3542739"/>
            <a:ext cx="2546985" cy="6271014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0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Image"/>
          <p:cNvSpPr/>
          <p:nvPr>
            <p:ph type="pic" sz="quarter" idx="21"/>
          </p:nvPr>
        </p:nvSpPr>
        <p:spPr>
          <a:xfrm rot="20795327">
            <a:off x="5438557" y="4246079"/>
            <a:ext cx="4328783" cy="753649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1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7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8" name="Image"/>
          <p:cNvSpPr/>
          <p:nvPr>
            <p:ph type="pic" sz="quarter" idx="21"/>
          </p:nvPr>
        </p:nvSpPr>
        <p:spPr>
          <a:xfrm rot="19483524">
            <a:off x="16130592" y="4401973"/>
            <a:ext cx="3763357" cy="6834638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Image"/>
          <p:cNvSpPr/>
          <p:nvPr>
            <p:ph type="pic" sz="quarter" idx="21"/>
          </p:nvPr>
        </p:nvSpPr>
        <p:spPr>
          <a:xfrm>
            <a:off x="1219200" y="5476671"/>
            <a:ext cx="5217694" cy="331440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5" name="Image"/>
          <p:cNvSpPr/>
          <p:nvPr>
            <p:ph type="pic" sz="quarter" idx="22"/>
          </p:nvPr>
        </p:nvSpPr>
        <p:spPr>
          <a:xfrm>
            <a:off x="6795168" y="5476671"/>
            <a:ext cx="5217695" cy="331440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6" name="Image"/>
          <p:cNvSpPr/>
          <p:nvPr>
            <p:ph type="pic" sz="quarter" idx="23"/>
          </p:nvPr>
        </p:nvSpPr>
        <p:spPr>
          <a:xfrm>
            <a:off x="12371136" y="5476671"/>
            <a:ext cx="5217695" cy="331440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7" name="Image"/>
          <p:cNvSpPr/>
          <p:nvPr>
            <p:ph type="pic" sz="quarter" idx="24"/>
          </p:nvPr>
        </p:nvSpPr>
        <p:spPr>
          <a:xfrm>
            <a:off x="17947106" y="5476671"/>
            <a:ext cx="5217694" cy="331440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6" name="Image"/>
          <p:cNvSpPr/>
          <p:nvPr>
            <p:ph type="pic" sz="quarter" idx="21"/>
          </p:nvPr>
        </p:nvSpPr>
        <p:spPr>
          <a:xfrm>
            <a:off x="14060774" y="4766871"/>
            <a:ext cx="8234155" cy="6423040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3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Image"/>
          <p:cNvSpPr/>
          <p:nvPr>
            <p:ph type="pic" sz="quarter" idx="21"/>
          </p:nvPr>
        </p:nvSpPr>
        <p:spPr>
          <a:xfrm>
            <a:off x="13890262" y="4005901"/>
            <a:ext cx="6737528" cy="6483712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4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6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" name="Image"/>
          <p:cNvSpPr/>
          <p:nvPr>
            <p:ph type="pic" sz="quarter" idx="21"/>
          </p:nvPr>
        </p:nvSpPr>
        <p:spPr>
          <a:xfrm rot="2064122">
            <a:off x="13121642" y="4719001"/>
            <a:ext cx="8274061" cy="633992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58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6" name="Image"/>
          <p:cNvSpPr/>
          <p:nvPr>
            <p:ph type="pic" sz="quarter" idx="21"/>
          </p:nvPr>
        </p:nvSpPr>
        <p:spPr>
          <a:xfrm>
            <a:off x="6677890" y="5076776"/>
            <a:ext cx="8700656" cy="549946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67" name="Image"/>
          <p:cNvSpPr/>
          <p:nvPr>
            <p:ph type="pic" sz="quarter" idx="22"/>
          </p:nvPr>
        </p:nvSpPr>
        <p:spPr>
          <a:xfrm>
            <a:off x="17706109" y="6475291"/>
            <a:ext cx="3325093" cy="440574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68" name="Image"/>
          <p:cNvSpPr/>
          <p:nvPr>
            <p:ph type="pic" sz="quarter" idx="23"/>
          </p:nvPr>
        </p:nvSpPr>
        <p:spPr>
          <a:xfrm>
            <a:off x="3180862" y="8406403"/>
            <a:ext cx="1383323" cy="244337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69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Images 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Image"/>
          <p:cNvSpPr/>
          <p:nvPr>
            <p:ph type="pic" idx="21"/>
          </p:nvPr>
        </p:nvSpPr>
        <p:spPr>
          <a:xfrm>
            <a:off x="0" y="0"/>
            <a:ext cx="24384000" cy="6950076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78" name="Image"/>
          <p:cNvSpPr/>
          <p:nvPr>
            <p:ph type="pic" sz="quarter" idx="22"/>
          </p:nvPr>
        </p:nvSpPr>
        <p:spPr>
          <a:xfrm>
            <a:off x="1797528" y="4751883"/>
            <a:ext cx="4029796" cy="403276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79" name="Image"/>
          <p:cNvSpPr/>
          <p:nvPr>
            <p:ph type="pic" sz="quarter" idx="23"/>
          </p:nvPr>
        </p:nvSpPr>
        <p:spPr>
          <a:xfrm>
            <a:off x="7338053" y="4751883"/>
            <a:ext cx="4029797" cy="403276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80" name="Image"/>
          <p:cNvSpPr/>
          <p:nvPr>
            <p:ph type="pic" sz="quarter" idx="24"/>
          </p:nvPr>
        </p:nvSpPr>
        <p:spPr>
          <a:xfrm>
            <a:off x="18419106" y="4751883"/>
            <a:ext cx="4029797" cy="403276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81" name="Image"/>
          <p:cNvSpPr/>
          <p:nvPr>
            <p:ph type="pic" sz="quarter" idx="25"/>
          </p:nvPr>
        </p:nvSpPr>
        <p:spPr>
          <a:xfrm>
            <a:off x="12878579" y="4751883"/>
            <a:ext cx="4029797" cy="4032765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582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Image"/>
          <p:cNvSpPr/>
          <p:nvPr>
            <p:ph type="pic" sz="quarter" idx="21"/>
          </p:nvPr>
        </p:nvSpPr>
        <p:spPr>
          <a:xfrm>
            <a:off x="3791901" y="3342332"/>
            <a:ext cx="5859485" cy="9241139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Image"/>
          <p:cNvSpPr/>
          <p:nvPr>
            <p:ph type="pic" sz="half" idx="21"/>
          </p:nvPr>
        </p:nvSpPr>
        <p:spPr>
          <a:xfrm>
            <a:off x="634666" y="3468372"/>
            <a:ext cx="12173954" cy="898905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Image"/>
          <p:cNvSpPr/>
          <p:nvPr>
            <p:ph type="pic" sz="half" idx="21"/>
          </p:nvPr>
        </p:nvSpPr>
        <p:spPr>
          <a:xfrm>
            <a:off x="2389243" y="3310387"/>
            <a:ext cx="8558660" cy="9253437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Rectangle"/>
          <p:cNvSpPr/>
          <p:nvPr/>
        </p:nvSpPr>
        <p:spPr>
          <a:xfrm>
            <a:off x="11551919" y="2895600"/>
            <a:ext cx="1280161" cy="54864"/>
          </a:xfrm>
          <a:prstGeom prst="rect">
            <a:avLst/>
          </a:pr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Image"/>
          <p:cNvSpPr/>
          <p:nvPr>
            <p:ph type="pic" sz="quarter" idx="21"/>
          </p:nvPr>
        </p:nvSpPr>
        <p:spPr>
          <a:xfrm>
            <a:off x="3274621" y="3451802"/>
            <a:ext cx="6787903" cy="8989053"/>
          </a:xfrm>
          <a:prstGeom prst="rect">
            <a:avLst/>
          </a:prstGeom>
          <a:ln w="12700"/>
        </p:spPr>
        <p:txBody>
          <a:bodyPr tIns="45719" bIns="45719"/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6400"/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b="1" sz="6400"/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b="1" sz="6400"/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b="1" sz="6400"/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b="1"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2669839" y="501447"/>
            <a:ext cx="1048913" cy="1494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600" fill="norm" stroke="1" extrusionOk="0">
                <a:moveTo>
                  <a:pt x="10878" y="21321"/>
                </a:moveTo>
                <a:lnTo>
                  <a:pt x="10929" y="21356"/>
                </a:lnTo>
                <a:cubicBezTo>
                  <a:pt x="10894" y="21356"/>
                  <a:pt x="10894" y="21364"/>
                  <a:pt x="10929" y="21381"/>
                </a:cubicBezTo>
                <a:cubicBezTo>
                  <a:pt x="10906" y="21373"/>
                  <a:pt x="10917" y="21397"/>
                  <a:pt x="10894" y="21389"/>
                </a:cubicBezTo>
                <a:close/>
                <a:moveTo>
                  <a:pt x="10867" y="21290"/>
                </a:moveTo>
                <a:lnTo>
                  <a:pt x="10871" y="21291"/>
                </a:lnTo>
                <a:lnTo>
                  <a:pt x="10878" y="21321"/>
                </a:lnTo>
                <a:lnTo>
                  <a:pt x="10871" y="21316"/>
                </a:lnTo>
                <a:close/>
                <a:moveTo>
                  <a:pt x="10958" y="21169"/>
                </a:moveTo>
                <a:lnTo>
                  <a:pt x="10963" y="21169"/>
                </a:lnTo>
                <a:cubicBezTo>
                  <a:pt x="10986" y="21194"/>
                  <a:pt x="10975" y="21194"/>
                  <a:pt x="10975" y="21210"/>
                </a:cubicBezTo>
                <a:close/>
                <a:moveTo>
                  <a:pt x="14036" y="20625"/>
                </a:moveTo>
                <a:cubicBezTo>
                  <a:pt x="14059" y="20641"/>
                  <a:pt x="14036" y="20625"/>
                  <a:pt x="14059" y="20625"/>
                </a:cubicBezTo>
                <a:lnTo>
                  <a:pt x="14065" y="20629"/>
                </a:lnTo>
                <a:close/>
                <a:moveTo>
                  <a:pt x="12950" y="20593"/>
                </a:moveTo>
                <a:lnTo>
                  <a:pt x="12967" y="20599"/>
                </a:lnTo>
                <a:lnTo>
                  <a:pt x="12985" y="20617"/>
                </a:lnTo>
                <a:cubicBezTo>
                  <a:pt x="12996" y="20617"/>
                  <a:pt x="12973" y="20601"/>
                  <a:pt x="12950" y="20593"/>
                </a:cubicBezTo>
                <a:close/>
                <a:moveTo>
                  <a:pt x="7453" y="20492"/>
                </a:moveTo>
                <a:lnTo>
                  <a:pt x="7475" y="20520"/>
                </a:lnTo>
                <a:cubicBezTo>
                  <a:pt x="7487" y="20511"/>
                  <a:pt x="7475" y="20495"/>
                  <a:pt x="7440" y="20495"/>
                </a:cubicBezTo>
                <a:close/>
                <a:moveTo>
                  <a:pt x="12153" y="20235"/>
                </a:moveTo>
                <a:lnTo>
                  <a:pt x="12156" y="20236"/>
                </a:lnTo>
                <a:lnTo>
                  <a:pt x="12152" y="20240"/>
                </a:lnTo>
                <a:close/>
                <a:moveTo>
                  <a:pt x="12165" y="20227"/>
                </a:moveTo>
                <a:cubicBezTo>
                  <a:pt x="12176" y="20252"/>
                  <a:pt x="12188" y="20219"/>
                  <a:pt x="12211" y="20243"/>
                </a:cubicBezTo>
                <a:lnTo>
                  <a:pt x="12156" y="20236"/>
                </a:lnTo>
                <a:close/>
                <a:moveTo>
                  <a:pt x="12869" y="20138"/>
                </a:moveTo>
                <a:cubicBezTo>
                  <a:pt x="12904" y="20154"/>
                  <a:pt x="12892" y="20162"/>
                  <a:pt x="12915" y="20170"/>
                </a:cubicBezTo>
                <a:lnTo>
                  <a:pt x="12869" y="20138"/>
                </a:lnTo>
                <a:close/>
                <a:moveTo>
                  <a:pt x="6401" y="20105"/>
                </a:moveTo>
                <a:cubicBezTo>
                  <a:pt x="6412" y="20113"/>
                  <a:pt x="6435" y="20130"/>
                  <a:pt x="6459" y="20138"/>
                </a:cubicBezTo>
                <a:cubicBezTo>
                  <a:pt x="6424" y="20146"/>
                  <a:pt x="6412" y="20162"/>
                  <a:pt x="6459" y="20170"/>
                </a:cubicBezTo>
                <a:cubicBezTo>
                  <a:pt x="6424" y="20170"/>
                  <a:pt x="6435" y="20195"/>
                  <a:pt x="6401" y="20195"/>
                </a:cubicBezTo>
                <a:close/>
                <a:moveTo>
                  <a:pt x="13328" y="20084"/>
                </a:moveTo>
                <a:cubicBezTo>
                  <a:pt x="13331" y="20083"/>
                  <a:pt x="13337" y="20085"/>
                  <a:pt x="13354" y="20097"/>
                </a:cubicBezTo>
                <a:cubicBezTo>
                  <a:pt x="13343" y="20097"/>
                  <a:pt x="13343" y="20105"/>
                  <a:pt x="13320" y="20089"/>
                </a:cubicBezTo>
                <a:cubicBezTo>
                  <a:pt x="13326" y="20089"/>
                  <a:pt x="13326" y="20085"/>
                  <a:pt x="13328" y="20084"/>
                </a:cubicBezTo>
                <a:close/>
                <a:moveTo>
                  <a:pt x="9057" y="19902"/>
                </a:moveTo>
                <a:lnTo>
                  <a:pt x="9062" y="19905"/>
                </a:lnTo>
                <a:lnTo>
                  <a:pt x="9011" y="19918"/>
                </a:lnTo>
                <a:cubicBezTo>
                  <a:pt x="9057" y="19918"/>
                  <a:pt x="9034" y="19902"/>
                  <a:pt x="9057" y="19902"/>
                </a:cubicBezTo>
                <a:close/>
                <a:moveTo>
                  <a:pt x="6565" y="19862"/>
                </a:moveTo>
                <a:lnTo>
                  <a:pt x="6574" y="19862"/>
                </a:lnTo>
                <a:cubicBezTo>
                  <a:pt x="6597" y="19886"/>
                  <a:pt x="6574" y="19894"/>
                  <a:pt x="6574" y="19910"/>
                </a:cubicBezTo>
                <a:close/>
                <a:moveTo>
                  <a:pt x="13025" y="19454"/>
                </a:moveTo>
                <a:lnTo>
                  <a:pt x="13027" y="19454"/>
                </a:lnTo>
                <a:cubicBezTo>
                  <a:pt x="13028" y="19457"/>
                  <a:pt x="13025" y="19460"/>
                  <a:pt x="13019" y="19455"/>
                </a:cubicBezTo>
                <a:close/>
                <a:moveTo>
                  <a:pt x="13493" y="19350"/>
                </a:moveTo>
                <a:cubicBezTo>
                  <a:pt x="13505" y="19358"/>
                  <a:pt x="13481" y="19358"/>
                  <a:pt x="13528" y="19382"/>
                </a:cubicBezTo>
                <a:cubicBezTo>
                  <a:pt x="13516" y="19374"/>
                  <a:pt x="13505" y="19374"/>
                  <a:pt x="13493" y="19366"/>
                </a:cubicBezTo>
                <a:cubicBezTo>
                  <a:pt x="13481" y="19358"/>
                  <a:pt x="13470" y="19342"/>
                  <a:pt x="13493" y="19350"/>
                </a:cubicBezTo>
                <a:close/>
                <a:moveTo>
                  <a:pt x="13828" y="19147"/>
                </a:moveTo>
                <a:cubicBezTo>
                  <a:pt x="13828" y="19147"/>
                  <a:pt x="13828" y="19139"/>
                  <a:pt x="13840" y="19147"/>
                </a:cubicBezTo>
                <a:lnTo>
                  <a:pt x="13832" y="19148"/>
                </a:lnTo>
                <a:close/>
                <a:moveTo>
                  <a:pt x="4057" y="18746"/>
                </a:moveTo>
                <a:lnTo>
                  <a:pt x="4079" y="18773"/>
                </a:lnTo>
                <a:cubicBezTo>
                  <a:pt x="4091" y="18765"/>
                  <a:pt x="4079" y="18749"/>
                  <a:pt x="4044" y="18749"/>
                </a:cubicBezTo>
                <a:close/>
                <a:moveTo>
                  <a:pt x="17884" y="18459"/>
                </a:moveTo>
                <a:lnTo>
                  <a:pt x="17894" y="18481"/>
                </a:lnTo>
                <a:cubicBezTo>
                  <a:pt x="17836" y="18424"/>
                  <a:pt x="17871" y="18489"/>
                  <a:pt x="17871" y="18505"/>
                </a:cubicBezTo>
                <a:close/>
                <a:moveTo>
                  <a:pt x="3964" y="17741"/>
                </a:moveTo>
                <a:cubicBezTo>
                  <a:pt x="3975" y="17758"/>
                  <a:pt x="3998" y="17766"/>
                  <a:pt x="4021" y="17774"/>
                </a:cubicBezTo>
                <a:cubicBezTo>
                  <a:pt x="3998" y="17782"/>
                  <a:pt x="3987" y="17782"/>
                  <a:pt x="3987" y="17790"/>
                </a:cubicBezTo>
                <a:cubicBezTo>
                  <a:pt x="4021" y="17790"/>
                  <a:pt x="4044" y="17798"/>
                  <a:pt x="4044" y="17823"/>
                </a:cubicBezTo>
                <a:cubicBezTo>
                  <a:pt x="4010" y="17815"/>
                  <a:pt x="4010" y="17831"/>
                  <a:pt x="3987" y="17831"/>
                </a:cubicBezTo>
                <a:cubicBezTo>
                  <a:pt x="3975" y="17839"/>
                  <a:pt x="3975" y="17839"/>
                  <a:pt x="3964" y="17839"/>
                </a:cubicBezTo>
                <a:close/>
                <a:moveTo>
                  <a:pt x="4148" y="17475"/>
                </a:moveTo>
                <a:lnTo>
                  <a:pt x="4171" y="17494"/>
                </a:lnTo>
                <a:cubicBezTo>
                  <a:pt x="4180" y="17508"/>
                  <a:pt x="4177" y="17522"/>
                  <a:pt x="4148" y="17530"/>
                </a:cubicBezTo>
                <a:cubicBezTo>
                  <a:pt x="4143" y="17518"/>
                  <a:pt x="4146" y="17510"/>
                  <a:pt x="4148" y="17502"/>
                </a:cubicBezTo>
                <a:close/>
                <a:moveTo>
                  <a:pt x="4148" y="17473"/>
                </a:moveTo>
                <a:lnTo>
                  <a:pt x="4148" y="17475"/>
                </a:lnTo>
                <a:lnTo>
                  <a:pt x="4146" y="17474"/>
                </a:lnTo>
                <a:close/>
                <a:moveTo>
                  <a:pt x="4576" y="17311"/>
                </a:moveTo>
                <a:cubicBezTo>
                  <a:pt x="4576" y="17327"/>
                  <a:pt x="4587" y="17335"/>
                  <a:pt x="4610" y="17327"/>
                </a:cubicBezTo>
                <a:cubicBezTo>
                  <a:pt x="4622" y="17376"/>
                  <a:pt x="4576" y="17416"/>
                  <a:pt x="4530" y="17400"/>
                </a:cubicBezTo>
                <a:cubicBezTo>
                  <a:pt x="4553" y="17392"/>
                  <a:pt x="4553" y="17376"/>
                  <a:pt x="4553" y="17360"/>
                </a:cubicBezTo>
                <a:cubicBezTo>
                  <a:pt x="4541" y="17335"/>
                  <a:pt x="4541" y="17319"/>
                  <a:pt x="4576" y="17311"/>
                </a:cubicBezTo>
                <a:close/>
                <a:moveTo>
                  <a:pt x="18124" y="15923"/>
                </a:moveTo>
                <a:lnTo>
                  <a:pt x="18148" y="15946"/>
                </a:lnTo>
                <a:cubicBezTo>
                  <a:pt x="18148" y="15938"/>
                  <a:pt x="18136" y="15938"/>
                  <a:pt x="18125" y="15930"/>
                </a:cubicBezTo>
                <a:close/>
                <a:moveTo>
                  <a:pt x="18055" y="15186"/>
                </a:moveTo>
                <a:lnTo>
                  <a:pt x="18053" y="15203"/>
                </a:lnTo>
                <a:cubicBezTo>
                  <a:pt x="18047" y="15207"/>
                  <a:pt x="18038" y="15207"/>
                  <a:pt x="18032" y="15199"/>
                </a:cubicBezTo>
                <a:close/>
                <a:moveTo>
                  <a:pt x="18056" y="15183"/>
                </a:moveTo>
                <a:lnTo>
                  <a:pt x="18061" y="15183"/>
                </a:lnTo>
                <a:lnTo>
                  <a:pt x="18055" y="15186"/>
                </a:lnTo>
                <a:close/>
                <a:moveTo>
                  <a:pt x="18056" y="14451"/>
                </a:moveTo>
                <a:lnTo>
                  <a:pt x="18045" y="14456"/>
                </a:lnTo>
                <a:lnTo>
                  <a:pt x="18043" y="14453"/>
                </a:lnTo>
                <a:cubicBezTo>
                  <a:pt x="18044" y="14449"/>
                  <a:pt x="18050" y="14447"/>
                  <a:pt x="18056" y="14451"/>
                </a:cubicBezTo>
                <a:close/>
                <a:moveTo>
                  <a:pt x="20490" y="13930"/>
                </a:moveTo>
                <a:lnTo>
                  <a:pt x="20493" y="13932"/>
                </a:lnTo>
                <a:cubicBezTo>
                  <a:pt x="20504" y="13948"/>
                  <a:pt x="20423" y="13915"/>
                  <a:pt x="20458" y="13948"/>
                </a:cubicBezTo>
                <a:close/>
                <a:moveTo>
                  <a:pt x="19800" y="13842"/>
                </a:moveTo>
                <a:lnTo>
                  <a:pt x="19807" y="13844"/>
                </a:lnTo>
                <a:lnTo>
                  <a:pt x="19800" y="13875"/>
                </a:lnTo>
                <a:cubicBezTo>
                  <a:pt x="19811" y="13875"/>
                  <a:pt x="19800" y="13850"/>
                  <a:pt x="19800" y="13842"/>
                </a:cubicBezTo>
                <a:close/>
                <a:moveTo>
                  <a:pt x="2151" y="13441"/>
                </a:moveTo>
                <a:lnTo>
                  <a:pt x="2173" y="13469"/>
                </a:lnTo>
                <a:cubicBezTo>
                  <a:pt x="2185" y="13452"/>
                  <a:pt x="2173" y="13444"/>
                  <a:pt x="2139" y="13444"/>
                </a:cubicBezTo>
                <a:close/>
                <a:moveTo>
                  <a:pt x="3790" y="12843"/>
                </a:moveTo>
                <a:lnTo>
                  <a:pt x="3796" y="12847"/>
                </a:lnTo>
                <a:lnTo>
                  <a:pt x="3756" y="12859"/>
                </a:lnTo>
                <a:cubicBezTo>
                  <a:pt x="3790" y="12867"/>
                  <a:pt x="3767" y="12843"/>
                  <a:pt x="3790" y="12843"/>
                </a:cubicBezTo>
                <a:close/>
                <a:moveTo>
                  <a:pt x="18685" y="12792"/>
                </a:moveTo>
                <a:lnTo>
                  <a:pt x="18691" y="12794"/>
                </a:lnTo>
                <a:lnTo>
                  <a:pt x="18690" y="12795"/>
                </a:lnTo>
                <a:close/>
                <a:moveTo>
                  <a:pt x="18633" y="12746"/>
                </a:moveTo>
                <a:cubicBezTo>
                  <a:pt x="18633" y="12754"/>
                  <a:pt x="18642" y="12764"/>
                  <a:pt x="18655" y="12774"/>
                </a:cubicBezTo>
                <a:lnTo>
                  <a:pt x="18685" y="12792"/>
                </a:lnTo>
                <a:lnTo>
                  <a:pt x="18646" y="12777"/>
                </a:lnTo>
                <a:cubicBezTo>
                  <a:pt x="18636" y="12768"/>
                  <a:pt x="18627" y="12758"/>
                  <a:pt x="18610" y="12754"/>
                </a:cubicBezTo>
                <a:cubicBezTo>
                  <a:pt x="18622" y="12754"/>
                  <a:pt x="18610" y="12737"/>
                  <a:pt x="18633" y="12746"/>
                </a:cubicBezTo>
                <a:close/>
                <a:moveTo>
                  <a:pt x="1693" y="12685"/>
                </a:moveTo>
                <a:lnTo>
                  <a:pt x="1734" y="12721"/>
                </a:lnTo>
                <a:cubicBezTo>
                  <a:pt x="1711" y="12721"/>
                  <a:pt x="1700" y="12729"/>
                  <a:pt x="1734" y="12754"/>
                </a:cubicBezTo>
                <a:cubicBezTo>
                  <a:pt x="1700" y="12746"/>
                  <a:pt x="1711" y="12770"/>
                  <a:pt x="1677" y="12762"/>
                </a:cubicBezTo>
                <a:close/>
                <a:moveTo>
                  <a:pt x="1695" y="12653"/>
                </a:moveTo>
                <a:lnTo>
                  <a:pt x="1700" y="12656"/>
                </a:lnTo>
                <a:lnTo>
                  <a:pt x="1693" y="12685"/>
                </a:lnTo>
                <a:lnTo>
                  <a:pt x="1688" y="12681"/>
                </a:lnTo>
                <a:close/>
                <a:moveTo>
                  <a:pt x="18957" y="12607"/>
                </a:moveTo>
                <a:cubicBezTo>
                  <a:pt x="18945" y="12616"/>
                  <a:pt x="18968" y="12624"/>
                  <a:pt x="18991" y="12632"/>
                </a:cubicBezTo>
                <a:lnTo>
                  <a:pt x="18985" y="12632"/>
                </a:lnTo>
                <a:close/>
                <a:moveTo>
                  <a:pt x="1852" y="12508"/>
                </a:moveTo>
                <a:lnTo>
                  <a:pt x="1861" y="12510"/>
                </a:lnTo>
                <a:cubicBezTo>
                  <a:pt x="1873" y="12534"/>
                  <a:pt x="1850" y="12542"/>
                  <a:pt x="1861" y="12559"/>
                </a:cubicBezTo>
                <a:close/>
                <a:moveTo>
                  <a:pt x="19273" y="11824"/>
                </a:moveTo>
                <a:lnTo>
                  <a:pt x="19222" y="11901"/>
                </a:lnTo>
                <a:cubicBezTo>
                  <a:pt x="19228" y="11889"/>
                  <a:pt x="19228" y="11856"/>
                  <a:pt x="19235" y="11833"/>
                </a:cubicBezTo>
                <a:close/>
                <a:moveTo>
                  <a:pt x="19294" y="11791"/>
                </a:moveTo>
                <a:lnTo>
                  <a:pt x="19292" y="11819"/>
                </a:lnTo>
                <a:lnTo>
                  <a:pt x="19273" y="11824"/>
                </a:lnTo>
                <a:close/>
                <a:moveTo>
                  <a:pt x="1574" y="9080"/>
                </a:moveTo>
                <a:lnTo>
                  <a:pt x="1553" y="9115"/>
                </a:lnTo>
                <a:lnTo>
                  <a:pt x="1549" y="9082"/>
                </a:lnTo>
                <a:close/>
                <a:moveTo>
                  <a:pt x="1607" y="9025"/>
                </a:moveTo>
                <a:cubicBezTo>
                  <a:pt x="1607" y="9033"/>
                  <a:pt x="1613" y="9060"/>
                  <a:pt x="1609" y="9078"/>
                </a:cubicBezTo>
                <a:lnTo>
                  <a:pt x="1574" y="9080"/>
                </a:lnTo>
                <a:close/>
                <a:moveTo>
                  <a:pt x="1873" y="8748"/>
                </a:moveTo>
                <a:lnTo>
                  <a:pt x="1876" y="8749"/>
                </a:lnTo>
                <a:lnTo>
                  <a:pt x="1873" y="8749"/>
                </a:lnTo>
                <a:cubicBezTo>
                  <a:pt x="1861" y="8737"/>
                  <a:pt x="1864" y="8741"/>
                  <a:pt x="1873" y="8748"/>
                </a:cubicBezTo>
                <a:close/>
                <a:moveTo>
                  <a:pt x="1884" y="8432"/>
                </a:moveTo>
                <a:lnTo>
                  <a:pt x="1896" y="8432"/>
                </a:lnTo>
                <a:lnTo>
                  <a:pt x="1919" y="8448"/>
                </a:lnTo>
                <a:cubicBezTo>
                  <a:pt x="1931" y="8448"/>
                  <a:pt x="1919" y="8432"/>
                  <a:pt x="1884" y="8432"/>
                </a:cubicBezTo>
                <a:close/>
                <a:moveTo>
                  <a:pt x="2139" y="8344"/>
                </a:moveTo>
                <a:lnTo>
                  <a:pt x="2185" y="8367"/>
                </a:lnTo>
                <a:cubicBezTo>
                  <a:pt x="2162" y="8359"/>
                  <a:pt x="2185" y="8375"/>
                  <a:pt x="2162" y="8367"/>
                </a:cubicBezTo>
                <a:close/>
                <a:moveTo>
                  <a:pt x="2138" y="8343"/>
                </a:moveTo>
                <a:lnTo>
                  <a:pt x="2139" y="8344"/>
                </a:lnTo>
                <a:lnTo>
                  <a:pt x="2139" y="8344"/>
                </a:lnTo>
                <a:close/>
                <a:moveTo>
                  <a:pt x="2250" y="7818"/>
                </a:moveTo>
                <a:cubicBezTo>
                  <a:pt x="2254" y="7817"/>
                  <a:pt x="2260" y="7819"/>
                  <a:pt x="2277" y="7831"/>
                </a:cubicBezTo>
                <a:cubicBezTo>
                  <a:pt x="2266" y="7831"/>
                  <a:pt x="2266" y="7847"/>
                  <a:pt x="2231" y="7823"/>
                </a:cubicBezTo>
                <a:cubicBezTo>
                  <a:pt x="2242" y="7823"/>
                  <a:pt x="2245" y="7819"/>
                  <a:pt x="2250" y="7818"/>
                </a:cubicBezTo>
                <a:close/>
                <a:moveTo>
                  <a:pt x="1677" y="7725"/>
                </a:moveTo>
                <a:lnTo>
                  <a:pt x="1679" y="7725"/>
                </a:lnTo>
                <a:lnTo>
                  <a:pt x="1680" y="7727"/>
                </a:lnTo>
                <a:close/>
                <a:moveTo>
                  <a:pt x="1653" y="7693"/>
                </a:moveTo>
                <a:cubicBezTo>
                  <a:pt x="1665" y="7709"/>
                  <a:pt x="1688" y="7709"/>
                  <a:pt x="1711" y="7725"/>
                </a:cubicBezTo>
                <a:lnTo>
                  <a:pt x="1679" y="7725"/>
                </a:lnTo>
                <a:lnTo>
                  <a:pt x="1658" y="7707"/>
                </a:lnTo>
                <a:cubicBezTo>
                  <a:pt x="1651" y="7701"/>
                  <a:pt x="1648" y="7697"/>
                  <a:pt x="1653" y="7693"/>
                </a:cubicBezTo>
                <a:close/>
                <a:moveTo>
                  <a:pt x="979" y="7625"/>
                </a:moveTo>
                <a:lnTo>
                  <a:pt x="1041" y="7644"/>
                </a:lnTo>
                <a:cubicBezTo>
                  <a:pt x="1018" y="7636"/>
                  <a:pt x="1041" y="7652"/>
                  <a:pt x="1007" y="7644"/>
                </a:cubicBezTo>
                <a:close/>
                <a:moveTo>
                  <a:pt x="972" y="7620"/>
                </a:moveTo>
                <a:lnTo>
                  <a:pt x="979" y="7625"/>
                </a:lnTo>
                <a:lnTo>
                  <a:pt x="967" y="7621"/>
                </a:lnTo>
                <a:close/>
                <a:moveTo>
                  <a:pt x="19580" y="7498"/>
                </a:moveTo>
                <a:cubicBezTo>
                  <a:pt x="19580" y="7522"/>
                  <a:pt x="19557" y="7538"/>
                  <a:pt x="19534" y="7547"/>
                </a:cubicBezTo>
                <a:cubicBezTo>
                  <a:pt x="19523" y="7530"/>
                  <a:pt x="19534" y="7522"/>
                  <a:pt x="19546" y="7514"/>
                </a:cubicBezTo>
                <a:cubicBezTo>
                  <a:pt x="19557" y="7506"/>
                  <a:pt x="19569" y="7506"/>
                  <a:pt x="19580" y="7498"/>
                </a:cubicBezTo>
                <a:close/>
                <a:moveTo>
                  <a:pt x="718" y="7457"/>
                </a:moveTo>
                <a:cubicBezTo>
                  <a:pt x="706" y="7457"/>
                  <a:pt x="729" y="7473"/>
                  <a:pt x="741" y="7482"/>
                </a:cubicBezTo>
                <a:lnTo>
                  <a:pt x="724" y="7479"/>
                </a:lnTo>
                <a:close/>
                <a:moveTo>
                  <a:pt x="2242" y="7230"/>
                </a:moveTo>
                <a:lnTo>
                  <a:pt x="2243" y="7231"/>
                </a:lnTo>
                <a:lnTo>
                  <a:pt x="2208" y="7238"/>
                </a:lnTo>
                <a:cubicBezTo>
                  <a:pt x="2231" y="7246"/>
                  <a:pt x="2242" y="7238"/>
                  <a:pt x="2242" y="7230"/>
                </a:cubicBezTo>
                <a:close/>
                <a:moveTo>
                  <a:pt x="2208" y="7132"/>
                </a:moveTo>
                <a:lnTo>
                  <a:pt x="2221" y="7140"/>
                </a:lnTo>
                <a:lnTo>
                  <a:pt x="2219" y="7140"/>
                </a:lnTo>
                <a:cubicBezTo>
                  <a:pt x="2208" y="7132"/>
                  <a:pt x="2208" y="7132"/>
                  <a:pt x="2208" y="7132"/>
                </a:cubicBezTo>
                <a:close/>
                <a:moveTo>
                  <a:pt x="1982" y="7114"/>
                </a:moveTo>
                <a:lnTo>
                  <a:pt x="1984" y="7115"/>
                </a:lnTo>
                <a:cubicBezTo>
                  <a:pt x="1985" y="7118"/>
                  <a:pt x="1983" y="7120"/>
                  <a:pt x="1977" y="7116"/>
                </a:cubicBezTo>
                <a:close/>
                <a:moveTo>
                  <a:pt x="822" y="6718"/>
                </a:moveTo>
                <a:lnTo>
                  <a:pt x="818" y="6720"/>
                </a:lnTo>
                <a:lnTo>
                  <a:pt x="812" y="6718"/>
                </a:lnTo>
                <a:close/>
                <a:moveTo>
                  <a:pt x="764" y="6718"/>
                </a:moveTo>
                <a:cubicBezTo>
                  <a:pt x="787" y="6722"/>
                  <a:pt x="802" y="6724"/>
                  <a:pt x="810" y="6724"/>
                </a:cubicBezTo>
                <a:lnTo>
                  <a:pt x="818" y="6720"/>
                </a:lnTo>
                <a:lnTo>
                  <a:pt x="845" y="6726"/>
                </a:lnTo>
                <a:cubicBezTo>
                  <a:pt x="845" y="6734"/>
                  <a:pt x="810" y="6734"/>
                  <a:pt x="822" y="6742"/>
                </a:cubicBezTo>
                <a:cubicBezTo>
                  <a:pt x="810" y="6734"/>
                  <a:pt x="787" y="6734"/>
                  <a:pt x="764" y="6718"/>
                </a:cubicBezTo>
                <a:close/>
                <a:moveTo>
                  <a:pt x="783" y="6712"/>
                </a:moveTo>
                <a:lnTo>
                  <a:pt x="812" y="6718"/>
                </a:lnTo>
                <a:lnTo>
                  <a:pt x="797" y="6719"/>
                </a:lnTo>
                <a:close/>
                <a:moveTo>
                  <a:pt x="777" y="6708"/>
                </a:moveTo>
                <a:lnTo>
                  <a:pt x="783" y="6712"/>
                </a:lnTo>
                <a:lnTo>
                  <a:pt x="776" y="6710"/>
                </a:lnTo>
                <a:close/>
                <a:moveTo>
                  <a:pt x="1641" y="6579"/>
                </a:moveTo>
                <a:lnTo>
                  <a:pt x="1642" y="6580"/>
                </a:lnTo>
                <a:lnTo>
                  <a:pt x="1640" y="6580"/>
                </a:lnTo>
                <a:close/>
                <a:moveTo>
                  <a:pt x="1630" y="6564"/>
                </a:moveTo>
                <a:cubicBezTo>
                  <a:pt x="1633" y="6562"/>
                  <a:pt x="1642" y="6564"/>
                  <a:pt x="1653" y="6572"/>
                </a:cubicBezTo>
                <a:lnTo>
                  <a:pt x="1641" y="6579"/>
                </a:lnTo>
                <a:close/>
                <a:moveTo>
                  <a:pt x="20435" y="6044"/>
                </a:moveTo>
                <a:lnTo>
                  <a:pt x="20447" y="6046"/>
                </a:lnTo>
                <a:lnTo>
                  <a:pt x="20423" y="6101"/>
                </a:lnTo>
                <a:cubicBezTo>
                  <a:pt x="20447" y="6093"/>
                  <a:pt x="20435" y="6060"/>
                  <a:pt x="20435" y="6044"/>
                </a:cubicBezTo>
                <a:close/>
                <a:moveTo>
                  <a:pt x="1203" y="6019"/>
                </a:moveTo>
                <a:cubicBezTo>
                  <a:pt x="1203" y="6019"/>
                  <a:pt x="1214" y="6019"/>
                  <a:pt x="1226" y="6028"/>
                </a:cubicBezTo>
                <a:lnTo>
                  <a:pt x="1234" y="6038"/>
                </a:lnTo>
                <a:close/>
                <a:moveTo>
                  <a:pt x="21301" y="5962"/>
                </a:moveTo>
                <a:lnTo>
                  <a:pt x="21301" y="5963"/>
                </a:lnTo>
                <a:cubicBezTo>
                  <a:pt x="21301" y="5987"/>
                  <a:pt x="21220" y="5963"/>
                  <a:pt x="21255" y="6003"/>
                </a:cubicBezTo>
                <a:close/>
                <a:moveTo>
                  <a:pt x="2277" y="5183"/>
                </a:moveTo>
                <a:lnTo>
                  <a:pt x="2290" y="5190"/>
                </a:lnTo>
                <a:lnTo>
                  <a:pt x="2300" y="5199"/>
                </a:lnTo>
                <a:cubicBezTo>
                  <a:pt x="2323" y="5207"/>
                  <a:pt x="2277" y="5191"/>
                  <a:pt x="2277" y="5183"/>
                </a:cubicBezTo>
                <a:close/>
                <a:moveTo>
                  <a:pt x="18194" y="5150"/>
                </a:moveTo>
                <a:cubicBezTo>
                  <a:pt x="18160" y="5142"/>
                  <a:pt x="18171" y="5166"/>
                  <a:pt x="18148" y="5166"/>
                </a:cubicBezTo>
                <a:close/>
                <a:moveTo>
                  <a:pt x="8053" y="4939"/>
                </a:moveTo>
                <a:cubicBezTo>
                  <a:pt x="8053" y="4939"/>
                  <a:pt x="8053" y="4947"/>
                  <a:pt x="8041" y="4947"/>
                </a:cubicBezTo>
                <a:lnTo>
                  <a:pt x="8051" y="4939"/>
                </a:lnTo>
                <a:close/>
                <a:moveTo>
                  <a:pt x="2751" y="4703"/>
                </a:moveTo>
                <a:cubicBezTo>
                  <a:pt x="2762" y="4712"/>
                  <a:pt x="2774" y="4728"/>
                  <a:pt x="2797" y="4728"/>
                </a:cubicBezTo>
                <a:cubicBezTo>
                  <a:pt x="2832" y="4752"/>
                  <a:pt x="2774" y="4728"/>
                  <a:pt x="2797" y="4752"/>
                </a:cubicBezTo>
                <a:cubicBezTo>
                  <a:pt x="2809" y="4752"/>
                  <a:pt x="2809" y="4744"/>
                  <a:pt x="2820" y="4752"/>
                </a:cubicBezTo>
                <a:cubicBezTo>
                  <a:pt x="2820" y="4777"/>
                  <a:pt x="2774" y="4768"/>
                  <a:pt x="2762" y="4785"/>
                </a:cubicBezTo>
                <a:cubicBezTo>
                  <a:pt x="2751" y="4777"/>
                  <a:pt x="2762" y="4768"/>
                  <a:pt x="2728" y="4760"/>
                </a:cubicBezTo>
                <a:cubicBezTo>
                  <a:pt x="2705" y="4744"/>
                  <a:pt x="2716" y="4744"/>
                  <a:pt x="2751" y="4752"/>
                </a:cubicBezTo>
                <a:cubicBezTo>
                  <a:pt x="2751" y="4744"/>
                  <a:pt x="2728" y="4703"/>
                  <a:pt x="2751" y="4703"/>
                </a:cubicBezTo>
                <a:close/>
                <a:moveTo>
                  <a:pt x="18645" y="4614"/>
                </a:moveTo>
                <a:cubicBezTo>
                  <a:pt x="18645" y="4638"/>
                  <a:pt x="18587" y="4598"/>
                  <a:pt x="18598" y="4630"/>
                </a:cubicBezTo>
                <a:close/>
                <a:moveTo>
                  <a:pt x="19857" y="4460"/>
                </a:moveTo>
                <a:cubicBezTo>
                  <a:pt x="19846" y="4476"/>
                  <a:pt x="19869" y="4492"/>
                  <a:pt x="19904" y="4484"/>
                </a:cubicBezTo>
                <a:lnTo>
                  <a:pt x="19886" y="4488"/>
                </a:lnTo>
                <a:close/>
                <a:moveTo>
                  <a:pt x="9381" y="3915"/>
                </a:moveTo>
                <a:lnTo>
                  <a:pt x="9364" y="3923"/>
                </a:lnTo>
                <a:lnTo>
                  <a:pt x="9359" y="3921"/>
                </a:lnTo>
                <a:cubicBezTo>
                  <a:pt x="9361" y="3915"/>
                  <a:pt x="9369" y="3911"/>
                  <a:pt x="9381" y="3915"/>
                </a:cubicBezTo>
                <a:close/>
                <a:moveTo>
                  <a:pt x="9150" y="3785"/>
                </a:moveTo>
                <a:cubicBezTo>
                  <a:pt x="9127" y="3777"/>
                  <a:pt x="9104" y="3794"/>
                  <a:pt x="9104" y="3810"/>
                </a:cubicBezTo>
                <a:lnTo>
                  <a:pt x="9104" y="3808"/>
                </a:lnTo>
                <a:close/>
                <a:moveTo>
                  <a:pt x="6355" y="3103"/>
                </a:moveTo>
                <a:cubicBezTo>
                  <a:pt x="6389" y="3136"/>
                  <a:pt x="6366" y="3119"/>
                  <a:pt x="6378" y="3144"/>
                </a:cubicBezTo>
                <a:cubicBezTo>
                  <a:pt x="6366" y="3136"/>
                  <a:pt x="6355" y="3127"/>
                  <a:pt x="6343" y="3111"/>
                </a:cubicBezTo>
                <a:cubicBezTo>
                  <a:pt x="6389" y="3136"/>
                  <a:pt x="6331" y="3087"/>
                  <a:pt x="6355" y="3103"/>
                </a:cubicBezTo>
                <a:close/>
                <a:moveTo>
                  <a:pt x="18079" y="2876"/>
                </a:moveTo>
                <a:cubicBezTo>
                  <a:pt x="18056" y="2884"/>
                  <a:pt x="18067" y="2900"/>
                  <a:pt x="18102" y="2908"/>
                </a:cubicBezTo>
                <a:lnTo>
                  <a:pt x="18084" y="2908"/>
                </a:lnTo>
                <a:close/>
                <a:moveTo>
                  <a:pt x="16693" y="2557"/>
                </a:moveTo>
                <a:lnTo>
                  <a:pt x="16695" y="2559"/>
                </a:lnTo>
                <a:lnTo>
                  <a:pt x="16693" y="2559"/>
                </a:lnTo>
                <a:close/>
                <a:moveTo>
                  <a:pt x="16693" y="2502"/>
                </a:moveTo>
                <a:cubicBezTo>
                  <a:pt x="16698" y="2514"/>
                  <a:pt x="16695" y="2522"/>
                  <a:pt x="16693" y="2530"/>
                </a:cubicBezTo>
                <a:lnTo>
                  <a:pt x="16693" y="2557"/>
                </a:lnTo>
                <a:lnTo>
                  <a:pt x="16669" y="2539"/>
                </a:lnTo>
                <a:cubicBezTo>
                  <a:pt x="16661" y="2524"/>
                  <a:pt x="16664" y="2510"/>
                  <a:pt x="16693" y="2502"/>
                </a:cubicBezTo>
                <a:close/>
                <a:moveTo>
                  <a:pt x="16877" y="2193"/>
                </a:moveTo>
                <a:lnTo>
                  <a:pt x="16877" y="2291"/>
                </a:lnTo>
                <a:cubicBezTo>
                  <a:pt x="16866" y="2275"/>
                  <a:pt x="16843" y="2266"/>
                  <a:pt x="16820" y="2258"/>
                </a:cubicBezTo>
                <a:cubicBezTo>
                  <a:pt x="16854" y="2250"/>
                  <a:pt x="16866" y="2234"/>
                  <a:pt x="16820" y="2226"/>
                </a:cubicBezTo>
                <a:cubicBezTo>
                  <a:pt x="16854" y="2226"/>
                  <a:pt x="16843" y="2193"/>
                  <a:pt x="16877" y="2193"/>
                </a:cubicBezTo>
                <a:close/>
                <a:moveTo>
                  <a:pt x="8803" y="2161"/>
                </a:moveTo>
                <a:cubicBezTo>
                  <a:pt x="8769" y="2161"/>
                  <a:pt x="8792" y="2177"/>
                  <a:pt x="8769" y="2177"/>
                </a:cubicBezTo>
                <a:lnTo>
                  <a:pt x="8763" y="2173"/>
                </a:lnTo>
                <a:close/>
                <a:moveTo>
                  <a:pt x="5234" y="2096"/>
                </a:moveTo>
                <a:lnTo>
                  <a:pt x="5257" y="2128"/>
                </a:lnTo>
                <a:cubicBezTo>
                  <a:pt x="5234" y="2112"/>
                  <a:pt x="5246" y="2112"/>
                  <a:pt x="5234" y="2096"/>
                </a:cubicBezTo>
                <a:close/>
                <a:moveTo>
                  <a:pt x="12650" y="2055"/>
                </a:moveTo>
                <a:lnTo>
                  <a:pt x="12708" y="2055"/>
                </a:lnTo>
                <a:lnTo>
                  <a:pt x="12696" y="2063"/>
                </a:lnTo>
                <a:cubicBezTo>
                  <a:pt x="12696" y="2039"/>
                  <a:pt x="12661" y="2080"/>
                  <a:pt x="12650" y="2055"/>
                </a:cubicBezTo>
                <a:close/>
                <a:moveTo>
                  <a:pt x="12708" y="2055"/>
                </a:moveTo>
                <a:close/>
                <a:moveTo>
                  <a:pt x="10155" y="1714"/>
                </a:moveTo>
                <a:cubicBezTo>
                  <a:pt x="10143" y="1722"/>
                  <a:pt x="10155" y="1738"/>
                  <a:pt x="10189" y="1738"/>
                </a:cubicBezTo>
                <a:lnTo>
                  <a:pt x="10185" y="1739"/>
                </a:lnTo>
                <a:close/>
                <a:moveTo>
                  <a:pt x="14787" y="569"/>
                </a:moveTo>
                <a:lnTo>
                  <a:pt x="14787" y="627"/>
                </a:lnTo>
                <a:lnTo>
                  <a:pt x="14775" y="626"/>
                </a:lnTo>
                <a:cubicBezTo>
                  <a:pt x="14775" y="593"/>
                  <a:pt x="14787" y="593"/>
                  <a:pt x="14787" y="569"/>
                </a:cubicBezTo>
                <a:close/>
                <a:moveTo>
                  <a:pt x="15016" y="413"/>
                </a:moveTo>
                <a:lnTo>
                  <a:pt x="15018" y="414"/>
                </a:lnTo>
                <a:lnTo>
                  <a:pt x="15011" y="429"/>
                </a:lnTo>
                <a:close/>
                <a:moveTo>
                  <a:pt x="15041" y="325"/>
                </a:moveTo>
                <a:lnTo>
                  <a:pt x="15016" y="413"/>
                </a:lnTo>
                <a:lnTo>
                  <a:pt x="14971" y="374"/>
                </a:lnTo>
                <a:cubicBezTo>
                  <a:pt x="15006" y="374"/>
                  <a:pt x="15018" y="357"/>
                  <a:pt x="14983" y="341"/>
                </a:cubicBezTo>
                <a:cubicBezTo>
                  <a:pt x="15018" y="341"/>
                  <a:pt x="15006" y="317"/>
                  <a:pt x="15041" y="325"/>
                </a:cubicBezTo>
                <a:close/>
                <a:moveTo>
                  <a:pt x="15711" y="0"/>
                </a:moveTo>
                <a:cubicBezTo>
                  <a:pt x="15803" y="57"/>
                  <a:pt x="15884" y="8"/>
                  <a:pt x="15965" y="0"/>
                </a:cubicBezTo>
                <a:cubicBezTo>
                  <a:pt x="15976" y="32"/>
                  <a:pt x="16034" y="32"/>
                  <a:pt x="16080" y="32"/>
                </a:cubicBezTo>
                <a:cubicBezTo>
                  <a:pt x="16150" y="114"/>
                  <a:pt x="16115" y="219"/>
                  <a:pt x="16057" y="309"/>
                </a:cubicBezTo>
                <a:cubicBezTo>
                  <a:pt x="16023" y="292"/>
                  <a:pt x="16057" y="284"/>
                  <a:pt x="16034" y="260"/>
                </a:cubicBezTo>
                <a:cubicBezTo>
                  <a:pt x="15976" y="268"/>
                  <a:pt x="16011" y="325"/>
                  <a:pt x="15953" y="333"/>
                </a:cubicBezTo>
                <a:cubicBezTo>
                  <a:pt x="16046" y="439"/>
                  <a:pt x="15826" y="496"/>
                  <a:pt x="15815" y="561"/>
                </a:cubicBezTo>
                <a:cubicBezTo>
                  <a:pt x="15757" y="569"/>
                  <a:pt x="15722" y="593"/>
                  <a:pt x="15688" y="626"/>
                </a:cubicBezTo>
                <a:cubicBezTo>
                  <a:pt x="15653" y="650"/>
                  <a:pt x="15641" y="690"/>
                  <a:pt x="15630" y="715"/>
                </a:cubicBezTo>
                <a:cubicBezTo>
                  <a:pt x="15653" y="707"/>
                  <a:pt x="15665" y="650"/>
                  <a:pt x="15699" y="690"/>
                </a:cubicBezTo>
                <a:cubicBezTo>
                  <a:pt x="15676" y="731"/>
                  <a:pt x="15618" y="739"/>
                  <a:pt x="15618" y="796"/>
                </a:cubicBezTo>
                <a:cubicBezTo>
                  <a:pt x="15561" y="812"/>
                  <a:pt x="15491" y="861"/>
                  <a:pt x="15526" y="902"/>
                </a:cubicBezTo>
                <a:cubicBezTo>
                  <a:pt x="15491" y="918"/>
                  <a:pt x="15514" y="885"/>
                  <a:pt x="15468" y="885"/>
                </a:cubicBezTo>
                <a:lnTo>
                  <a:pt x="15416" y="959"/>
                </a:lnTo>
                <a:lnTo>
                  <a:pt x="15434" y="926"/>
                </a:lnTo>
                <a:cubicBezTo>
                  <a:pt x="15468" y="950"/>
                  <a:pt x="15410" y="942"/>
                  <a:pt x="15410" y="967"/>
                </a:cubicBezTo>
                <a:lnTo>
                  <a:pt x="15416" y="959"/>
                </a:lnTo>
                <a:lnTo>
                  <a:pt x="15399" y="991"/>
                </a:lnTo>
                <a:cubicBezTo>
                  <a:pt x="15306" y="1015"/>
                  <a:pt x="15260" y="1072"/>
                  <a:pt x="15203" y="1129"/>
                </a:cubicBezTo>
                <a:cubicBezTo>
                  <a:pt x="15237" y="1178"/>
                  <a:pt x="15214" y="1259"/>
                  <a:pt x="15179" y="1300"/>
                </a:cubicBezTo>
                <a:cubicBezTo>
                  <a:pt x="15214" y="1316"/>
                  <a:pt x="15237" y="1332"/>
                  <a:pt x="15283" y="1348"/>
                </a:cubicBezTo>
                <a:cubicBezTo>
                  <a:pt x="15283" y="1332"/>
                  <a:pt x="15295" y="1324"/>
                  <a:pt x="15283" y="1308"/>
                </a:cubicBezTo>
                <a:cubicBezTo>
                  <a:pt x="15260" y="1300"/>
                  <a:pt x="15237" y="1283"/>
                  <a:pt x="15237" y="1259"/>
                </a:cubicBezTo>
                <a:cubicBezTo>
                  <a:pt x="15283" y="1243"/>
                  <a:pt x="15330" y="1227"/>
                  <a:pt x="15341" y="1186"/>
                </a:cubicBezTo>
                <a:cubicBezTo>
                  <a:pt x="15364" y="1186"/>
                  <a:pt x="15376" y="1202"/>
                  <a:pt x="15387" y="1202"/>
                </a:cubicBezTo>
                <a:cubicBezTo>
                  <a:pt x="15364" y="1170"/>
                  <a:pt x="15410" y="1186"/>
                  <a:pt x="15410" y="1154"/>
                </a:cubicBezTo>
                <a:cubicBezTo>
                  <a:pt x="15410" y="1154"/>
                  <a:pt x="15387" y="1154"/>
                  <a:pt x="15387" y="1145"/>
                </a:cubicBezTo>
                <a:cubicBezTo>
                  <a:pt x="15410" y="1145"/>
                  <a:pt x="15434" y="1145"/>
                  <a:pt x="15445" y="1145"/>
                </a:cubicBezTo>
                <a:cubicBezTo>
                  <a:pt x="15434" y="1170"/>
                  <a:pt x="15399" y="1227"/>
                  <a:pt x="15457" y="1243"/>
                </a:cubicBezTo>
                <a:cubicBezTo>
                  <a:pt x="15491" y="1202"/>
                  <a:pt x="15468" y="1154"/>
                  <a:pt x="15538" y="1137"/>
                </a:cubicBezTo>
                <a:cubicBezTo>
                  <a:pt x="15572" y="1145"/>
                  <a:pt x="15549" y="1178"/>
                  <a:pt x="15584" y="1178"/>
                </a:cubicBezTo>
                <a:cubicBezTo>
                  <a:pt x="15618" y="1162"/>
                  <a:pt x="15630" y="1121"/>
                  <a:pt x="15676" y="1121"/>
                </a:cubicBezTo>
                <a:cubicBezTo>
                  <a:pt x="15676" y="1145"/>
                  <a:pt x="15676" y="1162"/>
                  <a:pt x="15699" y="1170"/>
                </a:cubicBezTo>
                <a:cubicBezTo>
                  <a:pt x="15745" y="1170"/>
                  <a:pt x="15734" y="1121"/>
                  <a:pt x="15803" y="1145"/>
                </a:cubicBezTo>
                <a:cubicBezTo>
                  <a:pt x="15803" y="1129"/>
                  <a:pt x="15780" y="1129"/>
                  <a:pt x="15792" y="1113"/>
                </a:cubicBezTo>
                <a:cubicBezTo>
                  <a:pt x="15849" y="1121"/>
                  <a:pt x="15884" y="1105"/>
                  <a:pt x="15907" y="1072"/>
                </a:cubicBezTo>
                <a:cubicBezTo>
                  <a:pt x="15976" y="1097"/>
                  <a:pt x="15988" y="1056"/>
                  <a:pt x="16046" y="1064"/>
                </a:cubicBezTo>
                <a:cubicBezTo>
                  <a:pt x="15976" y="1202"/>
                  <a:pt x="15826" y="1267"/>
                  <a:pt x="15769" y="1413"/>
                </a:cubicBezTo>
                <a:cubicBezTo>
                  <a:pt x="15699" y="1422"/>
                  <a:pt x="15688" y="1470"/>
                  <a:pt x="15676" y="1527"/>
                </a:cubicBezTo>
                <a:lnTo>
                  <a:pt x="15653" y="1536"/>
                </a:lnTo>
                <a:lnTo>
                  <a:pt x="15653" y="1535"/>
                </a:lnTo>
                <a:lnTo>
                  <a:pt x="15652" y="1536"/>
                </a:lnTo>
                <a:lnTo>
                  <a:pt x="15598" y="1557"/>
                </a:lnTo>
                <a:cubicBezTo>
                  <a:pt x="15584" y="1578"/>
                  <a:pt x="15584" y="1608"/>
                  <a:pt x="15607" y="1641"/>
                </a:cubicBezTo>
                <a:cubicBezTo>
                  <a:pt x="15613" y="1621"/>
                  <a:pt x="15613" y="1596"/>
                  <a:pt x="15617" y="1576"/>
                </a:cubicBezTo>
                <a:lnTo>
                  <a:pt x="15652" y="1536"/>
                </a:lnTo>
                <a:lnTo>
                  <a:pt x="15653" y="1536"/>
                </a:lnTo>
                <a:lnTo>
                  <a:pt x="15624" y="1631"/>
                </a:lnTo>
                <a:cubicBezTo>
                  <a:pt x="15613" y="1659"/>
                  <a:pt x="15595" y="1682"/>
                  <a:pt x="15561" y="1690"/>
                </a:cubicBezTo>
                <a:cubicBezTo>
                  <a:pt x="15607" y="1706"/>
                  <a:pt x="15572" y="1747"/>
                  <a:pt x="15549" y="1755"/>
                </a:cubicBezTo>
                <a:cubicBezTo>
                  <a:pt x="15549" y="1730"/>
                  <a:pt x="15561" y="1682"/>
                  <a:pt x="15538" y="1665"/>
                </a:cubicBezTo>
                <a:cubicBezTo>
                  <a:pt x="15503" y="1706"/>
                  <a:pt x="15561" y="1763"/>
                  <a:pt x="15538" y="1812"/>
                </a:cubicBezTo>
                <a:cubicBezTo>
                  <a:pt x="15514" y="1812"/>
                  <a:pt x="15503" y="1795"/>
                  <a:pt x="15480" y="1795"/>
                </a:cubicBezTo>
                <a:cubicBezTo>
                  <a:pt x="15468" y="1812"/>
                  <a:pt x="15457" y="1868"/>
                  <a:pt x="15434" y="1828"/>
                </a:cubicBezTo>
                <a:cubicBezTo>
                  <a:pt x="15434" y="1836"/>
                  <a:pt x="15422" y="1836"/>
                  <a:pt x="15422" y="1844"/>
                </a:cubicBezTo>
                <a:cubicBezTo>
                  <a:pt x="15445" y="1860"/>
                  <a:pt x="15434" y="1893"/>
                  <a:pt x="15457" y="1909"/>
                </a:cubicBezTo>
                <a:cubicBezTo>
                  <a:pt x="15468" y="1909"/>
                  <a:pt x="15480" y="1901"/>
                  <a:pt x="15480" y="1893"/>
                </a:cubicBezTo>
                <a:cubicBezTo>
                  <a:pt x="15480" y="1876"/>
                  <a:pt x="15457" y="1868"/>
                  <a:pt x="15468" y="1852"/>
                </a:cubicBezTo>
                <a:cubicBezTo>
                  <a:pt x="15514" y="1868"/>
                  <a:pt x="15468" y="1812"/>
                  <a:pt x="15503" y="1820"/>
                </a:cubicBezTo>
                <a:cubicBezTo>
                  <a:pt x="15526" y="1860"/>
                  <a:pt x="15491" y="1844"/>
                  <a:pt x="15491" y="1885"/>
                </a:cubicBezTo>
                <a:cubicBezTo>
                  <a:pt x="15514" y="1909"/>
                  <a:pt x="15561" y="1901"/>
                  <a:pt x="15561" y="1893"/>
                </a:cubicBezTo>
                <a:cubicBezTo>
                  <a:pt x="15572" y="1917"/>
                  <a:pt x="15561" y="1950"/>
                  <a:pt x="15607" y="1950"/>
                </a:cubicBezTo>
                <a:cubicBezTo>
                  <a:pt x="15595" y="1901"/>
                  <a:pt x="15561" y="1787"/>
                  <a:pt x="15641" y="1820"/>
                </a:cubicBezTo>
                <a:cubicBezTo>
                  <a:pt x="15653" y="1803"/>
                  <a:pt x="15653" y="1787"/>
                  <a:pt x="15676" y="1771"/>
                </a:cubicBezTo>
                <a:cubicBezTo>
                  <a:pt x="15653" y="1771"/>
                  <a:pt x="15641" y="1763"/>
                  <a:pt x="15630" y="1755"/>
                </a:cubicBezTo>
                <a:cubicBezTo>
                  <a:pt x="15665" y="1755"/>
                  <a:pt x="15688" y="1747"/>
                  <a:pt x="15688" y="1738"/>
                </a:cubicBezTo>
                <a:cubicBezTo>
                  <a:pt x="15711" y="1698"/>
                  <a:pt x="15734" y="1657"/>
                  <a:pt x="15757" y="1625"/>
                </a:cubicBezTo>
                <a:cubicBezTo>
                  <a:pt x="15780" y="1584"/>
                  <a:pt x="15815" y="1552"/>
                  <a:pt x="15849" y="1519"/>
                </a:cubicBezTo>
                <a:cubicBezTo>
                  <a:pt x="15907" y="1462"/>
                  <a:pt x="15988" y="1405"/>
                  <a:pt x="16046" y="1365"/>
                </a:cubicBezTo>
                <a:cubicBezTo>
                  <a:pt x="16046" y="1430"/>
                  <a:pt x="16034" y="1438"/>
                  <a:pt x="16034" y="1487"/>
                </a:cubicBezTo>
                <a:cubicBezTo>
                  <a:pt x="16069" y="1462"/>
                  <a:pt x="16103" y="1438"/>
                  <a:pt x="16127" y="1405"/>
                </a:cubicBezTo>
                <a:cubicBezTo>
                  <a:pt x="16150" y="1405"/>
                  <a:pt x="16196" y="1430"/>
                  <a:pt x="16196" y="1413"/>
                </a:cubicBezTo>
                <a:cubicBezTo>
                  <a:pt x="16161" y="1373"/>
                  <a:pt x="16265" y="1389"/>
                  <a:pt x="16254" y="1340"/>
                </a:cubicBezTo>
                <a:cubicBezTo>
                  <a:pt x="16300" y="1348"/>
                  <a:pt x="16288" y="1324"/>
                  <a:pt x="16323" y="1316"/>
                </a:cubicBezTo>
                <a:cubicBezTo>
                  <a:pt x="16323" y="1340"/>
                  <a:pt x="16300" y="1340"/>
                  <a:pt x="16300" y="1365"/>
                </a:cubicBezTo>
                <a:cubicBezTo>
                  <a:pt x="16335" y="1373"/>
                  <a:pt x="16346" y="1389"/>
                  <a:pt x="16369" y="1381"/>
                </a:cubicBezTo>
                <a:cubicBezTo>
                  <a:pt x="16381" y="1470"/>
                  <a:pt x="16346" y="1543"/>
                  <a:pt x="16323" y="1625"/>
                </a:cubicBezTo>
                <a:cubicBezTo>
                  <a:pt x="16311" y="1682"/>
                  <a:pt x="16277" y="1803"/>
                  <a:pt x="16219" y="1828"/>
                </a:cubicBezTo>
                <a:cubicBezTo>
                  <a:pt x="16219" y="1876"/>
                  <a:pt x="16196" y="1925"/>
                  <a:pt x="16173" y="1966"/>
                </a:cubicBezTo>
                <a:cubicBezTo>
                  <a:pt x="16138" y="2006"/>
                  <a:pt x="16103" y="2047"/>
                  <a:pt x="16069" y="2080"/>
                </a:cubicBezTo>
                <a:cubicBezTo>
                  <a:pt x="16069" y="2161"/>
                  <a:pt x="16011" y="2218"/>
                  <a:pt x="15953" y="2275"/>
                </a:cubicBezTo>
                <a:cubicBezTo>
                  <a:pt x="15942" y="2266"/>
                  <a:pt x="15930" y="2266"/>
                  <a:pt x="15919" y="2258"/>
                </a:cubicBezTo>
                <a:cubicBezTo>
                  <a:pt x="15919" y="2291"/>
                  <a:pt x="15861" y="2315"/>
                  <a:pt x="15907" y="2348"/>
                </a:cubicBezTo>
                <a:cubicBezTo>
                  <a:pt x="15907" y="2348"/>
                  <a:pt x="15907" y="2348"/>
                  <a:pt x="15838" y="2331"/>
                </a:cubicBezTo>
                <a:cubicBezTo>
                  <a:pt x="15815" y="2372"/>
                  <a:pt x="15792" y="2421"/>
                  <a:pt x="15780" y="2470"/>
                </a:cubicBezTo>
                <a:cubicBezTo>
                  <a:pt x="15769" y="2518"/>
                  <a:pt x="15769" y="2567"/>
                  <a:pt x="15792" y="2624"/>
                </a:cubicBezTo>
                <a:cubicBezTo>
                  <a:pt x="15745" y="2640"/>
                  <a:pt x="15722" y="2673"/>
                  <a:pt x="15769" y="2713"/>
                </a:cubicBezTo>
                <a:cubicBezTo>
                  <a:pt x="15618" y="2721"/>
                  <a:pt x="15503" y="2794"/>
                  <a:pt x="15480" y="2876"/>
                </a:cubicBezTo>
                <a:cubicBezTo>
                  <a:pt x="15503" y="2876"/>
                  <a:pt x="15480" y="2851"/>
                  <a:pt x="15514" y="2859"/>
                </a:cubicBezTo>
                <a:cubicBezTo>
                  <a:pt x="15538" y="2884"/>
                  <a:pt x="15514" y="2892"/>
                  <a:pt x="15549" y="2924"/>
                </a:cubicBezTo>
                <a:cubicBezTo>
                  <a:pt x="15538" y="2941"/>
                  <a:pt x="15503" y="2933"/>
                  <a:pt x="15514" y="2973"/>
                </a:cubicBezTo>
                <a:cubicBezTo>
                  <a:pt x="15468" y="2965"/>
                  <a:pt x="15445" y="2965"/>
                  <a:pt x="15434" y="2981"/>
                </a:cubicBezTo>
                <a:cubicBezTo>
                  <a:pt x="15468" y="2998"/>
                  <a:pt x="15468" y="3022"/>
                  <a:pt x="15480" y="3046"/>
                </a:cubicBezTo>
                <a:cubicBezTo>
                  <a:pt x="15318" y="3071"/>
                  <a:pt x="15214" y="3144"/>
                  <a:pt x="15179" y="3266"/>
                </a:cubicBezTo>
                <a:cubicBezTo>
                  <a:pt x="15179" y="3266"/>
                  <a:pt x="15179" y="3266"/>
                  <a:pt x="15387" y="3266"/>
                </a:cubicBezTo>
                <a:cubicBezTo>
                  <a:pt x="15457" y="3249"/>
                  <a:pt x="15549" y="3217"/>
                  <a:pt x="15526" y="3176"/>
                </a:cubicBezTo>
                <a:cubicBezTo>
                  <a:pt x="15549" y="3184"/>
                  <a:pt x="15549" y="3168"/>
                  <a:pt x="15561" y="3168"/>
                </a:cubicBezTo>
                <a:cubicBezTo>
                  <a:pt x="15561" y="3176"/>
                  <a:pt x="15561" y="3192"/>
                  <a:pt x="15572" y="3192"/>
                </a:cubicBezTo>
                <a:cubicBezTo>
                  <a:pt x="15584" y="3184"/>
                  <a:pt x="15572" y="3176"/>
                  <a:pt x="15572" y="3160"/>
                </a:cubicBezTo>
                <a:cubicBezTo>
                  <a:pt x="15572" y="3160"/>
                  <a:pt x="15572" y="3152"/>
                  <a:pt x="15572" y="3152"/>
                </a:cubicBezTo>
                <a:cubicBezTo>
                  <a:pt x="15561" y="3136"/>
                  <a:pt x="15561" y="3119"/>
                  <a:pt x="15595" y="3119"/>
                </a:cubicBezTo>
                <a:cubicBezTo>
                  <a:pt x="15618" y="3127"/>
                  <a:pt x="15618" y="3136"/>
                  <a:pt x="15618" y="3144"/>
                </a:cubicBezTo>
                <a:cubicBezTo>
                  <a:pt x="15641" y="3152"/>
                  <a:pt x="15665" y="3160"/>
                  <a:pt x="15676" y="3127"/>
                </a:cubicBezTo>
                <a:cubicBezTo>
                  <a:pt x="15722" y="3144"/>
                  <a:pt x="15722" y="3111"/>
                  <a:pt x="15757" y="3111"/>
                </a:cubicBezTo>
                <a:cubicBezTo>
                  <a:pt x="15769" y="3136"/>
                  <a:pt x="15722" y="3144"/>
                  <a:pt x="15757" y="3152"/>
                </a:cubicBezTo>
                <a:cubicBezTo>
                  <a:pt x="15803" y="3136"/>
                  <a:pt x="15838" y="3119"/>
                  <a:pt x="15884" y="3095"/>
                </a:cubicBezTo>
                <a:cubicBezTo>
                  <a:pt x="15861" y="3095"/>
                  <a:pt x="15849" y="3095"/>
                  <a:pt x="15849" y="3087"/>
                </a:cubicBezTo>
                <a:cubicBezTo>
                  <a:pt x="15942" y="3030"/>
                  <a:pt x="15942" y="2916"/>
                  <a:pt x="16046" y="2859"/>
                </a:cubicBezTo>
                <a:cubicBezTo>
                  <a:pt x="16034" y="2859"/>
                  <a:pt x="16034" y="2843"/>
                  <a:pt x="16011" y="2835"/>
                </a:cubicBezTo>
                <a:cubicBezTo>
                  <a:pt x="16069" y="2835"/>
                  <a:pt x="16034" y="2794"/>
                  <a:pt x="16069" y="2794"/>
                </a:cubicBezTo>
                <a:cubicBezTo>
                  <a:pt x="16092" y="2827"/>
                  <a:pt x="16046" y="2843"/>
                  <a:pt x="16103" y="2851"/>
                </a:cubicBezTo>
                <a:cubicBezTo>
                  <a:pt x="16127" y="2819"/>
                  <a:pt x="16161" y="2794"/>
                  <a:pt x="16184" y="2754"/>
                </a:cubicBezTo>
                <a:cubicBezTo>
                  <a:pt x="16207" y="2746"/>
                  <a:pt x="16207" y="2754"/>
                  <a:pt x="16231" y="2754"/>
                </a:cubicBezTo>
                <a:cubicBezTo>
                  <a:pt x="16231" y="2754"/>
                  <a:pt x="16231" y="2754"/>
                  <a:pt x="16231" y="2721"/>
                </a:cubicBezTo>
                <a:cubicBezTo>
                  <a:pt x="16231" y="2721"/>
                  <a:pt x="16231" y="2721"/>
                  <a:pt x="16288" y="2721"/>
                </a:cubicBezTo>
                <a:cubicBezTo>
                  <a:pt x="16288" y="2721"/>
                  <a:pt x="16288" y="2721"/>
                  <a:pt x="16288" y="2673"/>
                </a:cubicBezTo>
                <a:cubicBezTo>
                  <a:pt x="16288" y="2673"/>
                  <a:pt x="16288" y="2673"/>
                  <a:pt x="16404" y="2673"/>
                </a:cubicBezTo>
                <a:cubicBezTo>
                  <a:pt x="16404" y="2656"/>
                  <a:pt x="16415" y="2648"/>
                  <a:pt x="16438" y="2648"/>
                </a:cubicBezTo>
                <a:cubicBezTo>
                  <a:pt x="16450" y="2648"/>
                  <a:pt x="16450" y="2656"/>
                  <a:pt x="16450" y="2664"/>
                </a:cubicBezTo>
                <a:cubicBezTo>
                  <a:pt x="16462" y="2664"/>
                  <a:pt x="16462" y="2664"/>
                  <a:pt x="16462" y="2673"/>
                </a:cubicBezTo>
                <a:cubicBezTo>
                  <a:pt x="16485" y="2648"/>
                  <a:pt x="16496" y="2632"/>
                  <a:pt x="16485" y="2599"/>
                </a:cubicBezTo>
                <a:cubicBezTo>
                  <a:pt x="16531" y="2616"/>
                  <a:pt x="16519" y="2575"/>
                  <a:pt x="16566" y="2591"/>
                </a:cubicBezTo>
                <a:cubicBezTo>
                  <a:pt x="16542" y="2583"/>
                  <a:pt x="16531" y="2559"/>
                  <a:pt x="16566" y="2559"/>
                </a:cubicBezTo>
                <a:cubicBezTo>
                  <a:pt x="16577" y="2591"/>
                  <a:pt x="16600" y="2608"/>
                  <a:pt x="16658" y="2608"/>
                </a:cubicBezTo>
                <a:cubicBezTo>
                  <a:pt x="16646" y="2632"/>
                  <a:pt x="16635" y="2648"/>
                  <a:pt x="16623" y="2673"/>
                </a:cubicBezTo>
                <a:cubicBezTo>
                  <a:pt x="16623" y="2673"/>
                  <a:pt x="16623" y="2673"/>
                  <a:pt x="16681" y="2673"/>
                </a:cubicBezTo>
                <a:cubicBezTo>
                  <a:pt x="16669" y="2632"/>
                  <a:pt x="16693" y="2608"/>
                  <a:pt x="16716" y="2575"/>
                </a:cubicBezTo>
                <a:lnTo>
                  <a:pt x="16695" y="2559"/>
                </a:lnTo>
                <a:lnTo>
                  <a:pt x="16773" y="2551"/>
                </a:lnTo>
                <a:cubicBezTo>
                  <a:pt x="16773" y="2543"/>
                  <a:pt x="16716" y="2526"/>
                  <a:pt x="16750" y="2510"/>
                </a:cubicBezTo>
                <a:cubicBezTo>
                  <a:pt x="16750" y="2518"/>
                  <a:pt x="16797" y="2543"/>
                  <a:pt x="16797" y="2518"/>
                </a:cubicBezTo>
                <a:cubicBezTo>
                  <a:pt x="16785" y="2486"/>
                  <a:pt x="16750" y="2494"/>
                  <a:pt x="16750" y="2453"/>
                </a:cubicBezTo>
                <a:cubicBezTo>
                  <a:pt x="16773" y="2453"/>
                  <a:pt x="16831" y="2478"/>
                  <a:pt x="16831" y="2461"/>
                </a:cubicBezTo>
                <a:cubicBezTo>
                  <a:pt x="16808" y="2453"/>
                  <a:pt x="16762" y="2405"/>
                  <a:pt x="16785" y="2388"/>
                </a:cubicBezTo>
                <a:cubicBezTo>
                  <a:pt x="16831" y="2396"/>
                  <a:pt x="16808" y="2421"/>
                  <a:pt x="16820" y="2421"/>
                </a:cubicBezTo>
                <a:cubicBezTo>
                  <a:pt x="16820" y="2396"/>
                  <a:pt x="16889" y="2437"/>
                  <a:pt x="16877" y="2413"/>
                </a:cubicBezTo>
                <a:lnTo>
                  <a:pt x="16877" y="2331"/>
                </a:lnTo>
                <a:cubicBezTo>
                  <a:pt x="16889" y="2331"/>
                  <a:pt x="16889" y="2340"/>
                  <a:pt x="16900" y="2340"/>
                </a:cubicBezTo>
                <a:cubicBezTo>
                  <a:pt x="16935" y="2226"/>
                  <a:pt x="17016" y="2185"/>
                  <a:pt x="17016" y="2055"/>
                </a:cubicBezTo>
                <a:cubicBezTo>
                  <a:pt x="17062" y="2063"/>
                  <a:pt x="17051" y="2047"/>
                  <a:pt x="17085" y="2047"/>
                </a:cubicBezTo>
                <a:cubicBezTo>
                  <a:pt x="17108" y="2104"/>
                  <a:pt x="17051" y="2161"/>
                  <a:pt x="17120" y="2226"/>
                </a:cubicBezTo>
                <a:cubicBezTo>
                  <a:pt x="17120" y="2226"/>
                  <a:pt x="17131" y="2226"/>
                  <a:pt x="17143" y="2226"/>
                </a:cubicBezTo>
                <a:cubicBezTo>
                  <a:pt x="17143" y="2136"/>
                  <a:pt x="17108" y="2031"/>
                  <a:pt x="17235" y="2015"/>
                </a:cubicBezTo>
                <a:cubicBezTo>
                  <a:pt x="17247" y="1950"/>
                  <a:pt x="17270" y="1852"/>
                  <a:pt x="17363" y="1852"/>
                </a:cubicBezTo>
                <a:cubicBezTo>
                  <a:pt x="17339" y="1836"/>
                  <a:pt x="17351" y="1820"/>
                  <a:pt x="17363" y="1812"/>
                </a:cubicBezTo>
                <a:cubicBezTo>
                  <a:pt x="17363" y="1836"/>
                  <a:pt x="17374" y="1852"/>
                  <a:pt x="17409" y="1844"/>
                </a:cubicBezTo>
                <a:cubicBezTo>
                  <a:pt x="17420" y="1828"/>
                  <a:pt x="17443" y="1820"/>
                  <a:pt x="17490" y="1828"/>
                </a:cubicBezTo>
                <a:cubicBezTo>
                  <a:pt x="17478" y="1803"/>
                  <a:pt x="17501" y="1795"/>
                  <a:pt x="17466" y="1787"/>
                </a:cubicBezTo>
                <a:cubicBezTo>
                  <a:pt x="17466" y="1803"/>
                  <a:pt x="17478" y="1812"/>
                  <a:pt x="17455" y="1820"/>
                </a:cubicBezTo>
                <a:cubicBezTo>
                  <a:pt x="17409" y="1787"/>
                  <a:pt x="17466" y="1763"/>
                  <a:pt x="17443" y="1714"/>
                </a:cubicBezTo>
                <a:cubicBezTo>
                  <a:pt x="17559" y="1755"/>
                  <a:pt x="17617" y="1682"/>
                  <a:pt x="17697" y="1657"/>
                </a:cubicBezTo>
                <a:cubicBezTo>
                  <a:pt x="17721" y="1690"/>
                  <a:pt x="17778" y="1665"/>
                  <a:pt x="17825" y="1657"/>
                </a:cubicBezTo>
                <a:cubicBezTo>
                  <a:pt x="17928" y="1722"/>
                  <a:pt x="17928" y="1836"/>
                  <a:pt x="17894" y="1950"/>
                </a:cubicBezTo>
                <a:cubicBezTo>
                  <a:pt x="17859" y="1933"/>
                  <a:pt x="17894" y="1917"/>
                  <a:pt x="17859" y="1901"/>
                </a:cubicBezTo>
                <a:cubicBezTo>
                  <a:pt x="17813" y="1917"/>
                  <a:pt x="17859" y="1974"/>
                  <a:pt x="17801" y="1998"/>
                </a:cubicBezTo>
                <a:cubicBezTo>
                  <a:pt x="17928" y="2080"/>
                  <a:pt x="17721" y="2193"/>
                  <a:pt x="17744" y="2266"/>
                </a:cubicBezTo>
                <a:cubicBezTo>
                  <a:pt x="17628" y="2299"/>
                  <a:pt x="17605" y="2413"/>
                  <a:pt x="17594" y="2461"/>
                </a:cubicBezTo>
                <a:cubicBezTo>
                  <a:pt x="17617" y="2453"/>
                  <a:pt x="17617" y="2388"/>
                  <a:pt x="17663" y="2421"/>
                </a:cubicBezTo>
                <a:cubicBezTo>
                  <a:pt x="17640" y="2478"/>
                  <a:pt x="17582" y="2502"/>
                  <a:pt x="17605" y="2551"/>
                </a:cubicBezTo>
                <a:cubicBezTo>
                  <a:pt x="17559" y="2583"/>
                  <a:pt x="17501" y="2640"/>
                  <a:pt x="17524" y="2673"/>
                </a:cubicBezTo>
                <a:cubicBezTo>
                  <a:pt x="17524" y="2673"/>
                  <a:pt x="17524" y="2673"/>
                  <a:pt x="17536" y="2673"/>
                </a:cubicBezTo>
                <a:cubicBezTo>
                  <a:pt x="17536" y="2673"/>
                  <a:pt x="17536" y="2673"/>
                  <a:pt x="17536" y="2681"/>
                </a:cubicBezTo>
                <a:cubicBezTo>
                  <a:pt x="17536" y="2681"/>
                  <a:pt x="17536" y="2689"/>
                  <a:pt x="17536" y="2689"/>
                </a:cubicBezTo>
                <a:cubicBezTo>
                  <a:pt x="17536" y="2689"/>
                  <a:pt x="17536" y="2689"/>
                  <a:pt x="17536" y="3054"/>
                </a:cubicBezTo>
                <a:cubicBezTo>
                  <a:pt x="17536" y="3063"/>
                  <a:pt x="17547" y="3063"/>
                  <a:pt x="17547" y="3063"/>
                </a:cubicBezTo>
                <a:cubicBezTo>
                  <a:pt x="17582" y="3014"/>
                  <a:pt x="17547" y="2957"/>
                  <a:pt x="17617" y="2933"/>
                </a:cubicBezTo>
                <a:cubicBezTo>
                  <a:pt x="17640" y="2933"/>
                  <a:pt x="17628" y="2965"/>
                  <a:pt x="17674" y="2957"/>
                </a:cubicBezTo>
                <a:cubicBezTo>
                  <a:pt x="17709" y="2941"/>
                  <a:pt x="17697" y="2892"/>
                  <a:pt x="17755" y="2884"/>
                </a:cubicBezTo>
                <a:cubicBezTo>
                  <a:pt x="17755" y="2900"/>
                  <a:pt x="17767" y="2924"/>
                  <a:pt x="17790" y="2924"/>
                </a:cubicBezTo>
                <a:cubicBezTo>
                  <a:pt x="17836" y="2916"/>
                  <a:pt x="17813" y="2868"/>
                  <a:pt x="17882" y="2876"/>
                </a:cubicBezTo>
                <a:cubicBezTo>
                  <a:pt x="17882" y="2859"/>
                  <a:pt x="17871" y="2859"/>
                  <a:pt x="17871" y="2851"/>
                </a:cubicBezTo>
                <a:cubicBezTo>
                  <a:pt x="17928" y="2843"/>
                  <a:pt x="17963" y="2811"/>
                  <a:pt x="17975" y="2778"/>
                </a:cubicBezTo>
                <a:cubicBezTo>
                  <a:pt x="18056" y="2778"/>
                  <a:pt x="18056" y="2738"/>
                  <a:pt x="18125" y="2729"/>
                </a:cubicBezTo>
                <a:cubicBezTo>
                  <a:pt x="18102" y="2827"/>
                  <a:pt x="18044" y="2908"/>
                  <a:pt x="17998" y="2989"/>
                </a:cubicBezTo>
                <a:cubicBezTo>
                  <a:pt x="18009" y="2973"/>
                  <a:pt x="18032" y="2973"/>
                  <a:pt x="18056" y="2965"/>
                </a:cubicBezTo>
                <a:cubicBezTo>
                  <a:pt x="18067" y="2941"/>
                  <a:pt x="18044" y="2933"/>
                  <a:pt x="18056" y="2908"/>
                </a:cubicBezTo>
                <a:lnTo>
                  <a:pt x="18084" y="2908"/>
                </a:lnTo>
                <a:lnTo>
                  <a:pt x="18090" y="2941"/>
                </a:lnTo>
                <a:cubicBezTo>
                  <a:pt x="18136" y="2924"/>
                  <a:pt x="18090" y="2965"/>
                  <a:pt x="18136" y="2973"/>
                </a:cubicBezTo>
                <a:cubicBezTo>
                  <a:pt x="18125" y="2933"/>
                  <a:pt x="18148" y="2908"/>
                  <a:pt x="18183" y="2941"/>
                </a:cubicBezTo>
                <a:cubicBezTo>
                  <a:pt x="18148" y="2973"/>
                  <a:pt x="18160" y="2998"/>
                  <a:pt x="18113" y="3006"/>
                </a:cubicBezTo>
                <a:cubicBezTo>
                  <a:pt x="18125" y="3006"/>
                  <a:pt x="18125" y="3014"/>
                  <a:pt x="18136" y="3014"/>
                </a:cubicBezTo>
                <a:cubicBezTo>
                  <a:pt x="18171" y="3022"/>
                  <a:pt x="18171" y="2973"/>
                  <a:pt x="18206" y="3006"/>
                </a:cubicBezTo>
                <a:cubicBezTo>
                  <a:pt x="18160" y="3038"/>
                  <a:pt x="18090" y="3030"/>
                  <a:pt x="18056" y="3071"/>
                </a:cubicBezTo>
                <a:cubicBezTo>
                  <a:pt x="18056" y="3087"/>
                  <a:pt x="18102" y="3087"/>
                  <a:pt x="18102" y="3103"/>
                </a:cubicBezTo>
                <a:cubicBezTo>
                  <a:pt x="18067" y="3087"/>
                  <a:pt x="18067" y="3119"/>
                  <a:pt x="18021" y="3103"/>
                </a:cubicBezTo>
                <a:cubicBezTo>
                  <a:pt x="18021" y="3095"/>
                  <a:pt x="18032" y="3079"/>
                  <a:pt x="18021" y="3071"/>
                </a:cubicBezTo>
                <a:cubicBezTo>
                  <a:pt x="17986" y="3087"/>
                  <a:pt x="17940" y="3136"/>
                  <a:pt x="17975" y="3152"/>
                </a:cubicBezTo>
                <a:cubicBezTo>
                  <a:pt x="17952" y="3136"/>
                  <a:pt x="17940" y="3144"/>
                  <a:pt x="17928" y="3144"/>
                </a:cubicBezTo>
                <a:cubicBezTo>
                  <a:pt x="17928" y="3152"/>
                  <a:pt x="17928" y="3160"/>
                  <a:pt x="17917" y="3168"/>
                </a:cubicBezTo>
                <a:cubicBezTo>
                  <a:pt x="17905" y="3176"/>
                  <a:pt x="17882" y="3192"/>
                  <a:pt x="17871" y="3201"/>
                </a:cubicBezTo>
                <a:cubicBezTo>
                  <a:pt x="17882" y="3201"/>
                  <a:pt x="17882" y="3209"/>
                  <a:pt x="17882" y="3217"/>
                </a:cubicBezTo>
                <a:cubicBezTo>
                  <a:pt x="17871" y="3225"/>
                  <a:pt x="17871" y="3225"/>
                  <a:pt x="17859" y="3225"/>
                </a:cubicBezTo>
                <a:cubicBezTo>
                  <a:pt x="17848" y="3249"/>
                  <a:pt x="17848" y="3282"/>
                  <a:pt x="17848" y="3314"/>
                </a:cubicBezTo>
                <a:cubicBezTo>
                  <a:pt x="17778" y="3322"/>
                  <a:pt x="17744" y="3396"/>
                  <a:pt x="17801" y="3452"/>
                </a:cubicBezTo>
                <a:cubicBezTo>
                  <a:pt x="17801" y="3412"/>
                  <a:pt x="17778" y="3347"/>
                  <a:pt x="17836" y="3331"/>
                </a:cubicBezTo>
                <a:cubicBezTo>
                  <a:pt x="17825" y="3396"/>
                  <a:pt x="17836" y="3485"/>
                  <a:pt x="17755" y="3517"/>
                </a:cubicBezTo>
                <a:cubicBezTo>
                  <a:pt x="17813" y="3526"/>
                  <a:pt x="17790" y="3566"/>
                  <a:pt x="17767" y="3591"/>
                </a:cubicBezTo>
                <a:cubicBezTo>
                  <a:pt x="17755" y="3558"/>
                  <a:pt x="17767" y="3509"/>
                  <a:pt x="17732" y="3501"/>
                </a:cubicBezTo>
                <a:cubicBezTo>
                  <a:pt x="17709" y="3550"/>
                  <a:pt x="17778" y="3599"/>
                  <a:pt x="17755" y="3656"/>
                </a:cubicBezTo>
                <a:cubicBezTo>
                  <a:pt x="17732" y="3656"/>
                  <a:pt x="17721" y="3639"/>
                  <a:pt x="17697" y="3647"/>
                </a:cubicBezTo>
                <a:cubicBezTo>
                  <a:pt x="17686" y="3672"/>
                  <a:pt x="17686" y="3729"/>
                  <a:pt x="17651" y="3696"/>
                </a:cubicBezTo>
                <a:cubicBezTo>
                  <a:pt x="17651" y="3704"/>
                  <a:pt x="17640" y="3704"/>
                  <a:pt x="17640" y="3712"/>
                </a:cubicBezTo>
                <a:cubicBezTo>
                  <a:pt x="17663" y="3721"/>
                  <a:pt x="17663" y="3753"/>
                  <a:pt x="17686" y="3769"/>
                </a:cubicBezTo>
                <a:cubicBezTo>
                  <a:pt x="17697" y="3769"/>
                  <a:pt x="17697" y="3761"/>
                  <a:pt x="17709" y="3761"/>
                </a:cubicBezTo>
                <a:cubicBezTo>
                  <a:pt x="17709" y="3761"/>
                  <a:pt x="17709" y="3753"/>
                  <a:pt x="17721" y="3753"/>
                </a:cubicBezTo>
                <a:cubicBezTo>
                  <a:pt x="17721" y="3729"/>
                  <a:pt x="17686" y="3737"/>
                  <a:pt x="17697" y="3712"/>
                </a:cubicBezTo>
                <a:cubicBezTo>
                  <a:pt x="17744" y="3721"/>
                  <a:pt x="17686" y="3672"/>
                  <a:pt x="17721" y="3672"/>
                </a:cubicBezTo>
                <a:cubicBezTo>
                  <a:pt x="17755" y="3712"/>
                  <a:pt x="17721" y="3704"/>
                  <a:pt x="17732" y="3745"/>
                </a:cubicBezTo>
                <a:cubicBezTo>
                  <a:pt x="17755" y="3761"/>
                  <a:pt x="17801" y="3753"/>
                  <a:pt x="17801" y="3729"/>
                </a:cubicBezTo>
                <a:cubicBezTo>
                  <a:pt x="17813" y="3761"/>
                  <a:pt x="17813" y="3794"/>
                  <a:pt x="17859" y="3794"/>
                </a:cubicBezTo>
                <a:cubicBezTo>
                  <a:pt x="17836" y="3737"/>
                  <a:pt x="17778" y="3623"/>
                  <a:pt x="17871" y="3639"/>
                </a:cubicBezTo>
                <a:cubicBezTo>
                  <a:pt x="17882" y="3615"/>
                  <a:pt x="17882" y="3599"/>
                  <a:pt x="17894" y="3582"/>
                </a:cubicBezTo>
                <a:cubicBezTo>
                  <a:pt x="17882" y="3574"/>
                  <a:pt x="17859" y="3574"/>
                  <a:pt x="17848" y="3566"/>
                </a:cubicBezTo>
                <a:cubicBezTo>
                  <a:pt x="17882" y="3558"/>
                  <a:pt x="17905" y="3550"/>
                  <a:pt x="17905" y="3534"/>
                </a:cubicBezTo>
                <a:cubicBezTo>
                  <a:pt x="17940" y="3347"/>
                  <a:pt x="18090" y="3176"/>
                  <a:pt x="18194" y="3046"/>
                </a:cubicBezTo>
                <a:cubicBezTo>
                  <a:pt x="18217" y="3119"/>
                  <a:pt x="18206" y="3136"/>
                  <a:pt x="18217" y="3184"/>
                </a:cubicBezTo>
                <a:cubicBezTo>
                  <a:pt x="18240" y="3152"/>
                  <a:pt x="18275" y="3119"/>
                  <a:pt x="18298" y="3079"/>
                </a:cubicBezTo>
                <a:cubicBezTo>
                  <a:pt x="18310" y="3071"/>
                  <a:pt x="18367" y="3087"/>
                  <a:pt x="18367" y="3063"/>
                </a:cubicBezTo>
                <a:cubicBezTo>
                  <a:pt x="18321" y="3030"/>
                  <a:pt x="18437" y="3022"/>
                  <a:pt x="18414" y="2973"/>
                </a:cubicBezTo>
                <a:cubicBezTo>
                  <a:pt x="18460" y="2973"/>
                  <a:pt x="18437" y="2949"/>
                  <a:pt x="18483" y="2933"/>
                </a:cubicBezTo>
                <a:cubicBezTo>
                  <a:pt x="18495" y="2957"/>
                  <a:pt x="18460" y="2957"/>
                  <a:pt x="18471" y="2989"/>
                </a:cubicBezTo>
                <a:cubicBezTo>
                  <a:pt x="18495" y="2989"/>
                  <a:pt x="18529" y="2998"/>
                  <a:pt x="18541" y="2981"/>
                </a:cubicBezTo>
                <a:cubicBezTo>
                  <a:pt x="18575" y="3079"/>
                  <a:pt x="18564" y="3160"/>
                  <a:pt x="18552" y="3266"/>
                </a:cubicBezTo>
                <a:cubicBezTo>
                  <a:pt x="18541" y="3322"/>
                  <a:pt x="18541" y="3461"/>
                  <a:pt x="18483" y="3509"/>
                </a:cubicBezTo>
                <a:cubicBezTo>
                  <a:pt x="18518" y="3615"/>
                  <a:pt x="18437" y="3729"/>
                  <a:pt x="18379" y="3818"/>
                </a:cubicBezTo>
                <a:cubicBezTo>
                  <a:pt x="18391" y="3907"/>
                  <a:pt x="18333" y="3980"/>
                  <a:pt x="18287" y="4062"/>
                </a:cubicBezTo>
                <a:cubicBezTo>
                  <a:pt x="18275" y="4054"/>
                  <a:pt x="18263" y="4054"/>
                  <a:pt x="18252" y="4045"/>
                </a:cubicBezTo>
                <a:cubicBezTo>
                  <a:pt x="18263" y="4086"/>
                  <a:pt x="18194" y="4135"/>
                  <a:pt x="18252" y="4151"/>
                </a:cubicBezTo>
                <a:cubicBezTo>
                  <a:pt x="18229" y="4151"/>
                  <a:pt x="18206" y="4151"/>
                  <a:pt x="18171" y="4151"/>
                </a:cubicBezTo>
                <a:cubicBezTo>
                  <a:pt x="18171" y="4167"/>
                  <a:pt x="18160" y="4184"/>
                  <a:pt x="18160" y="4192"/>
                </a:cubicBezTo>
                <a:cubicBezTo>
                  <a:pt x="18183" y="4200"/>
                  <a:pt x="18206" y="4175"/>
                  <a:pt x="18229" y="4184"/>
                </a:cubicBezTo>
                <a:cubicBezTo>
                  <a:pt x="18240" y="4208"/>
                  <a:pt x="18217" y="4249"/>
                  <a:pt x="18252" y="4257"/>
                </a:cubicBezTo>
                <a:cubicBezTo>
                  <a:pt x="18252" y="4216"/>
                  <a:pt x="18298" y="4224"/>
                  <a:pt x="18321" y="4200"/>
                </a:cubicBezTo>
                <a:cubicBezTo>
                  <a:pt x="18321" y="4167"/>
                  <a:pt x="18321" y="4184"/>
                  <a:pt x="18310" y="4143"/>
                </a:cubicBezTo>
                <a:cubicBezTo>
                  <a:pt x="18356" y="4159"/>
                  <a:pt x="18344" y="4159"/>
                  <a:pt x="18402" y="4167"/>
                </a:cubicBezTo>
                <a:cubicBezTo>
                  <a:pt x="18391" y="4192"/>
                  <a:pt x="18414" y="4192"/>
                  <a:pt x="18425" y="4224"/>
                </a:cubicBezTo>
                <a:cubicBezTo>
                  <a:pt x="18414" y="4240"/>
                  <a:pt x="18367" y="4232"/>
                  <a:pt x="18367" y="4265"/>
                </a:cubicBezTo>
                <a:cubicBezTo>
                  <a:pt x="18275" y="4257"/>
                  <a:pt x="18240" y="4305"/>
                  <a:pt x="18148" y="4322"/>
                </a:cubicBezTo>
                <a:cubicBezTo>
                  <a:pt x="18148" y="4338"/>
                  <a:pt x="18148" y="4346"/>
                  <a:pt x="18136" y="4354"/>
                </a:cubicBezTo>
                <a:cubicBezTo>
                  <a:pt x="18136" y="4378"/>
                  <a:pt x="18148" y="4411"/>
                  <a:pt x="18148" y="4435"/>
                </a:cubicBezTo>
                <a:cubicBezTo>
                  <a:pt x="18160" y="4435"/>
                  <a:pt x="18171" y="4427"/>
                  <a:pt x="18194" y="4427"/>
                </a:cubicBezTo>
                <a:cubicBezTo>
                  <a:pt x="18194" y="4452"/>
                  <a:pt x="18183" y="4468"/>
                  <a:pt x="18160" y="4468"/>
                </a:cubicBezTo>
                <a:cubicBezTo>
                  <a:pt x="18171" y="4476"/>
                  <a:pt x="18171" y="4484"/>
                  <a:pt x="18171" y="4484"/>
                </a:cubicBezTo>
                <a:cubicBezTo>
                  <a:pt x="18160" y="4492"/>
                  <a:pt x="18148" y="4500"/>
                  <a:pt x="18148" y="4508"/>
                </a:cubicBezTo>
                <a:cubicBezTo>
                  <a:pt x="18136" y="4525"/>
                  <a:pt x="18125" y="4525"/>
                  <a:pt x="18148" y="4541"/>
                </a:cubicBezTo>
                <a:cubicBezTo>
                  <a:pt x="18160" y="4525"/>
                  <a:pt x="18194" y="4549"/>
                  <a:pt x="18206" y="4557"/>
                </a:cubicBezTo>
                <a:cubicBezTo>
                  <a:pt x="18171" y="4525"/>
                  <a:pt x="18229" y="4541"/>
                  <a:pt x="18217" y="4508"/>
                </a:cubicBezTo>
                <a:cubicBezTo>
                  <a:pt x="18206" y="4508"/>
                  <a:pt x="18194" y="4508"/>
                  <a:pt x="18183" y="4492"/>
                </a:cubicBezTo>
                <a:cubicBezTo>
                  <a:pt x="18229" y="4492"/>
                  <a:pt x="18240" y="4452"/>
                  <a:pt x="18298" y="4476"/>
                </a:cubicBezTo>
                <a:cubicBezTo>
                  <a:pt x="18298" y="4492"/>
                  <a:pt x="18287" y="4508"/>
                  <a:pt x="18310" y="4517"/>
                </a:cubicBezTo>
                <a:cubicBezTo>
                  <a:pt x="18344" y="4500"/>
                  <a:pt x="18321" y="4476"/>
                  <a:pt x="18344" y="4452"/>
                </a:cubicBezTo>
                <a:cubicBezTo>
                  <a:pt x="18402" y="4484"/>
                  <a:pt x="18414" y="4435"/>
                  <a:pt x="18483" y="4476"/>
                </a:cubicBezTo>
                <a:cubicBezTo>
                  <a:pt x="18506" y="4452"/>
                  <a:pt x="18564" y="4460"/>
                  <a:pt x="18587" y="4460"/>
                </a:cubicBezTo>
                <a:cubicBezTo>
                  <a:pt x="18587" y="4468"/>
                  <a:pt x="18598" y="4484"/>
                  <a:pt x="18610" y="4492"/>
                </a:cubicBezTo>
                <a:cubicBezTo>
                  <a:pt x="18633" y="4476"/>
                  <a:pt x="18714" y="4500"/>
                  <a:pt x="18656" y="4468"/>
                </a:cubicBezTo>
                <a:cubicBezTo>
                  <a:pt x="18702" y="4460"/>
                  <a:pt x="18679" y="4484"/>
                  <a:pt x="18714" y="4500"/>
                </a:cubicBezTo>
                <a:cubicBezTo>
                  <a:pt x="18714" y="4476"/>
                  <a:pt x="18760" y="4500"/>
                  <a:pt x="18772" y="4484"/>
                </a:cubicBezTo>
                <a:cubicBezTo>
                  <a:pt x="18749" y="4452"/>
                  <a:pt x="18749" y="4476"/>
                  <a:pt x="18714" y="4468"/>
                </a:cubicBezTo>
                <a:cubicBezTo>
                  <a:pt x="18691" y="4452"/>
                  <a:pt x="18714" y="4452"/>
                  <a:pt x="18714" y="4427"/>
                </a:cubicBezTo>
                <a:cubicBezTo>
                  <a:pt x="18749" y="4435"/>
                  <a:pt x="18760" y="4435"/>
                  <a:pt x="18760" y="4411"/>
                </a:cubicBezTo>
                <a:cubicBezTo>
                  <a:pt x="18783" y="4435"/>
                  <a:pt x="18829" y="4403"/>
                  <a:pt x="18829" y="4443"/>
                </a:cubicBezTo>
                <a:cubicBezTo>
                  <a:pt x="18818" y="4443"/>
                  <a:pt x="18760" y="4411"/>
                  <a:pt x="18760" y="4460"/>
                </a:cubicBezTo>
                <a:cubicBezTo>
                  <a:pt x="18829" y="4460"/>
                  <a:pt x="18806" y="4484"/>
                  <a:pt x="18853" y="4500"/>
                </a:cubicBezTo>
                <a:cubicBezTo>
                  <a:pt x="18853" y="4460"/>
                  <a:pt x="18933" y="4500"/>
                  <a:pt x="18945" y="4476"/>
                </a:cubicBezTo>
                <a:cubicBezTo>
                  <a:pt x="18945" y="4492"/>
                  <a:pt x="18933" y="4492"/>
                  <a:pt x="18922" y="4508"/>
                </a:cubicBezTo>
                <a:cubicBezTo>
                  <a:pt x="18945" y="4508"/>
                  <a:pt x="18968" y="4517"/>
                  <a:pt x="18980" y="4500"/>
                </a:cubicBezTo>
                <a:cubicBezTo>
                  <a:pt x="18980" y="4508"/>
                  <a:pt x="18991" y="4525"/>
                  <a:pt x="18991" y="4533"/>
                </a:cubicBezTo>
                <a:cubicBezTo>
                  <a:pt x="18968" y="4533"/>
                  <a:pt x="18945" y="4525"/>
                  <a:pt x="18922" y="4517"/>
                </a:cubicBezTo>
                <a:cubicBezTo>
                  <a:pt x="18876" y="4500"/>
                  <a:pt x="18853" y="4517"/>
                  <a:pt x="18829" y="4533"/>
                </a:cubicBezTo>
                <a:cubicBezTo>
                  <a:pt x="18853" y="4541"/>
                  <a:pt x="18864" y="4557"/>
                  <a:pt x="18841" y="4557"/>
                </a:cubicBezTo>
                <a:cubicBezTo>
                  <a:pt x="18806" y="4533"/>
                  <a:pt x="18760" y="4590"/>
                  <a:pt x="18749" y="4622"/>
                </a:cubicBezTo>
                <a:cubicBezTo>
                  <a:pt x="18714" y="4622"/>
                  <a:pt x="18726" y="4598"/>
                  <a:pt x="18691" y="4598"/>
                </a:cubicBezTo>
                <a:lnTo>
                  <a:pt x="18645" y="4614"/>
                </a:lnTo>
                <a:lnTo>
                  <a:pt x="18622" y="4549"/>
                </a:lnTo>
                <a:cubicBezTo>
                  <a:pt x="18598" y="4557"/>
                  <a:pt x="18633" y="4565"/>
                  <a:pt x="18622" y="4590"/>
                </a:cubicBezTo>
                <a:cubicBezTo>
                  <a:pt x="18575" y="4582"/>
                  <a:pt x="18575" y="4614"/>
                  <a:pt x="18552" y="4614"/>
                </a:cubicBezTo>
                <a:cubicBezTo>
                  <a:pt x="18506" y="4614"/>
                  <a:pt x="18552" y="4582"/>
                  <a:pt x="18506" y="4582"/>
                </a:cubicBezTo>
                <a:cubicBezTo>
                  <a:pt x="18529" y="4614"/>
                  <a:pt x="18495" y="4647"/>
                  <a:pt x="18471" y="4647"/>
                </a:cubicBezTo>
                <a:cubicBezTo>
                  <a:pt x="18495" y="4679"/>
                  <a:pt x="18495" y="4687"/>
                  <a:pt x="18495" y="4712"/>
                </a:cubicBezTo>
                <a:cubicBezTo>
                  <a:pt x="18448" y="4712"/>
                  <a:pt x="18437" y="4752"/>
                  <a:pt x="18367" y="4744"/>
                </a:cubicBezTo>
                <a:cubicBezTo>
                  <a:pt x="18367" y="4720"/>
                  <a:pt x="18414" y="4720"/>
                  <a:pt x="18379" y="4712"/>
                </a:cubicBezTo>
                <a:cubicBezTo>
                  <a:pt x="18356" y="4736"/>
                  <a:pt x="18321" y="4703"/>
                  <a:pt x="18298" y="4744"/>
                </a:cubicBezTo>
                <a:cubicBezTo>
                  <a:pt x="18275" y="4728"/>
                  <a:pt x="18194" y="4736"/>
                  <a:pt x="18183" y="4760"/>
                </a:cubicBezTo>
                <a:cubicBezTo>
                  <a:pt x="18136" y="4752"/>
                  <a:pt x="18160" y="4720"/>
                  <a:pt x="18102" y="4720"/>
                </a:cubicBezTo>
                <a:cubicBezTo>
                  <a:pt x="18125" y="4752"/>
                  <a:pt x="18067" y="4752"/>
                  <a:pt x="18090" y="4785"/>
                </a:cubicBezTo>
                <a:cubicBezTo>
                  <a:pt x="18056" y="4777"/>
                  <a:pt x="18067" y="4801"/>
                  <a:pt x="18044" y="4793"/>
                </a:cubicBezTo>
                <a:cubicBezTo>
                  <a:pt x="18044" y="4777"/>
                  <a:pt x="18044" y="4768"/>
                  <a:pt x="18021" y="4760"/>
                </a:cubicBezTo>
                <a:cubicBezTo>
                  <a:pt x="18021" y="4777"/>
                  <a:pt x="18009" y="4777"/>
                  <a:pt x="18009" y="4793"/>
                </a:cubicBezTo>
                <a:cubicBezTo>
                  <a:pt x="17963" y="4793"/>
                  <a:pt x="17975" y="4768"/>
                  <a:pt x="17952" y="4760"/>
                </a:cubicBezTo>
                <a:cubicBezTo>
                  <a:pt x="17952" y="4793"/>
                  <a:pt x="17928" y="4793"/>
                  <a:pt x="17917" y="4801"/>
                </a:cubicBezTo>
                <a:cubicBezTo>
                  <a:pt x="17917" y="4809"/>
                  <a:pt x="17917" y="4817"/>
                  <a:pt x="17917" y="4817"/>
                </a:cubicBezTo>
                <a:cubicBezTo>
                  <a:pt x="17952" y="4817"/>
                  <a:pt x="17975" y="4817"/>
                  <a:pt x="17986" y="4809"/>
                </a:cubicBezTo>
                <a:cubicBezTo>
                  <a:pt x="17975" y="4825"/>
                  <a:pt x="17952" y="4833"/>
                  <a:pt x="17928" y="4842"/>
                </a:cubicBezTo>
                <a:cubicBezTo>
                  <a:pt x="17928" y="4850"/>
                  <a:pt x="17940" y="4850"/>
                  <a:pt x="17940" y="4858"/>
                </a:cubicBezTo>
                <a:cubicBezTo>
                  <a:pt x="17986" y="4858"/>
                  <a:pt x="18021" y="4850"/>
                  <a:pt x="18044" y="4833"/>
                </a:cubicBezTo>
                <a:cubicBezTo>
                  <a:pt x="18032" y="4825"/>
                  <a:pt x="18009" y="4825"/>
                  <a:pt x="18021" y="4809"/>
                </a:cubicBezTo>
                <a:cubicBezTo>
                  <a:pt x="18056" y="4817"/>
                  <a:pt x="18044" y="4825"/>
                  <a:pt x="18090" y="4825"/>
                </a:cubicBezTo>
                <a:cubicBezTo>
                  <a:pt x="18102" y="4833"/>
                  <a:pt x="18090" y="4858"/>
                  <a:pt x="18102" y="4866"/>
                </a:cubicBezTo>
                <a:cubicBezTo>
                  <a:pt x="18021" y="4858"/>
                  <a:pt x="17928" y="4866"/>
                  <a:pt x="17928" y="4923"/>
                </a:cubicBezTo>
                <a:cubicBezTo>
                  <a:pt x="17905" y="4931"/>
                  <a:pt x="17894" y="4931"/>
                  <a:pt x="17882" y="4931"/>
                </a:cubicBezTo>
                <a:cubicBezTo>
                  <a:pt x="17882" y="4931"/>
                  <a:pt x="17882" y="4939"/>
                  <a:pt x="17894" y="4939"/>
                </a:cubicBezTo>
                <a:cubicBezTo>
                  <a:pt x="17882" y="4939"/>
                  <a:pt x="17871" y="4939"/>
                  <a:pt x="17871" y="4939"/>
                </a:cubicBezTo>
                <a:cubicBezTo>
                  <a:pt x="17859" y="4939"/>
                  <a:pt x="17848" y="4947"/>
                  <a:pt x="17848" y="4955"/>
                </a:cubicBezTo>
                <a:cubicBezTo>
                  <a:pt x="17882" y="4963"/>
                  <a:pt x="17894" y="4996"/>
                  <a:pt x="17905" y="5020"/>
                </a:cubicBezTo>
                <a:cubicBezTo>
                  <a:pt x="17882" y="5028"/>
                  <a:pt x="17859" y="5036"/>
                  <a:pt x="17836" y="5045"/>
                </a:cubicBezTo>
                <a:cubicBezTo>
                  <a:pt x="17825" y="5053"/>
                  <a:pt x="17825" y="5053"/>
                  <a:pt x="17813" y="5061"/>
                </a:cubicBezTo>
                <a:cubicBezTo>
                  <a:pt x="17813" y="5069"/>
                  <a:pt x="17825" y="5085"/>
                  <a:pt x="17825" y="5093"/>
                </a:cubicBezTo>
                <a:cubicBezTo>
                  <a:pt x="17801" y="5093"/>
                  <a:pt x="17801" y="5077"/>
                  <a:pt x="17790" y="5069"/>
                </a:cubicBezTo>
                <a:cubicBezTo>
                  <a:pt x="17738" y="5101"/>
                  <a:pt x="17695" y="5140"/>
                  <a:pt x="17663" y="5186"/>
                </a:cubicBezTo>
                <a:lnTo>
                  <a:pt x="17606" y="5342"/>
                </a:lnTo>
                <a:lnTo>
                  <a:pt x="17599" y="5346"/>
                </a:lnTo>
                <a:lnTo>
                  <a:pt x="17569" y="5348"/>
                </a:lnTo>
                <a:cubicBezTo>
                  <a:pt x="17562" y="5353"/>
                  <a:pt x="17559" y="5361"/>
                  <a:pt x="17559" y="5370"/>
                </a:cubicBezTo>
                <a:lnTo>
                  <a:pt x="17599" y="5346"/>
                </a:lnTo>
                <a:lnTo>
                  <a:pt x="17605" y="5345"/>
                </a:lnTo>
                <a:lnTo>
                  <a:pt x="17606" y="5342"/>
                </a:lnTo>
                <a:lnTo>
                  <a:pt x="17657" y="5312"/>
                </a:lnTo>
                <a:cubicBezTo>
                  <a:pt x="17686" y="5290"/>
                  <a:pt x="17703" y="5268"/>
                  <a:pt x="17686" y="5248"/>
                </a:cubicBezTo>
                <a:cubicBezTo>
                  <a:pt x="17709" y="5256"/>
                  <a:pt x="17709" y="5240"/>
                  <a:pt x="17721" y="5231"/>
                </a:cubicBezTo>
                <a:cubicBezTo>
                  <a:pt x="17721" y="5248"/>
                  <a:pt x="17721" y="5264"/>
                  <a:pt x="17744" y="5256"/>
                </a:cubicBezTo>
                <a:cubicBezTo>
                  <a:pt x="17721" y="5223"/>
                  <a:pt x="17790" y="5240"/>
                  <a:pt x="17767" y="5207"/>
                </a:cubicBezTo>
                <a:cubicBezTo>
                  <a:pt x="17744" y="5207"/>
                  <a:pt x="17732" y="5215"/>
                  <a:pt x="17721" y="5223"/>
                </a:cubicBezTo>
                <a:cubicBezTo>
                  <a:pt x="17709" y="5166"/>
                  <a:pt x="17813" y="5231"/>
                  <a:pt x="17813" y="5175"/>
                </a:cubicBezTo>
                <a:cubicBezTo>
                  <a:pt x="17859" y="5183"/>
                  <a:pt x="17848" y="5150"/>
                  <a:pt x="17882" y="5150"/>
                </a:cubicBezTo>
                <a:cubicBezTo>
                  <a:pt x="17905" y="5166"/>
                  <a:pt x="17859" y="5183"/>
                  <a:pt x="17894" y="5183"/>
                </a:cubicBezTo>
                <a:cubicBezTo>
                  <a:pt x="17952" y="5150"/>
                  <a:pt x="17998" y="5110"/>
                  <a:pt x="18021" y="5053"/>
                </a:cubicBezTo>
                <a:cubicBezTo>
                  <a:pt x="18021" y="5069"/>
                  <a:pt x="18032" y="5077"/>
                  <a:pt x="18044" y="5085"/>
                </a:cubicBezTo>
                <a:cubicBezTo>
                  <a:pt x="18044" y="5061"/>
                  <a:pt x="18079" y="5069"/>
                  <a:pt x="18079" y="5045"/>
                </a:cubicBezTo>
                <a:cubicBezTo>
                  <a:pt x="18067" y="5036"/>
                  <a:pt x="18056" y="5036"/>
                  <a:pt x="18044" y="5020"/>
                </a:cubicBezTo>
                <a:cubicBezTo>
                  <a:pt x="18090" y="5020"/>
                  <a:pt x="18113" y="5004"/>
                  <a:pt x="18125" y="4988"/>
                </a:cubicBezTo>
                <a:cubicBezTo>
                  <a:pt x="18113" y="4988"/>
                  <a:pt x="18079" y="4963"/>
                  <a:pt x="18113" y="4955"/>
                </a:cubicBezTo>
                <a:cubicBezTo>
                  <a:pt x="18160" y="5012"/>
                  <a:pt x="18160" y="4931"/>
                  <a:pt x="18206" y="4931"/>
                </a:cubicBezTo>
                <a:cubicBezTo>
                  <a:pt x="18229" y="4939"/>
                  <a:pt x="18217" y="4972"/>
                  <a:pt x="18240" y="4972"/>
                </a:cubicBezTo>
                <a:cubicBezTo>
                  <a:pt x="18217" y="4931"/>
                  <a:pt x="18275" y="4931"/>
                  <a:pt x="18287" y="4907"/>
                </a:cubicBezTo>
                <a:cubicBezTo>
                  <a:pt x="18229" y="4907"/>
                  <a:pt x="18275" y="4858"/>
                  <a:pt x="18298" y="4850"/>
                </a:cubicBezTo>
                <a:cubicBezTo>
                  <a:pt x="18287" y="4874"/>
                  <a:pt x="18298" y="4907"/>
                  <a:pt x="18344" y="4907"/>
                </a:cubicBezTo>
                <a:cubicBezTo>
                  <a:pt x="18356" y="4890"/>
                  <a:pt x="18321" y="4858"/>
                  <a:pt x="18356" y="4858"/>
                </a:cubicBezTo>
                <a:cubicBezTo>
                  <a:pt x="18379" y="4890"/>
                  <a:pt x="18414" y="4882"/>
                  <a:pt x="18448" y="4858"/>
                </a:cubicBezTo>
                <a:cubicBezTo>
                  <a:pt x="18483" y="4842"/>
                  <a:pt x="18506" y="4817"/>
                  <a:pt x="18518" y="4801"/>
                </a:cubicBezTo>
                <a:cubicBezTo>
                  <a:pt x="18506" y="4801"/>
                  <a:pt x="18495" y="4801"/>
                  <a:pt x="18495" y="4785"/>
                </a:cubicBezTo>
                <a:cubicBezTo>
                  <a:pt x="18552" y="4785"/>
                  <a:pt x="18506" y="4777"/>
                  <a:pt x="18518" y="4760"/>
                </a:cubicBezTo>
                <a:cubicBezTo>
                  <a:pt x="18518" y="4760"/>
                  <a:pt x="18518" y="4760"/>
                  <a:pt x="18587" y="4760"/>
                </a:cubicBezTo>
                <a:cubicBezTo>
                  <a:pt x="18587" y="4793"/>
                  <a:pt x="18622" y="4785"/>
                  <a:pt x="18633" y="4801"/>
                </a:cubicBezTo>
                <a:cubicBezTo>
                  <a:pt x="18587" y="4817"/>
                  <a:pt x="18564" y="4817"/>
                  <a:pt x="18564" y="4858"/>
                </a:cubicBezTo>
                <a:cubicBezTo>
                  <a:pt x="18483" y="4850"/>
                  <a:pt x="18529" y="4874"/>
                  <a:pt x="18448" y="4874"/>
                </a:cubicBezTo>
                <a:cubicBezTo>
                  <a:pt x="18483" y="4882"/>
                  <a:pt x="18471" y="4923"/>
                  <a:pt x="18448" y="4931"/>
                </a:cubicBezTo>
                <a:cubicBezTo>
                  <a:pt x="18437" y="4915"/>
                  <a:pt x="18437" y="4898"/>
                  <a:pt x="18425" y="4898"/>
                </a:cubicBezTo>
                <a:cubicBezTo>
                  <a:pt x="18425" y="4915"/>
                  <a:pt x="18367" y="4882"/>
                  <a:pt x="18379" y="4915"/>
                </a:cubicBezTo>
                <a:cubicBezTo>
                  <a:pt x="18402" y="4931"/>
                  <a:pt x="18437" y="4939"/>
                  <a:pt x="18448" y="4972"/>
                </a:cubicBezTo>
                <a:cubicBezTo>
                  <a:pt x="18402" y="4972"/>
                  <a:pt x="18414" y="4923"/>
                  <a:pt x="18356" y="4931"/>
                </a:cubicBezTo>
                <a:cubicBezTo>
                  <a:pt x="18379" y="4980"/>
                  <a:pt x="18252" y="4947"/>
                  <a:pt x="18287" y="5012"/>
                </a:cubicBezTo>
                <a:cubicBezTo>
                  <a:pt x="18321" y="5012"/>
                  <a:pt x="18367" y="5012"/>
                  <a:pt x="18367" y="5036"/>
                </a:cubicBezTo>
                <a:cubicBezTo>
                  <a:pt x="18310" y="5028"/>
                  <a:pt x="18321" y="5036"/>
                  <a:pt x="18275" y="5012"/>
                </a:cubicBezTo>
                <a:cubicBezTo>
                  <a:pt x="18287" y="5085"/>
                  <a:pt x="18183" y="5110"/>
                  <a:pt x="18125" y="5150"/>
                </a:cubicBezTo>
                <a:lnTo>
                  <a:pt x="18148" y="5166"/>
                </a:lnTo>
                <a:lnTo>
                  <a:pt x="18102" y="5183"/>
                </a:lnTo>
                <a:cubicBezTo>
                  <a:pt x="18125" y="5199"/>
                  <a:pt x="18136" y="5207"/>
                  <a:pt x="18102" y="5223"/>
                </a:cubicBezTo>
                <a:cubicBezTo>
                  <a:pt x="18113" y="5175"/>
                  <a:pt x="18079" y="5215"/>
                  <a:pt x="18021" y="5207"/>
                </a:cubicBezTo>
                <a:cubicBezTo>
                  <a:pt x="18021" y="5248"/>
                  <a:pt x="17917" y="5296"/>
                  <a:pt x="17894" y="5345"/>
                </a:cubicBezTo>
                <a:cubicBezTo>
                  <a:pt x="17905" y="5353"/>
                  <a:pt x="17905" y="5361"/>
                  <a:pt x="17894" y="5370"/>
                </a:cubicBezTo>
                <a:cubicBezTo>
                  <a:pt x="17894" y="5378"/>
                  <a:pt x="17894" y="5386"/>
                  <a:pt x="17905" y="5394"/>
                </a:cubicBezTo>
                <a:cubicBezTo>
                  <a:pt x="17882" y="5394"/>
                  <a:pt x="17882" y="5394"/>
                  <a:pt x="17871" y="5386"/>
                </a:cubicBezTo>
                <a:cubicBezTo>
                  <a:pt x="17859" y="5394"/>
                  <a:pt x="17848" y="5402"/>
                  <a:pt x="17848" y="5402"/>
                </a:cubicBezTo>
                <a:cubicBezTo>
                  <a:pt x="17848" y="5394"/>
                  <a:pt x="17848" y="5386"/>
                  <a:pt x="17848" y="5378"/>
                </a:cubicBezTo>
                <a:cubicBezTo>
                  <a:pt x="17836" y="5386"/>
                  <a:pt x="17813" y="5402"/>
                  <a:pt x="17801" y="5410"/>
                </a:cubicBezTo>
                <a:cubicBezTo>
                  <a:pt x="17790" y="5459"/>
                  <a:pt x="17801" y="5483"/>
                  <a:pt x="17744" y="5475"/>
                </a:cubicBezTo>
                <a:cubicBezTo>
                  <a:pt x="17732" y="5483"/>
                  <a:pt x="17732" y="5491"/>
                  <a:pt x="17721" y="5500"/>
                </a:cubicBezTo>
                <a:cubicBezTo>
                  <a:pt x="17732" y="5500"/>
                  <a:pt x="17744" y="5500"/>
                  <a:pt x="17744" y="5508"/>
                </a:cubicBezTo>
                <a:cubicBezTo>
                  <a:pt x="17709" y="5508"/>
                  <a:pt x="17721" y="5540"/>
                  <a:pt x="17686" y="5532"/>
                </a:cubicBezTo>
                <a:cubicBezTo>
                  <a:pt x="17686" y="5532"/>
                  <a:pt x="17686" y="5524"/>
                  <a:pt x="17686" y="5524"/>
                </a:cubicBezTo>
                <a:cubicBezTo>
                  <a:pt x="17674" y="5532"/>
                  <a:pt x="17663" y="5532"/>
                  <a:pt x="17663" y="5548"/>
                </a:cubicBezTo>
                <a:cubicBezTo>
                  <a:pt x="17640" y="5540"/>
                  <a:pt x="17628" y="5532"/>
                  <a:pt x="17617" y="5532"/>
                </a:cubicBezTo>
                <a:cubicBezTo>
                  <a:pt x="17605" y="5540"/>
                  <a:pt x="17594" y="5548"/>
                  <a:pt x="17582" y="5556"/>
                </a:cubicBezTo>
                <a:cubicBezTo>
                  <a:pt x="17582" y="5564"/>
                  <a:pt x="17605" y="5573"/>
                  <a:pt x="17628" y="5573"/>
                </a:cubicBezTo>
                <a:cubicBezTo>
                  <a:pt x="17594" y="5581"/>
                  <a:pt x="17570" y="5597"/>
                  <a:pt x="17559" y="5605"/>
                </a:cubicBezTo>
                <a:cubicBezTo>
                  <a:pt x="17594" y="5621"/>
                  <a:pt x="17570" y="5629"/>
                  <a:pt x="17582" y="5662"/>
                </a:cubicBezTo>
                <a:cubicBezTo>
                  <a:pt x="17524" y="5678"/>
                  <a:pt x="17478" y="5735"/>
                  <a:pt x="17478" y="5768"/>
                </a:cubicBezTo>
                <a:cubicBezTo>
                  <a:pt x="17466" y="5759"/>
                  <a:pt x="17455" y="5751"/>
                  <a:pt x="17443" y="5735"/>
                </a:cubicBezTo>
                <a:lnTo>
                  <a:pt x="17467" y="5704"/>
                </a:lnTo>
                <a:lnTo>
                  <a:pt x="17501" y="5686"/>
                </a:lnTo>
                <a:lnTo>
                  <a:pt x="17485" y="5681"/>
                </a:lnTo>
                <a:lnTo>
                  <a:pt x="17513" y="5646"/>
                </a:lnTo>
                <a:cubicBezTo>
                  <a:pt x="17547" y="5629"/>
                  <a:pt x="17570" y="5670"/>
                  <a:pt x="17570" y="5646"/>
                </a:cubicBezTo>
                <a:cubicBezTo>
                  <a:pt x="17570" y="5638"/>
                  <a:pt x="17547" y="5621"/>
                  <a:pt x="17547" y="5613"/>
                </a:cubicBezTo>
                <a:cubicBezTo>
                  <a:pt x="17536" y="5621"/>
                  <a:pt x="17524" y="5629"/>
                  <a:pt x="17513" y="5638"/>
                </a:cubicBezTo>
                <a:cubicBezTo>
                  <a:pt x="17501" y="5654"/>
                  <a:pt x="17478" y="5662"/>
                  <a:pt x="17478" y="5678"/>
                </a:cubicBezTo>
                <a:lnTo>
                  <a:pt x="17485" y="5681"/>
                </a:lnTo>
                <a:lnTo>
                  <a:pt x="17467" y="5704"/>
                </a:lnTo>
                <a:lnTo>
                  <a:pt x="17455" y="5711"/>
                </a:lnTo>
                <a:cubicBezTo>
                  <a:pt x="17443" y="5719"/>
                  <a:pt x="17432" y="5735"/>
                  <a:pt x="17432" y="5751"/>
                </a:cubicBezTo>
                <a:cubicBezTo>
                  <a:pt x="17432" y="5759"/>
                  <a:pt x="17420" y="5768"/>
                  <a:pt x="17420" y="5776"/>
                </a:cubicBezTo>
                <a:lnTo>
                  <a:pt x="17352" y="5936"/>
                </a:lnTo>
                <a:lnTo>
                  <a:pt x="17351" y="5930"/>
                </a:lnTo>
                <a:cubicBezTo>
                  <a:pt x="17351" y="5930"/>
                  <a:pt x="17351" y="5938"/>
                  <a:pt x="17351" y="5938"/>
                </a:cubicBezTo>
                <a:lnTo>
                  <a:pt x="17352" y="5936"/>
                </a:lnTo>
                <a:lnTo>
                  <a:pt x="17361" y="5990"/>
                </a:lnTo>
                <a:cubicBezTo>
                  <a:pt x="17348" y="6001"/>
                  <a:pt x="17322" y="6007"/>
                  <a:pt x="17293" y="6019"/>
                </a:cubicBezTo>
                <a:cubicBezTo>
                  <a:pt x="17305" y="6068"/>
                  <a:pt x="17270" y="6141"/>
                  <a:pt x="17224" y="6182"/>
                </a:cubicBezTo>
                <a:cubicBezTo>
                  <a:pt x="17224" y="6206"/>
                  <a:pt x="17224" y="6239"/>
                  <a:pt x="17212" y="6263"/>
                </a:cubicBezTo>
                <a:cubicBezTo>
                  <a:pt x="17235" y="6239"/>
                  <a:pt x="17247" y="6206"/>
                  <a:pt x="17259" y="6174"/>
                </a:cubicBezTo>
                <a:cubicBezTo>
                  <a:pt x="17282" y="6149"/>
                  <a:pt x="17305" y="6117"/>
                  <a:pt x="17351" y="6101"/>
                </a:cubicBezTo>
                <a:cubicBezTo>
                  <a:pt x="17374" y="6109"/>
                  <a:pt x="17363" y="6149"/>
                  <a:pt x="17386" y="6149"/>
                </a:cubicBezTo>
                <a:cubicBezTo>
                  <a:pt x="17386" y="6133"/>
                  <a:pt x="17409" y="6101"/>
                  <a:pt x="17363" y="6101"/>
                </a:cubicBezTo>
                <a:cubicBezTo>
                  <a:pt x="17397" y="6028"/>
                  <a:pt x="17524" y="6003"/>
                  <a:pt x="17547" y="5922"/>
                </a:cubicBezTo>
                <a:cubicBezTo>
                  <a:pt x="17570" y="5946"/>
                  <a:pt x="17617" y="5906"/>
                  <a:pt x="17582" y="5881"/>
                </a:cubicBezTo>
                <a:cubicBezTo>
                  <a:pt x="17605" y="5881"/>
                  <a:pt x="17605" y="5898"/>
                  <a:pt x="17617" y="5898"/>
                </a:cubicBezTo>
                <a:cubicBezTo>
                  <a:pt x="17640" y="5865"/>
                  <a:pt x="17721" y="5857"/>
                  <a:pt x="17674" y="5816"/>
                </a:cubicBezTo>
                <a:cubicBezTo>
                  <a:pt x="17697" y="5800"/>
                  <a:pt x="17721" y="5776"/>
                  <a:pt x="17755" y="5759"/>
                </a:cubicBezTo>
                <a:cubicBezTo>
                  <a:pt x="17813" y="5768"/>
                  <a:pt x="17848" y="5735"/>
                  <a:pt x="17894" y="5694"/>
                </a:cubicBezTo>
                <a:cubicBezTo>
                  <a:pt x="17917" y="5678"/>
                  <a:pt x="17940" y="5654"/>
                  <a:pt x="17975" y="5638"/>
                </a:cubicBezTo>
                <a:cubicBezTo>
                  <a:pt x="17998" y="5621"/>
                  <a:pt x="18032" y="5605"/>
                  <a:pt x="18067" y="5605"/>
                </a:cubicBezTo>
                <a:cubicBezTo>
                  <a:pt x="18067" y="5500"/>
                  <a:pt x="18275" y="5516"/>
                  <a:pt x="18263" y="5410"/>
                </a:cubicBezTo>
                <a:cubicBezTo>
                  <a:pt x="18310" y="5418"/>
                  <a:pt x="18287" y="5386"/>
                  <a:pt x="18321" y="5386"/>
                </a:cubicBezTo>
                <a:cubicBezTo>
                  <a:pt x="18321" y="5451"/>
                  <a:pt x="18240" y="5475"/>
                  <a:pt x="18194" y="5532"/>
                </a:cubicBezTo>
                <a:cubicBezTo>
                  <a:pt x="18217" y="5548"/>
                  <a:pt x="18229" y="5564"/>
                  <a:pt x="18240" y="5573"/>
                </a:cubicBezTo>
                <a:cubicBezTo>
                  <a:pt x="18275" y="5564"/>
                  <a:pt x="18287" y="5548"/>
                  <a:pt x="18275" y="5516"/>
                </a:cubicBezTo>
                <a:cubicBezTo>
                  <a:pt x="18321" y="5508"/>
                  <a:pt x="18287" y="5573"/>
                  <a:pt x="18344" y="5548"/>
                </a:cubicBezTo>
                <a:cubicBezTo>
                  <a:pt x="18310" y="5532"/>
                  <a:pt x="18402" y="5500"/>
                  <a:pt x="18333" y="5475"/>
                </a:cubicBezTo>
                <a:cubicBezTo>
                  <a:pt x="18391" y="5475"/>
                  <a:pt x="18356" y="5426"/>
                  <a:pt x="18414" y="5435"/>
                </a:cubicBezTo>
                <a:cubicBezTo>
                  <a:pt x="18356" y="5418"/>
                  <a:pt x="18379" y="5402"/>
                  <a:pt x="18344" y="5378"/>
                </a:cubicBezTo>
                <a:cubicBezTo>
                  <a:pt x="18425" y="5378"/>
                  <a:pt x="18425" y="5337"/>
                  <a:pt x="18425" y="5305"/>
                </a:cubicBezTo>
                <a:cubicBezTo>
                  <a:pt x="18460" y="5296"/>
                  <a:pt x="18448" y="5321"/>
                  <a:pt x="18471" y="5321"/>
                </a:cubicBezTo>
                <a:cubicBezTo>
                  <a:pt x="18495" y="5288"/>
                  <a:pt x="18564" y="5240"/>
                  <a:pt x="18610" y="5240"/>
                </a:cubicBezTo>
                <a:cubicBezTo>
                  <a:pt x="18575" y="5256"/>
                  <a:pt x="18575" y="5296"/>
                  <a:pt x="18541" y="5313"/>
                </a:cubicBezTo>
                <a:cubicBezTo>
                  <a:pt x="18575" y="5313"/>
                  <a:pt x="18587" y="5337"/>
                  <a:pt x="18633" y="5329"/>
                </a:cubicBezTo>
                <a:cubicBezTo>
                  <a:pt x="18598" y="5313"/>
                  <a:pt x="18633" y="5305"/>
                  <a:pt x="18622" y="5280"/>
                </a:cubicBezTo>
                <a:cubicBezTo>
                  <a:pt x="18668" y="5321"/>
                  <a:pt x="18829" y="5231"/>
                  <a:pt x="18806" y="5183"/>
                </a:cubicBezTo>
                <a:cubicBezTo>
                  <a:pt x="18841" y="5175"/>
                  <a:pt x="18818" y="5215"/>
                  <a:pt x="18864" y="5199"/>
                </a:cubicBezTo>
                <a:cubicBezTo>
                  <a:pt x="18853" y="5191"/>
                  <a:pt x="18864" y="5191"/>
                  <a:pt x="18864" y="5183"/>
                </a:cubicBezTo>
                <a:cubicBezTo>
                  <a:pt x="18841" y="5158"/>
                  <a:pt x="18841" y="5142"/>
                  <a:pt x="18783" y="5142"/>
                </a:cubicBezTo>
                <a:cubicBezTo>
                  <a:pt x="18806" y="5134"/>
                  <a:pt x="18818" y="5118"/>
                  <a:pt x="18841" y="5110"/>
                </a:cubicBezTo>
                <a:cubicBezTo>
                  <a:pt x="18795" y="5093"/>
                  <a:pt x="18783" y="5134"/>
                  <a:pt x="18760" y="5110"/>
                </a:cubicBezTo>
                <a:cubicBezTo>
                  <a:pt x="18818" y="5110"/>
                  <a:pt x="18783" y="5061"/>
                  <a:pt x="18841" y="5069"/>
                </a:cubicBezTo>
                <a:cubicBezTo>
                  <a:pt x="18864" y="5101"/>
                  <a:pt x="18841" y="5110"/>
                  <a:pt x="18864" y="5134"/>
                </a:cubicBezTo>
                <a:cubicBezTo>
                  <a:pt x="18910" y="5126"/>
                  <a:pt x="18899" y="5093"/>
                  <a:pt x="18933" y="5085"/>
                </a:cubicBezTo>
                <a:cubicBezTo>
                  <a:pt x="18945" y="5110"/>
                  <a:pt x="18991" y="5101"/>
                  <a:pt x="18991" y="5118"/>
                </a:cubicBezTo>
                <a:cubicBezTo>
                  <a:pt x="18980" y="5134"/>
                  <a:pt x="18968" y="5183"/>
                  <a:pt x="19014" y="5183"/>
                </a:cubicBezTo>
                <a:cubicBezTo>
                  <a:pt x="19037" y="5175"/>
                  <a:pt x="18991" y="5134"/>
                  <a:pt x="19026" y="5126"/>
                </a:cubicBezTo>
                <a:cubicBezTo>
                  <a:pt x="19037" y="5166"/>
                  <a:pt x="19095" y="5118"/>
                  <a:pt x="19095" y="5158"/>
                </a:cubicBezTo>
                <a:cubicBezTo>
                  <a:pt x="19118" y="5142"/>
                  <a:pt x="19141" y="5101"/>
                  <a:pt x="19060" y="5101"/>
                </a:cubicBezTo>
                <a:cubicBezTo>
                  <a:pt x="19107" y="5142"/>
                  <a:pt x="19049" y="5101"/>
                  <a:pt x="19014" y="5101"/>
                </a:cubicBezTo>
                <a:cubicBezTo>
                  <a:pt x="19014" y="5110"/>
                  <a:pt x="19014" y="5118"/>
                  <a:pt x="19003" y="5118"/>
                </a:cubicBezTo>
                <a:cubicBezTo>
                  <a:pt x="19003" y="5101"/>
                  <a:pt x="18991" y="5101"/>
                  <a:pt x="18980" y="5085"/>
                </a:cubicBezTo>
                <a:cubicBezTo>
                  <a:pt x="19014" y="5069"/>
                  <a:pt x="19026" y="5101"/>
                  <a:pt x="19072" y="5093"/>
                </a:cubicBezTo>
                <a:cubicBezTo>
                  <a:pt x="19072" y="5085"/>
                  <a:pt x="19095" y="5077"/>
                  <a:pt x="19084" y="5061"/>
                </a:cubicBezTo>
                <a:cubicBezTo>
                  <a:pt x="19049" y="5053"/>
                  <a:pt x="19049" y="5085"/>
                  <a:pt x="19026" y="5061"/>
                </a:cubicBezTo>
                <a:cubicBezTo>
                  <a:pt x="19084" y="5036"/>
                  <a:pt x="19084" y="4988"/>
                  <a:pt x="19164" y="4980"/>
                </a:cubicBezTo>
                <a:cubicBezTo>
                  <a:pt x="19130" y="5028"/>
                  <a:pt x="19141" y="5053"/>
                  <a:pt x="19118" y="5101"/>
                </a:cubicBezTo>
                <a:cubicBezTo>
                  <a:pt x="19130" y="5101"/>
                  <a:pt x="19130" y="5110"/>
                  <a:pt x="19141" y="5110"/>
                </a:cubicBezTo>
                <a:cubicBezTo>
                  <a:pt x="19176" y="5069"/>
                  <a:pt x="19188" y="5012"/>
                  <a:pt x="19234" y="4980"/>
                </a:cubicBezTo>
                <a:cubicBezTo>
                  <a:pt x="19257" y="4972"/>
                  <a:pt x="19268" y="4988"/>
                  <a:pt x="19280" y="4996"/>
                </a:cubicBezTo>
                <a:cubicBezTo>
                  <a:pt x="19280" y="4988"/>
                  <a:pt x="19292" y="4980"/>
                  <a:pt x="19292" y="4972"/>
                </a:cubicBezTo>
                <a:cubicBezTo>
                  <a:pt x="19280" y="4963"/>
                  <a:pt x="19257" y="4972"/>
                  <a:pt x="19257" y="4955"/>
                </a:cubicBezTo>
                <a:cubicBezTo>
                  <a:pt x="19268" y="4939"/>
                  <a:pt x="19292" y="4907"/>
                  <a:pt x="19338" y="4923"/>
                </a:cubicBezTo>
                <a:cubicBezTo>
                  <a:pt x="19349" y="4882"/>
                  <a:pt x="19326" y="4793"/>
                  <a:pt x="19395" y="4809"/>
                </a:cubicBezTo>
                <a:cubicBezTo>
                  <a:pt x="19395" y="4817"/>
                  <a:pt x="19395" y="4858"/>
                  <a:pt x="19384" y="4923"/>
                </a:cubicBezTo>
                <a:cubicBezTo>
                  <a:pt x="19430" y="4890"/>
                  <a:pt x="19407" y="4833"/>
                  <a:pt x="19476" y="4817"/>
                </a:cubicBezTo>
                <a:cubicBezTo>
                  <a:pt x="19430" y="4825"/>
                  <a:pt x="19442" y="4785"/>
                  <a:pt x="19407" y="4785"/>
                </a:cubicBezTo>
                <a:cubicBezTo>
                  <a:pt x="19419" y="4777"/>
                  <a:pt x="19407" y="4760"/>
                  <a:pt x="19430" y="4760"/>
                </a:cubicBezTo>
                <a:cubicBezTo>
                  <a:pt x="19430" y="4793"/>
                  <a:pt x="19453" y="4817"/>
                  <a:pt x="19511" y="4817"/>
                </a:cubicBezTo>
                <a:cubicBezTo>
                  <a:pt x="19476" y="4777"/>
                  <a:pt x="19523" y="4777"/>
                  <a:pt x="19569" y="4785"/>
                </a:cubicBezTo>
                <a:cubicBezTo>
                  <a:pt x="19569" y="4736"/>
                  <a:pt x="19592" y="4720"/>
                  <a:pt x="19615" y="4695"/>
                </a:cubicBezTo>
                <a:cubicBezTo>
                  <a:pt x="19638" y="4679"/>
                  <a:pt x="19661" y="4663"/>
                  <a:pt x="19673" y="4630"/>
                </a:cubicBezTo>
                <a:cubicBezTo>
                  <a:pt x="19730" y="4663"/>
                  <a:pt x="19638" y="4687"/>
                  <a:pt x="19707" y="4720"/>
                </a:cubicBezTo>
                <a:cubicBezTo>
                  <a:pt x="19754" y="4703"/>
                  <a:pt x="19719" y="4630"/>
                  <a:pt x="19834" y="4638"/>
                </a:cubicBezTo>
                <a:cubicBezTo>
                  <a:pt x="19834" y="4614"/>
                  <a:pt x="19846" y="4598"/>
                  <a:pt x="19857" y="4582"/>
                </a:cubicBezTo>
                <a:cubicBezTo>
                  <a:pt x="19869" y="4573"/>
                  <a:pt x="19892" y="4557"/>
                  <a:pt x="19904" y="4541"/>
                </a:cubicBezTo>
                <a:cubicBezTo>
                  <a:pt x="19892" y="4525"/>
                  <a:pt x="19869" y="4525"/>
                  <a:pt x="19869" y="4492"/>
                </a:cubicBezTo>
                <a:lnTo>
                  <a:pt x="19886" y="4488"/>
                </a:lnTo>
                <a:lnTo>
                  <a:pt x="19915" y="4517"/>
                </a:lnTo>
                <a:cubicBezTo>
                  <a:pt x="19938" y="4484"/>
                  <a:pt x="19927" y="4541"/>
                  <a:pt x="19973" y="4533"/>
                </a:cubicBezTo>
                <a:cubicBezTo>
                  <a:pt x="19938" y="4500"/>
                  <a:pt x="19950" y="4476"/>
                  <a:pt x="19996" y="4492"/>
                </a:cubicBezTo>
                <a:cubicBezTo>
                  <a:pt x="19985" y="4525"/>
                  <a:pt x="20008" y="4549"/>
                  <a:pt x="19973" y="4565"/>
                </a:cubicBezTo>
                <a:cubicBezTo>
                  <a:pt x="19985" y="4565"/>
                  <a:pt x="19996" y="4565"/>
                  <a:pt x="20008" y="4573"/>
                </a:cubicBezTo>
                <a:cubicBezTo>
                  <a:pt x="20042" y="4565"/>
                  <a:pt x="20008" y="4517"/>
                  <a:pt x="20054" y="4541"/>
                </a:cubicBezTo>
                <a:cubicBezTo>
                  <a:pt x="20042" y="4582"/>
                  <a:pt x="19973" y="4598"/>
                  <a:pt x="19973" y="4647"/>
                </a:cubicBezTo>
                <a:cubicBezTo>
                  <a:pt x="19985" y="4655"/>
                  <a:pt x="20019" y="4638"/>
                  <a:pt x="20031" y="4655"/>
                </a:cubicBezTo>
                <a:cubicBezTo>
                  <a:pt x="19985" y="4655"/>
                  <a:pt x="20008" y="4687"/>
                  <a:pt x="19961" y="4679"/>
                </a:cubicBezTo>
                <a:cubicBezTo>
                  <a:pt x="19950" y="4671"/>
                  <a:pt x="19950" y="4655"/>
                  <a:pt x="19938" y="4655"/>
                </a:cubicBezTo>
                <a:cubicBezTo>
                  <a:pt x="19915" y="4671"/>
                  <a:pt x="19892" y="4728"/>
                  <a:pt x="19938" y="4736"/>
                </a:cubicBezTo>
                <a:cubicBezTo>
                  <a:pt x="19904" y="4728"/>
                  <a:pt x="19904" y="4752"/>
                  <a:pt x="19869" y="4744"/>
                </a:cubicBezTo>
                <a:cubicBezTo>
                  <a:pt x="19846" y="4712"/>
                  <a:pt x="19927" y="4728"/>
                  <a:pt x="19892" y="4695"/>
                </a:cubicBezTo>
                <a:cubicBezTo>
                  <a:pt x="19834" y="4712"/>
                  <a:pt x="19846" y="4728"/>
                  <a:pt x="19765" y="4720"/>
                </a:cubicBezTo>
                <a:cubicBezTo>
                  <a:pt x="19765" y="4728"/>
                  <a:pt x="19765" y="4736"/>
                  <a:pt x="19765" y="4744"/>
                </a:cubicBezTo>
                <a:cubicBezTo>
                  <a:pt x="19788" y="4760"/>
                  <a:pt x="19777" y="4744"/>
                  <a:pt x="19811" y="4744"/>
                </a:cubicBezTo>
                <a:cubicBezTo>
                  <a:pt x="19823" y="4760"/>
                  <a:pt x="19834" y="4760"/>
                  <a:pt x="19846" y="4768"/>
                </a:cubicBezTo>
                <a:cubicBezTo>
                  <a:pt x="19857" y="4793"/>
                  <a:pt x="19823" y="4801"/>
                  <a:pt x="19834" y="4825"/>
                </a:cubicBezTo>
                <a:cubicBezTo>
                  <a:pt x="19881" y="4842"/>
                  <a:pt x="19881" y="4785"/>
                  <a:pt x="19892" y="4825"/>
                </a:cubicBezTo>
                <a:cubicBezTo>
                  <a:pt x="19869" y="4850"/>
                  <a:pt x="19811" y="4898"/>
                  <a:pt x="19777" y="4890"/>
                </a:cubicBezTo>
                <a:cubicBezTo>
                  <a:pt x="19800" y="4890"/>
                  <a:pt x="19800" y="4874"/>
                  <a:pt x="19788" y="4850"/>
                </a:cubicBezTo>
                <a:cubicBezTo>
                  <a:pt x="19707" y="4858"/>
                  <a:pt x="19707" y="4939"/>
                  <a:pt x="19650" y="4939"/>
                </a:cubicBezTo>
                <a:cubicBezTo>
                  <a:pt x="19650" y="4947"/>
                  <a:pt x="19661" y="4955"/>
                  <a:pt x="19696" y="4947"/>
                </a:cubicBezTo>
                <a:cubicBezTo>
                  <a:pt x="19707" y="4988"/>
                  <a:pt x="19684" y="4996"/>
                  <a:pt x="19673" y="5012"/>
                </a:cubicBezTo>
                <a:cubicBezTo>
                  <a:pt x="19569" y="5012"/>
                  <a:pt x="19557" y="5077"/>
                  <a:pt x="19511" y="5142"/>
                </a:cubicBezTo>
                <a:cubicBezTo>
                  <a:pt x="19499" y="5126"/>
                  <a:pt x="19546" y="5101"/>
                  <a:pt x="19499" y="5101"/>
                </a:cubicBezTo>
                <a:cubicBezTo>
                  <a:pt x="19453" y="5101"/>
                  <a:pt x="19488" y="5150"/>
                  <a:pt x="19453" y="5166"/>
                </a:cubicBezTo>
                <a:cubicBezTo>
                  <a:pt x="19442" y="5158"/>
                  <a:pt x="19442" y="5134"/>
                  <a:pt x="19407" y="5134"/>
                </a:cubicBezTo>
                <a:cubicBezTo>
                  <a:pt x="19407" y="5150"/>
                  <a:pt x="19419" y="5158"/>
                  <a:pt x="19419" y="5175"/>
                </a:cubicBezTo>
                <a:cubicBezTo>
                  <a:pt x="19338" y="5175"/>
                  <a:pt x="19395" y="5264"/>
                  <a:pt x="19361" y="5288"/>
                </a:cubicBezTo>
                <a:cubicBezTo>
                  <a:pt x="19280" y="5280"/>
                  <a:pt x="19245" y="5353"/>
                  <a:pt x="19303" y="5378"/>
                </a:cubicBezTo>
                <a:cubicBezTo>
                  <a:pt x="19315" y="5370"/>
                  <a:pt x="19303" y="5321"/>
                  <a:pt x="19338" y="5353"/>
                </a:cubicBezTo>
                <a:cubicBezTo>
                  <a:pt x="19292" y="5361"/>
                  <a:pt x="19372" y="5361"/>
                  <a:pt x="19372" y="5378"/>
                </a:cubicBezTo>
                <a:cubicBezTo>
                  <a:pt x="19338" y="5386"/>
                  <a:pt x="19303" y="5394"/>
                  <a:pt x="19268" y="5394"/>
                </a:cubicBezTo>
                <a:cubicBezTo>
                  <a:pt x="19245" y="5353"/>
                  <a:pt x="19257" y="5361"/>
                  <a:pt x="19268" y="5329"/>
                </a:cubicBezTo>
                <a:cubicBezTo>
                  <a:pt x="19188" y="5353"/>
                  <a:pt x="19130" y="5410"/>
                  <a:pt x="19153" y="5443"/>
                </a:cubicBezTo>
                <a:cubicBezTo>
                  <a:pt x="19141" y="5426"/>
                  <a:pt x="19084" y="5451"/>
                  <a:pt x="19072" y="5459"/>
                </a:cubicBezTo>
                <a:cubicBezTo>
                  <a:pt x="19130" y="5491"/>
                  <a:pt x="19014" y="5491"/>
                  <a:pt x="19014" y="5516"/>
                </a:cubicBezTo>
                <a:cubicBezTo>
                  <a:pt x="19026" y="5524"/>
                  <a:pt x="19049" y="5573"/>
                  <a:pt x="19026" y="5581"/>
                </a:cubicBezTo>
                <a:cubicBezTo>
                  <a:pt x="19003" y="5564"/>
                  <a:pt x="18991" y="5548"/>
                  <a:pt x="18957" y="5548"/>
                </a:cubicBezTo>
                <a:cubicBezTo>
                  <a:pt x="18968" y="5597"/>
                  <a:pt x="18876" y="5556"/>
                  <a:pt x="18887" y="5621"/>
                </a:cubicBezTo>
                <a:cubicBezTo>
                  <a:pt x="18910" y="5597"/>
                  <a:pt x="18922" y="5621"/>
                  <a:pt x="18933" y="5638"/>
                </a:cubicBezTo>
                <a:cubicBezTo>
                  <a:pt x="18899" y="5654"/>
                  <a:pt x="18853" y="5703"/>
                  <a:pt x="18841" y="5654"/>
                </a:cubicBezTo>
                <a:cubicBezTo>
                  <a:pt x="18841" y="5694"/>
                  <a:pt x="18806" y="5759"/>
                  <a:pt x="18726" y="5784"/>
                </a:cubicBezTo>
                <a:cubicBezTo>
                  <a:pt x="18737" y="5792"/>
                  <a:pt x="18737" y="5808"/>
                  <a:pt x="18737" y="5816"/>
                </a:cubicBezTo>
                <a:cubicBezTo>
                  <a:pt x="18691" y="5833"/>
                  <a:pt x="18726" y="5776"/>
                  <a:pt x="18691" y="5784"/>
                </a:cubicBezTo>
                <a:cubicBezTo>
                  <a:pt x="18656" y="5824"/>
                  <a:pt x="18668" y="5865"/>
                  <a:pt x="18610" y="5906"/>
                </a:cubicBezTo>
                <a:cubicBezTo>
                  <a:pt x="18656" y="5906"/>
                  <a:pt x="18633" y="5873"/>
                  <a:pt x="18679" y="5881"/>
                </a:cubicBezTo>
                <a:cubicBezTo>
                  <a:pt x="18633" y="5898"/>
                  <a:pt x="18622" y="5971"/>
                  <a:pt x="18575" y="5954"/>
                </a:cubicBezTo>
                <a:cubicBezTo>
                  <a:pt x="18587" y="5954"/>
                  <a:pt x="18610" y="5922"/>
                  <a:pt x="18587" y="5922"/>
                </a:cubicBezTo>
                <a:cubicBezTo>
                  <a:pt x="18564" y="5938"/>
                  <a:pt x="18518" y="5954"/>
                  <a:pt x="18529" y="5995"/>
                </a:cubicBezTo>
                <a:cubicBezTo>
                  <a:pt x="18552" y="5987"/>
                  <a:pt x="18564" y="5963"/>
                  <a:pt x="18575" y="5995"/>
                </a:cubicBezTo>
                <a:cubicBezTo>
                  <a:pt x="18552" y="6003"/>
                  <a:pt x="18552" y="6036"/>
                  <a:pt x="18518" y="6003"/>
                </a:cubicBezTo>
                <a:cubicBezTo>
                  <a:pt x="18564" y="6036"/>
                  <a:pt x="18506" y="6036"/>
                  <a:pt x="18506" y="6068"/>
                </a:cubicBezTo>
                <a:cubicBezTo>
                  <a:pt x="18541" y="6060"/>
                  <a:pt x="18552" y="6052"/>
                  <a:pt x="18598" y="6052"/>
                </a:cubicBezTo>
                <a:cubicBezTo>
                  <a:pt x="18587" y="6036"/>
                  <a:pt x="18610" y="6036"/>
                  <a:pt x="18598" y="6011"/>
                </a:cubicBezTo>
                <a:cubicBezTo>
                  <a:pt x="18737" y="6036"/>
                  <a:pt x="18691" y="5889"/>
                  <a:pt x="18829" y="5889"/>
                </a:cubicBezTo>
                <a:cubicBezTo>
                  <a:pt x="18829" y="5841"/>
                  <a:pt x="18933" y="5849"/>
                  <a:pt x="18910" y="5800"/>
                </a:cubicBezTo>
                <a:cubicBezTo>
                  <a:pt x="18991" y="5759"/>
                  <a:pt x="19060" y="5719"/>
                  <a:pt x="19107" y="5662"/>
                </a:cubicBezTo>
                <a:cubicBezTo>
                  <a:pt x="19118" y="5670"/>
                  <a:pt x="19153" y="5670"/>
                  <a:pt x="19164" y="5686"/>
                </a:cubicBezTo>
                <a:cubicBezTo>
                  <a:pt x="19176" y="5670"/>
                  <a:pt x="19211" y="5670"/>
                  <a:pt x="19211" y="5646"/>
                </a:cubicBezTo>
                <a:cubicBezTo>
                  <a:pt x="19257" y="5646"/>
                  <a:pt x="19268" y="5662"/>
                  <a:pt x="19303" y="5670"/>
                </a:cubicBezTo>
                <a:cubicBezTo>
                  <a:pt x="19303" y="5646"/>
                  <a:pt x="19303" y="5621"/>
                  <a:pt x="19280" y="5613"/>
                </a:cubicBezTo>
                <a:cubicBezTo>
                  <a:pt x="19315" y="5589"/>
                  <a:pt x="19361" y="5589"/>
                  <a:pt x="19372" y="5589"/>
                </a:cubicBezTo>
                <a:cubicBezTo>
                  <a:pt x="19361" y="5564"/>
                  <a:pt x="19349" y="5556"/>
                  <a:pt x="19384" y="5548"/>
                </a:cubicBezTo>
                <a:cubicBezTo>
                  <a:pt x="19419" y="5573"/>
                  <a:pt x="19372" y="5597"/>
                  <a:pt x="19419" y="5605"/>
                </a:cubicBezTo>
                <a:cubicBezTo>
                  <a:pt x="19430" y="5589"/>
                  <a:pt x="19442" y="5540"/>
                  <a:pt x="19488" y="5573"/>
                </a:cubicBezTo>
                <a:cubicBezTo>
                  <a:pt x="19488" y="5548"/>
                  <a:pt x="19499" y="5540"/>
                  <a:pt x="19499" y="5524"/>
                </a:cubicBezTo>
                <a:cubicBezTo>
                  <a:pt x="19476" y="5516"/>
                  <a:pt x="19453" y="5508"/>
                  <a:pt x="19453" y="5475"/>
                </a:cubicBezTo>
                <a:cubicBezTo>
                  <a:pt x="19499" y="5475"/>
                  <a:pt x="19453" y="5500"/>
                  <a:pt x="19511" y="5500"/>
                </a:cubicBezTo>
                <a:cubicBezTo>
                  <a:pt x="19511" y="5451"/>
                  <a:pt x="19580" y="5467"/>
                  <a:pt x="19615" y="5426"/>
                </a:cubicBezTo>
                <a:cubicBezTo>
                  <a:pt x="19615" y="5467"/>
                  <a:pt x="19603" y="5467"/>
                  <a:pt x="19650" y="5483"/>
                </a:cubicBezTo>
                <a:cubicBezTo>
                  <a:pt x="19626" y="5483"/>
                  <a:pt x="19650" y="5516"/>
                  <a:pt x="19650" y="5532"/>
                </a:cubicBezTo>
                <a:cubicBezTo>
                  <a:pt x="19615" y="5540"/>
                  <a:pt x="19603" y="5556"/>
                  <a:pt x="19580" y="5573"/>
                </a:cubicBezTo>
                <a:cubicBezTo>
                  <a:pt x="19557" y="5556"/>
                  <a:pt x="19615" y="5540"/>
                  <a:pt x="19569" y="5532"/>
                </a:cubicBezTo>
                <a:cubicBezTo>
                  <a:pt x="19580" y="5573"/>
                  <a:pt x="19476" y="5548"/>
                  <a:pt x="19534" y="5597"/>
                </a:cubicBezTo>
                <a:cubicBezTo>
                  <a:pt x="19453" y="5605"/>
                  <a:pt x="19430" y="5621"/>
                  <a:pt x="19361" y="5654"/>
                </a:cubicBezTo>
                <a:cubicBezTo>
                  <a:pt x="19372" y="5670"/>
                  <a:pt x="19372" y="5678"/>
                  <a:pt x="19384" y="5686"/>
                </a:cubicBezTo>
                <a:cubicBezTo>
                  <a:pt x="19372" y="5686"/>
                  <a:pt x="19361" y="5694"/>
                  <a:pt x="19361" y="5711"/>
                </a:cubicBezTo>
                <a:cubicBezTo>
                  <a:pt x="19326" y="5719"/>
                  <a:pt x="19349" y="5678"/>
                  <a:pt x="19315" y="5678"/>
                </a:cubicBezTo>
                <a:cubicBezTo>
                  <a:pt x="19280" y="5694"/>
                  <a:pt x="19280" y="5719"/>
                  <a:pt x="19315" y="5735"/>
                </a:cubicBezTo>
                <a:cubicBezTo>
                  <a:pt x="19280" y="5743"/>
                  <a:pt x="19280" y="5727"/>
                  <a:pt x="19245" y="5727"/>
                </a:cubicBezTo>
                <a:cubicBezTo>
                  <a:pt x="19211" y="5759"/>
                  <a:pt x="19245" y="5792"/>
                  <a:pt x="19153" y="5792"/>
                </a:cubicBezTo>
                <a:cubicBezTo>
                  <a:pt x="19153" y="5808"/>
                  <a:pt x="19188" y="5800"/>
                  <a:pt x="19176" y="5824"/>
                </a:cubicBezTo>
                <a:cubicBezTo>
                  <a:pt x="19130" y="5849"/>
                  <a:pt x="19130" y="5849"/>
                  <a:pt x="19176" y="5857"/>
                </a:cubicBezTo>
                <a:cubicBezTo>
                  <a:pt x="19164" y="5873"/>
                  <a:pt x="19118" y="5865"/>
                  <a:pt x="19107" y="5881"/>
                </a:cubicBezTo>
                <a:cubicBezTo>
                  <a:pt x="19084" y="5963"/>
                  <a:pt x="18968" y="5963"/>
                  <a:pt x="18922" y="6003"/>
                </a:cubicBezTo>
                <a:cubicBezTo>
                  <a:pt x="18933" y="6036"/>
                  <a:pt x="18922" y="6084"/>
                  <a:pt x="18980" y="6084"/>
                </a:cubicBezTo>
                <a:cubicBezTo>
                  <a:pt x="18968" y="6060"/>
                  <a:pt x="18945" y="6052"/>
                  <a:pt x="18968" y="6036"/>
                </a:cubicBezTo>
                <a:cubicBezTo>
                  <a:pt x="19003" y="6028"/>
                  <a:pt x="18980" y="6068"/>
                  <a:pt x="19026" y="6052"/>
                </a:cubicBezTo>
                <a:cubicBezTo>
                  <a:pt x="19107" y="5987"/>
                  <a:pt x="19199" y="5914"/>
                  <a:pt x="19315" y="5865"/>
                </a:cubicBezTo>
                <a:cubicBezTo>
                  <a:pt x="19338" y="5906"/>
                  <a:pt x="19292" y="5898"/>
                  <a:pt x="19292" y="5922"/>
                </a:cubicBezTo>
                <a:cubicBezTo>
                  <a:pt x="19315" y="5946"/>
                  <a:pt x="19338" y="5922"/>
                  <a:pt x="19349" y="5946"/>
                </a:cubicBezTo>
                <a:cubicBezTo>
                  <a:pt x="19338" y="5946"/>
                  <a:pt x="19326" y="5946"/>
                  <a:pt x="19315" y="5938"/>
                </a:cubicBezTo>
                <a:cubicBezTo>
                  <a:pt x="19303" y="5979"/>
                  <a:pt x="19315" y="5995"/>
                  <a:pt x="19292" y="6019"/>
                </a:cubicBezTo>
                <a:cubicBezTo>
                  <a:pt x="19315" y="5987"/>
                  <a:pt x="19268" y="6003"/>
                  <a:pt x="19245" y="5971"/>
                </a:cubicBezTo>
                <a:cubicBezTo>
                  <a:pt x="19268" y="5963"/>
                  <a:pt x="19303" y="5971"/>
                  <a:pt x="19303" y="5954"/>
                </a:cubicBezTo>
                <a:cubicBezTo>
                  <a:pt x="19280" y="5946"/>
                  <a:pt x="19280" y="5922"/>
                  <a:pt x="19245" y="5922"/>
                </a:cubicBezTo>
                <a:cubicBezTo>
                  <a:pt x="19303" y="5963"/>
                  <a:pt x="19211" y="5946"/>
                  <a:pt x="19211" y="5987"/>
                </a:cubicBezTo>
                <a:cubicBezTo>
                  <a:pt x="19257" y="5987"/>
                  <a:pt x="19245" y="6028"/>
                  <a:pt x="19245" y="6036"/>
                </a:cubicBezTo>
                <a:cubicBezTo>
                  <a:pt x="19176" y="6068"/>
                  <a:pt x="19107" y="6206"/>
                  <a:pt x="19014" y="6206"/>
                </a:cubicBezTo>
                <a:cubicBezTo>
                  <a:pt x="19026" y="6223"/>
                  <a:pt x="19072" y="6206"/>
                  <a:pt x="19060" y="6239"/>
                </a:cubicBezTo>
                <a:cubicBezTo>
                  <a:pt x="18968" y="6231"/>
                  <a:pt x="18980" y="6247"/>
                  <a:pt x="18933" y="6271"/>
                </a:cubicBezTo>
                <a:cubicBezTo>
                  <a:pt x="18945" y="6239"/>
                  <a:pt x="18899" y="6223"/>
                  <a:pt x="18945" y="6214"/>
                </a:cubicBezTo>
                <a:cubicBezTo>
                  <a:pt x="18945" y="6223"/>
                  <a:pt x="18957" y="6239"/>
                  <a:pt x="18968" y="6231"/>
                </a:cubicBezTo>
                <a:cubicBezTo>
                  <a:pt x="18968" y="6214"/>
                  <a:pt x="18980" y="6190"/>
                  <a:pt x="18957" y="6174"/>
                </a:cubicBezTo>
                <a:cubicBezTo>
                  <a:pt x="18957" y="6198"/>
                  <a:pt x="18841" y="6239"/>
                  <a:pt x="18922" y="6296"/>
                </a:cubicBezTo>
                <a:cubicBezTo>
                  <a:pt x="18887" y="6304"/>
                  <a:pt x="18887" y="6328"/>
                  <a:pt x="18853" y="6344"/>
                </a:cubicBezTo>
                <a:cubicBezTo>
                  <a:pt x="18829" y="6312"/>
                  <a:pt x="18876" y="6287"/>
                  <a:pt x="18829" y="6279"/>
                </a:cubicBezTo>
                <a:cubicBezTo>
                  <a:pt x="18783" y="6287"/>
                  <a:pt x="18829" y="6336"/>
                  <a:pt x="18795" y="6344"/>
                </a:cubicBezTo>
                <a:cubicBezTo>
                  <a:pt x="18876" y="6377"/>
                  <a:pt x="18737" y="6417"/>
                  <a:pt x="18783" y="6450"/>
                </a:cubicBezTo>
                <a:cubicBezTo>
                  <a:pt x="18749" y="6442"/>
                  <a:pt x="18772" y="6434"/>
                  <a:pt x="18749" y="6426"/>
                </a:cubicBezTo>
                <a:cubicBezTo>
                  <a:pt x="18714" y="6434"/>
                  <a:pt x="18691" y="6450"/>
                  <a:pt x="18726" y="6474"/>
                </a:cubicBezTo>
                <a:cubicBezTo>
                  <a:pt x="18668" y="6466"/>
                  <a:pt x="18702" y="6499"/>
                  <a:pt x="18645" y="6482"/>
                </a:cubicBezTo>
                <a:cubicBezTo>
                  <a:pt x="18633" y="6507"/>
                  <a:pt x="18622" y="6539"/>
                  <a:pt x="18668" y="6556"/>
                </a:cubicBezTo>
                <a:cubicBezTo>
                  <a:pt x="18656" y="6580"/>
                  <a:pt x="18610" y="6523"/>
                  <a:pt x="18598" y="6556"/>
                </a:cubicBezTo>
                <a:cubicBezTo>
                  <a:pt x="18633" y="6572"/>
                  <a:pt x="18645" y="6588"/>
                  <a:pt x="18587" y="6612"/>
                </a:cubicBezTo>
                <a:cubicBezTo>
                  <a:pt x="18575" y="6612"/>
                  <a:pt x="18575" y="6588"/>
                  <a:pt x="18564" y="6588"/>
                </a:cubicBezTo>
                <a:cubicBezTo>
                  <a:pt x="18541" y="6604"/>
                  <a:pt x="18575" y="6604"/>
                  <a:pt x="18587" y="6621"/>
                </a:cubicBezTo>
                <a:cubicBezTo>
                  <a:pt x="18552" y="6621"/>
                  <a:pt x="18552" y="6629"/>
                  <a:pt x="18529" y="6629"/>
                </a:cubicBezTo>
                <a:cubicBezTo>
                  <a:pt x="18483" y="6612"/>
                  <a:pt x="18564" y="6596"/>
                  <a:pt x="18518" y="6588"/>
                </a:cubicBezTo>
                <a:cubicBezTo>
                  <a:pt x="18471" y="6604"/>
                  <a:pt x="18471" y="6653"/>
                  <a:pt x="18529" y="6669"/>
                </a:cubicBezTo>
                <a:cubicBezTo>
                  <a:pt x="18471" y="6661"/>
                  <a:pt x="18402" y="6669"/>
                  <a:pt x="18471" y="6702"/>
                </a:cubicBezTo>
                <a:cubicBezTo>
                  <a:pt x="18448" y="6726"/>
                  <a:pt x="18437" y="6702"/>
                  <a:pt x="18414" y="6702"/>
                </a:cubicBezTo>
                <a:cubicBezTo>
                  <a:pt x="18379" y="6775"/>
                  <a:pt x="18298" y="6791"/>
                  <a:pt x="18287" y="6872"/>
                </a:cubicBezTo>
                <a:cubicBezTo>
                  <a:pt x="18252" y="6880"/>
                  <a:pt x="18240" y="6856"/>
                  <a:pt x="18217" y="6856"/>
                </a:cubicBezTo>
                <a:cubicBezTo>
                  <a:pt x="18206" y="6905"/>
                  <a:pt x="18240" y="6945"/>
                  <a:pt x="18171" y="6937"/>
                </a:cubicBezTo>
                <a:cubicBezTo>
                  <a:pt x="18183" y="6970"/>
                  <a:pt x="18136" y="6978"/>
                  <a:pt x="18148" y="7002"/>
                </a:cubicBezTo>
                <a:cubicBezTo>
                  <a:pt x="18148" y="6986"/>
                  <a:pt x="18125" y="6994"/>
                  <a:pt x="18113" y="6994"/>
                </a:cubicBezTo>
                <a:cubicBezTo>
                  <a:pt x="18125" y="7019"/>
                  <a:pt x="18113" y="7124"/>
                  <a:pt x="18044" y="7092"/>
                </a:cubicBezTo>
                <a:cubicBezTo>
                  <a:pt x="18056" y="7132"/>
                  <a:pt x="18032" y="7181"/>
                  <a:pt x="18056" y="7205"/>
                </a:cubicBezTo>
                <a:cubicBezTo>
                  <a:pt x="17952" y="7205"/>
                  <a:pt x="17940" y="7352"/>
                  <a:pt x="17882" y="7287"/>
                </a:cubicBezTo>
                <a:cubicBezTo>
                  <a:pt x="17848" y="7303"/>
                  <a:pt x="17917" y="7327"/>
                  <a:pt x="17848" y="7335"/>
                </a:cubicBezTo>
                <a:cubicBezTo>
                  <a:pt x="17813" y="7335"/>
                  <a:pt x="17894" y="7303"/>
                  <a:pt x="17836" y="7303"/>
                </a:cubicBezTo>
                <a:cubicBezTo>
                  <a:pt x="17801" y="7311"/>
                  <a:pt x="17744" y="7360"/>
                  <a:pt x="17813" y="7384"/>
                </a:cubicBezTo>
                <a:cubicBezTo>
                  <a:pt x="17813" y="7368"/>
                  <a:pt x="17859" y="7335"/>
                  <a:pt x="17871" y="7352"/>
                </a:cubicBezTo>
                <a:cubicBezTo>
                  <a:pt x="17825" y="7384"/>
                  <a:pt x="17790" y="7433"/>
                  <a:pt x="17732" y="7433"/>
                </a:cubicBezTo>
                <a:cubicBezTo>
                  <a:pt x="17721" y="7465"/>
                  <a:pt x="17778" y="7441"/>
                  <a:pt x="17767" y="7465"/>
                </a:cubicBezTo>
                <a:cubicBezTo>
                  <a:pt x="17709" y="7473"/>
                  <a:pt x="17744" y="7490"/>
                  <a:pt x="17721" y="7506"/>
                </a:cubicBezTo>
                <a:cubicBezTo>
                  <a:pt x="17755" y="7506"/>
                  <a:pt x="17778" y="7498"/>
                  <a:pt x="17801" y="7506"/>
                </a:cubicBezTo>
                <a:cubicBezTo>
                  <a:pt x="17801" y="7482"/>
                  <a:pt x="17813" y="7457"/>
                  <a:pt x="17871" y="7457"/>
                </a:cubicBezTo>
                <a:cubicBezTo>
                  <a:pt x="17882" y="7482"/>
                  <a:pt x="17813" y="7482"/>
                  <a:pt x="17825" y="7514"/>
                </a:cubicBezTo>
                <a:cubicBezTo>
                  <a:pt x="17778" y="7530"/>
                  <a:pt x="17721" y="7498"/>
                  <a:pt x="17721" y="7538"/>
                </a:cubicBezTo>
                <a:cubicBezTo>
                  <a:pt x="17721" y="7563"/>
                  <a:pt x="17755" y="7563"/>
                  <a:pt x="17767" y="7587"/>
                </a:cubicBezTo>
                <a:cubicBezTo>
                  <a:pt x="17755" y="7587"/>
                  <a:pt x="17744" y="7587"/>
                  <a:pt x="17732" y="7587"/>
                </a:cubicBezTo>
                <a:cubicBezTo>
                  <a:pt x="17744" y="7595"/>
                  <a:pt x="17744" y="7595"/>
                  <a:pt x="17732" y="7595"/>
                </a:cubicBezTo>
                <a:cubicBezTo>
                  <a:pt x="17721" y="7571"/>
                  <a:pt x="17709" y="7547"/>
                  <a:pt x="17674" y="7538"/>
                </a:cubicBezTo>
                <a:cubicBezTo>
                  <a:pt x="17663" y="7579"/>
                  <a:pt x="17651" y="7538"/>
                  <a:pt x="17617" y="7530"/>
                </a:cubicBezTo>
                <a:cubicBezTo>
                  <a:pt x="17582" y="7547"/>
                  <a:pt x="17628" y="7571"/>
                  <a:pt x="17617" y="7603"/>
                </a:cubicBezTo>
                <a:cubicBezTo>
                  <a:pt x="17559" y="7612"/>
                  <a:pt x="17490" y="7677"/>
                  <a:pt x="17570" y="7709"/>
                </a:cubicBezTo>
                <a:cubicBezTo>
                  <a:pt x="17513" y="7725"/>
                  <a:pt x="17524" y="7668"/>
                  <a:pt x="17478" y="7668"/>
                </a:cubicBezTo>
                <a:cubicBezTo>
                  <a:pt x="17501" y="7685"/>
                  <a:pt x="17501" y="7717"/>
                  <a:pt x="17524" y="7733"/>
                </a:cubicBezTo>
                <a:cubicBezTo>
                  <a:pt x="17490" y="7750"/>
                  <a:pt x="17466" y="7766"/>
                  <a:pt x="17478" y="7807"/>
                </a:cubicBezTo>
                <a:cubicBezTo>
                  <a:pt x="17432" y="7815"/>
                  <a:pt x="17443" y="7758"/>
                  <a:pt x="17386" y="7774"/>
                </a:cubicBezTo>
                <a:cubicBezTo>
                  <a:pt x="17397" y="7798"/>
                  <a:pt x="17397" y="7815"/>
                  <a:pt x="17409" y="7839"/>
                </a:cubicBezTo>
                <a:cubicBezTo>
                  <a:pt x="17351" y="7815"/>
                  <a:pt x="17351" y="7855"/>
                  <a:pt x="17305" y="7863"/>
                </a:cubicBezTo>
                <a:cubicBezTo>
                  <a:pt x="17305" y="7880"/>
                  <a:pt x="17316" y="7880"/>
                  <a:pt x="17328" y="7896"/>
                </a:cubicBezTo>
                <a:cubicBezTo>
                  <a:pt x="17270" y="7912"/>
                  <a:pt x="17224" y="7961"/>
                  <a:pt x="17270" y="8002"/>
                </a:cubicBezTo>
                <a:cubicBezTo>
                  <a:pt x="17224" y="7993"/>
                  <a:pt x="17189" y="8034"/>
                  <a:pt x="17224" y="8058"/>
                </a:cubicBezTo>
                <a:cubicBezTo>
                  <a:pt x="17120" y="8050"/>
                  <a:pt x="17178" y="8115"/>
                  <a:pt x="17120" y="8131"/>
                </a:cubicBezTo>
                <a:cubicBezTo>
                  <a:pt x="17155" y="8148"/>
                  <a:pt x="17120" y="8140"/>
                  <a:pt x="17120" y="8156"/>
                </a:cubicBezTo>
                <a:cubicBezTo>
                  <a:pt x="17143" y="8156"/>
                  <a:pt x="17155" y="8156"/>
                  <a:pt x="17166" y="8164"/>
                </a:cubicBezTo>
                <a:cubicBezTo>
                  <a:pt x="17155" y="8180"/>
                  <a:pt x="17166" y="8213"/>
                  <a:pt x="17131" y="8221"/>
                </a:cubicBezTo>
                <a:cubicBezTo>
                  <a:pt x="17120" y="8196"/>
                  <a:pt x="17166" y="8172"/>
                  <a:pt x="17108" y="8164"/>
                </a:cubicBezTo>
                <a:cubicBezTo>
                  <a:pt x="17097" y="8213"/>
                  <a:pt x="16981" y="8221"/>
                  <a:pt x="16958" y="8261"/>
                </a:cubicBezTo>
                <a:cubicBezTo>
                  <a:pt x="16958" y="8286"/>
                  <a:pt x="16970" y="8302"/>
                  <a:pt x="17004" y="8310"/>
                </a:cubicBezTo>
                <a:cubicBezTo>
                  <a:pt x="17085" y="8294"/>
                  <a:pt x="16970" y="8270"/>
                  <a:pt x="17028" y="8245"/>
                </a:cubicBezTo>
                <a:cubicBezTo>
                  <a:pt x="17039" y="8286"/>
                  <a:pt x="17085" y="8278"/>
                  <a:pt x="17108" y="8302"/>
                </a:cubicBezTo>
                <a:cubicBezTo>
                  <a:pt x="17051" y="8286"/>
                  <a:pt x="17039" y="8326"/>
                  <a:pt x="17004" y="8343"/>
                </a:cubicBezTo>
                <a:cubicBezTo>
                  <a:pt x="16993" y="8318"/>
                  <a:pt x="16970" y="8294"/>
                  <a:pt x="16924" y="8302"/>
                </a:cubicBezTo>
                <a:cubicBezTo>
                  <a:pt x="16924" y="8318"/>
                  <a:pt x="16981" y="8335"/>
                  <a:pt x="16947" y="8343"/>
                </a:cubicBezTo>
                <a:cubicBezTo>
                  <a:pt x="16935" y="8335"/>
                  <a:pt x="16924" y="8326"/>
                  <a:pt x="16912" y="8326"/>
                </a:cubicBezTo>
                <a:cubicBezTo>
                  <a:pt x="16889" y="8351"/>
                  <a:pt x="16889" y="8375"/>
                  <a:pt x="16866" y="8400"/>
                </a:cubicBezTo>
                <a:cubicBezTo>
                  <a:pt x="16785" y="8391"/>
                  <a:pt x="16785" y="8481"/>
                  <a:pt x="16727" y="8505"/>
                </a:cubicBezTo>
                <a:cubicBezTo>
                  <a:pt x="16750" y="8505"/>
                  <a:pt x="16750" y="8521"/>
                  <a:pt x="16762" y="8530"/>
                </a:cubicBezTo>
                <a:cubicBezTo>
                  <a:pt x="16750" y="8538"/>
                  <a:pt x="16716" y="8538"/>
                  <a:pt x="16739" y="8570"/>
                </a:cubicBezTo>
                <a:cubicBezTo>
                  <a:pt x="16646" y="8554"/>
                  <a:pt x="16681" y="8611"/>
                  <a:pt x="16658" y="8643"/>
                </a:cubicBezTo>
                <a:cubicBezTo>
                  <a:pt x="16635" y="8627"/>
                  <a:pt x="16635" y="8660"/>
                  <a:pt x="16612" y="8643"/>
                </a:cubicBezTo>
                <a:cubicBezTo>
                  <a:pt x="16589" y="8619"/>
                  <a:pt x="16589" y="8603"/>
                  <a:pt x="16612" y="8586"/>
                </a:cubicBezTo>
                <a:cubicBezTo>
                  <a:pt x="16531" y="8570"/>
                  <a:pt x="16508" y="8635"/>
                  <a:pt x="16508" y="8668"/>
                </a:cubicBezTo>
                <a:cubicBezTo>
                  <a:pt x="16542" y="8660"/>
                  <a:pt x="16531" y="8635"/>
                  <a:pt x="16577" y="8635"/>
                </a:cubicBezTo>
                <a:cubicBezTo>
                  <a:pt x="16554" y="8692"/>
                  <a:pt x="16496" y="8733"/>
                  <a:pt x="16496" y="8798"/>
                </a:cubicBezTo>
                <a:cubicBezTo>
                  <a:pt x="16496" y="8806"/>
                  <a:pt x="16519" y="8806"/>
                  <a:pt x="16542" y="8806"/>
                </a:cubicBezTo>
                <a:cubicBezTo>
                  <a:pt x="16542" y="8806"/>
                  <a:pt x="16542" y="8806"/>
                  <a:pt x="16554" y="8846"/>
                </a:cubicBezTo>
                <a:cubicBezTo>
                  <a:pt x="16508" y="8854"/>
                  <a:pt x="16508" y="8822"/>
                  <a:pt x="16462" y="8830"/>
                </a:cubicBezTo>
                <a:cubicBezTo>
                  <a:pt x="16392" y="8854"/>
                  <a:pt x="16473" y="8887"/>
                  <a:pt x="16392" y="8887"/>
                </a:cubicBezTo>
                <a:cubicBezTo>
                  <a:pt x="16404" y="8895"/>
                  <a:pt x="16415" y="8903"/>
                  <a:pt x="16427" y="8903"/>
                </a:cubicBezTo>
                <a:cubicBezTo>
                  <a:pt x="16427" y="8903"/>
                  <a:pt x="16427" y="8903"/>
                  <a:pt x="16438" y="8903"/>
                </a:cubicBezTo>
                <a:cubicBezTo>
                  <a:pt x="16473" y="8903"/>
                  <a:pt x="16496" y="8887"/>
                  <a:pt x="16496" y="8871"/>
                </a:cubicBezTo>
                <a:cubicBezTo>
                  <a:pt x="16508" y="8887"/>
                  <a:pt x="16496" y="8895"/>
                  <a:pt x="16485" y="8903"/>
                </a:cubicBezTo>
                <a:cubicBezTo>
                  <a:pt x="16485" y="8903"/>
                  <a:pt x="16485" y="8903"/>
                  <a:pt x="16542" y="8903"/>
                </a:cubicBezTo>
                <a:cubicBezTo>
                  <a:pt x="16542" y="8903"/>
                  <a:pt x="16554" y="8903"/>
                  <a:pt x="16554" y="8903"/>
                </a:cubicBezTo>
                <a:cubicBezTo>
                  <a:pt x="16554" y="8903"/>
                  <a:pt x="16554" y="8903"/>
                  <a:pt x="16600" y="8903"/>
                </a:cubicBezTo>
                <a:cubicBezTo>
                  <a:pt x="16600" y="8846"/>
                  <a:pt x="16739" y="8830"/>
                  <a:pt x="16681" y="8773"/>
                </a:cubicBezTo>
                <a:cubicBezTo>
                  <a:pt x="16739" y="8773"/>
                  <a:pt x="16716" y="8741"/>
                  <a:pt x="16716" y="8724"/>
                </a:cubicBezTo>
                <a:cubicBezTo>
                  <a:pt x="16750" y="8708"/>
                  <a:pt x="16773" y="8724"/>
                  <a:pt x="16797" y="8724"/>
                </a:cubicBezTo>
                <a:cubicBezTo>
                  <a:pt x="16750" y="8676"/>
                  <a:pt x="16889" y="8660"/>
                  <a:pt x="16900" y="8619"/>
                </a:cubicBezTo>
                <a:cubicBezTo>
                  <a:pt x="16900" y="8611"/>
                  <a:pt x="16877" y="8611"/>
                  <a:pt x="16866" y="8595"/>
                </a:cubicBezTo>
                <a:cubicBezTo>
                  <a:pt x="16900" y="8578"/>
                  <a:pt x="16900" y="8570"/>
                  <a:pt x="16935" y="8538"/>
                </a:cubicBezTo>
                <a:cubicBezTo>
                  <a:pt x="16970" y="8546"/>
                  <a:pt x="16935" y="8578"/>
                  <a:pt x="16981" y="8578"/>
                </a:cubicBezTo>
                <a:cubicBezTo>
                  <a:pt x="16912" y="8481"/>
                  <a:pt x="17062" y="8440"/>
                  <a:pt x="17108" y="8391"/>
                </a:cubicBezTo>
                <a:cubicBezTo>
                  <a:pt x="17085" y="8383"/>
                  <a:pt x="17062" y="8383"/>
                  <a:pt x="17051" y="8359"/>
                </a:cubicBezTo>
                <a:cubicBezTo>
                  <a:pt x="17097" y="8351"/>
                  <a:pt x="17085" y="8326"/>
                  <a:pt x="17120" y="8310"/>
                </a:cubicBezTo>
                <a:cubicBezTo>
                  <a:pt x="17120" y="8335"/>
                  <a:pt x="17143" y="8351"/>
                  <a:pt x="17166" y="8359"/>
                </a:cubicBezTo>
                <a:cubicBezTo>
                  <a:pt x="17270" y="8278"/>
                  <a:pt x="17305" y="8123"/>
                  <a:pt x="17455" y="8083"/>
                </a:cubicBezTo>
                <a:cubicBezTo>
                  <a:pt x="17432" y="8099"/>
                  <a:pt x="17420" y="8099"/>
                  <a:pt x="17432" y="8123"/>
                </a:cubicBezTo>
                <a:cubicBezTo>
                  <a:pt x="17466" y="8115"/>
                  <a:pt x="17466" y="8131"/>
                  <a:pt x="17490" y="8123"/>
                </a:cubicBezTo>
                <a:cubicBezTo>
                  <a:pt x="17455" y="8075"/>
                  <a:pt x="17547" y="8091"/>
                  <a:pt x="17559" y="8075"/>
                </a:cubicBezTo>
                <a:cubicBezTo>
                  <a:pt x="17559" y="8050"/>
                  <a:pt x="17524" y="8050"/>
                  <a:pt x="17524" y="8026"/>
                </a:cubicBezTo>
                <a:cubicBezTo>
                  <a:pt x="17582" y="8034"/>
                  <a:pt x="17570" y="8018"/>
                  <a:pt x="17605" y="8010"/>
                </a:cubicBezTo>
                <a:cubicBezTo>
                  <a:pt x="17605" y="7985"/>
                  <a:pt x="17582" y="7993"/>
                  <a:pt x="17570" y="7985"/>
                </a:cubicBezTo>
                <a:cubicBezTo>
                  <a:pt x="17605" y="7969"/>
                  <a:pt x="17594" y="7904"/>
                  <a:pt x="17640" y="7920"/>
                </a:cubicBezTo>
                <a:cubicBezTo>
                  <a:pt x="17640" y="7937"/>
                  <a:pt x="17605" y="7945"/>
                  <a:pt x="17617" y="7969"/>
                </a:cubicBezTo>
                <a:cubicBezTo>
                  <a:pt x="17674" y="7928"/>
                  <a:pt x="17663" y="7969"/>
                  <a:pt x="17732" y="7977"/>
                </a:cubicBezTo>
                <a:cubicBezTo>
                  <a:pt x="17732" y="7945"/>
                  <a:pt x="17709" y="7945"/>
                  <a:pt x="17686" y="7937"/>
                </a:cubicBezTo>
                <a:cubicBezTo>
                  <a:pt x="17697" y="7896"/>
                  <a:pt x="17767" y="7863"/>
                  <a:pt x="17813" y="7823"/>
                </a:cubicBezTo>
                <a:cubicBezTo>
                  <a:pt x="17778" y="7807"/>
                  <a:pt x="17801" y="7782"/>
                  <a:pt x="17790" y="7758"/>
                </a:cubicBezTo>
                <a:cubicBezTo>
                  <a:pt x="17825" y="7742"/>
                  <a:pt x="17813" y="7790"/>
                  <a:pt x="17859" y="7774"/>
                </a:cubicBezTo>
                <a:cubicBezTo>
                  <a:pt x="17836" y="7733"/>
                  <a:pt x="17848" y="7709"/>
                  <a:pt x="17859" y="7685"/>
                </a:cubicBezTo>
                <a:cubicBezTo>
                  <a:pt x="17836" y="7685"/>
                  <a:pt x="17825" y="7701"/>
                  <a:pt x="17813" y="7685"/>
                </a:cubicBezTo>
                <a:cubicBezTo>
                  <a:pt x="17859" y="7677"/>
                  <a:pt x="17825" y="7652"/>
                  <a:pt x="17801" y="7644"/>
                </a:cubicBezTo>
                <a:cubicBezTo>
                  <a:pt x="17836" y="7636"/>
                  <a:pt x="17813" y="7603"/>
                  <a:pt x="17859" y="7603"/>
                </a:cubicBezTo>
                <a:cubicBezTo>
                  <a:pt x="17882" y="7628"/>
                  <a:pt x="17848" y="7628"/>
                  <a:pt x="17848" y="7636"/>
                </a:cubicBezTo>
                <a:cubicBezTo>
                  <a:pt x="17894" y="7628"/>
                  <a:pt x="17882" y="7652"/>
                  <a:pt x="17871" y="7660"/>
                </a:cubicBezTo>
                <a:cubicBezTo>
                  <a:pt x="17894" y="7644"/>
                  <a:pt x="17928" y="7628"/>
                  <a:pt x="17963" y="7636"/>
                </a:cubicBezTo>
                <a:cubicBezTo>
                  <a:pt x="17928" y="7628"/>
                  <a:pt x="17940" y="7668"/>
                  <a:pt x="17963" y="7660"/>
                </a:cubicBezTo>
                <a:cubicBezTo>
                  <a:pt x="18021" y="7644"/>
                  <a:pt x="17986" y="7579"/>
                  <a:pt x="18021" y="7538"/>
                </a:cubicBezTo>
                <a:cubicBezTo>
                  <a:pt x="18032" y="7563"/>
                  <a:pt x="18032" y="7595"/>
                  <a:pt x="18079" y="7579"/>
                </a:cubicBezTo>
                <a:cubicBezTo>
                  <a:pt x="18044" y="7547"/>
                  <a:pt x="18021" y="7473"/>
                  <a:pt x="18090" y="7482"/>
                </a:cubicBezTo>
                <a:cubicBezTo>
                  <a:pt x="18079" y="7482"/>
                  <a:pt x="18056" y="7506"/>
                  <a:pt x="18090" y="7506"/>
                </a:cubicBezTo>
                <a:cubicBezTo>
                  <a:pt x="18113" y="7482"/>
                  <a:pt x="18148" y="7465"/>
                  <a:pt x="18160" y="7433"/>
                </a:cubicBezTo>
                <a:cubicBezTo>
                  <a:pt x="18183" y="7425"/>
                  <a:pt x="18206" y="7425"/>
                  <a:pt x="18217" y="7433"/>
                </a:cubicBezTo>
                <a:cubicBezTo>
                  <a:pt x="18229" y="7400"/>
                  <a:pt x="18217" y="7417"/>
                  <a:pt x="18206" y="7384"/>
                </a:cubicBezTo>
                <a:cubicBezTo>
                  <a:pt x="18229" y="7384"/>
                  <a:pt x="18229" y="7368"/>
                  <a:pt x="18252" y="7368"/>
                </a:cubicBezTo>
                <a:cubicBezTo>
                  <a:pt x="18263" y="7368"/>
                  <a:pt x="18263" y="7384"/>
                  <a:pt x="18287" y="7384"/>
                </a:cubicBezTo>
                <a:cubicBezTo>
                  <a:pt x="18367" y="7344"/>
                  <a:pt x="18344" y="7279"/>
                  <a:pt x="18379" y="7222"/>
                </a:cubicBezTo>
                <a:cubicBezTo>
                  <a:pt x="18402" y="7238"/>
                  <a:pt x="18425" y="7254"/>
                  <a:pt x="18448" y="7270"/>
                </a:cubicBezTo>
                <a:cubicBezTo>
                  <a:pt x="18460" y="7246"/>
                  <a:pt x="18495" y="7238"/>
                  <a:pt x="18483" y="7205"/>
                </a:cubicBezTo>
                <a:cubicBezTo>
                  <a:pt x="18448" y="7205"/>
                  <a:pt x="18460" y="7262"/>
                  <a:pt x="18425" y="7230"/>
                </a:cubicBezTo>
                <a:cubicBezTo>
                  <a:pt x="18425" y="7197"/>
                  <a:pt x="18471" y="7189"/>
                  <a:pt x="18529" y="7181"/>
                </a:cubicBezTo>
                <a:cubicBezTo>
                  <a:pt x="18529" y="7132"/>
                  <a:pt x="18495" y="7181"/>
                  <a:pt x="18460" y="7157"/>
                </a:cubicBezTo>
                <a:cubicBezTo>
                  <a:pt x="18552" y="7116"/>
                  <a:pt x="18564" y="7035"/>
                  <a:pt x="18598" y="6986"/>
                </a:cubicBezTo>
                <a:cubicBezTo>
                  <a:pt x="18610" y="7010"/>
                  <a:pt x="18575" y="7002"/>
                  <a:pt x="18587" y="7027"/>
                </a:cubicBezTo>
                <a:cubicBezTo>
                  <a:pt x="18622" y="7010"/>
                  <a:pt x="18610" y="7043"/>
                  <a:pt x="18656" y="7035"/>
                </a:cubicBezTo>
                <a:cubicBezTo>
                  <a:pt x="18645" y="7010"/>
                  <a:pt x="18645" y="6986"/>
                  <a:pt x="18656" y="6970"/>
                </a:cubicBezTo>
                <a:cubicBezTo>
                  <a:pt x="18668" y="6962"/>
                  <a:pt x="18679" y="6945"/>
                  <a:pt x="18702" y="6937"/>
                </a:cubicBezTo>
                <a:cubicBezTo>
                  <a:pt x="18737" y="6913"/>
                  <a:pt x="18783" y="6889"/>
                  <a:pt x="18806" y="6864"/>
                </a:cubicBezTo>
                <a:cubicBezTo>
                  <a:pt x="18806" y="6880"/>
                  <a:pt x="18818" y="6889"/>
                  <a:pt x="18853" y="6880"/>
                </a:cubicBezTo>
                <a:cubicBezTo>
                  <a:pt x="18841" y="6856"/>
                  <a:pt x="18829" y="6824"/>
                  <a:pt x="18853" y="6807"/>
                </a:cubicBezTo>
                <a:cubicBezTo>
                  <a:pt x="18853" y="6815"/>
                  <a:pt x="18864" y="6824"/>
                  <a:pt x="18876" y="6824"/>
                </a:cubicBezTo>
                <a:cubicBezTo>
                  <a:pt x="18899" y="6767"/>
                  <a:pt x="18991" y="6742"/>
                  <a:pt x="18991" y="6677"/>
                </a:cubicBezTo>
                <a:cubicBezTo>
                  <a:pt x="18991" y="6694"/>
                  <a:pt x="19003" y="6702"/>
                  <a:pt x="19026" y="6702"/>
                </a:cubicBezTo>
                <a:cubicBezTo>
                  <a:pt x="19072" y="6629"/>
                  <a:pt x="19084" y="6645"/>
                  <a:pt x="19176" y="6604"/>
                </a:cubicBezTo>
                <a:cubicBezTo>
                  <a:pt x="19176" y="6629"/>
                  <a:pt x="19188" y="6637"/>
                  <a:pt x="19211" y="6637"/>
                </a:cubicBezTo>
                <a:cubicBezTo>
                  <a:pt x="19188" y="6596"/>
                  <a:pt x="19245" y="6637"/>
                  <a:pt x="19245" y="6604"/>
                </a:cubicBezTo>
                <a:cubicBezTo>
                  <a:pt x="19245" y="6580"/>
                  <a:pt x="19234" y="6572"/>
                  <a:pt x="19222" y="6564"/>
                </a:cubicBezTo>
                <a:cubicBezTo>
                  <a:pt x="19245" y="6556"/>
                  <a:pt x="19268" y="6556"/>
                  <a:pt x="19268" y="6539"/>
                </a:cubicBezTo>
                <a:cubicBezTo>
                  <a:pt x="19268" y="6531"/>
                  <a:pt x="19234" y="6539"/>
                  <a:pt x="19222" y="6523"/>
                </a:cubicBezTo>
                <a:cubicBezTo>
                  <a:pt x="19280" y="6507"/>
                  <a:pt x="19268" y="6523"/>
                  <a:pt x="19315" y="6491"/>
                </a:cubicBezTo>
                <a:cubicBezTo>
                  <a:pt x="19292" y="6491"/>
                  <a:pt x="19257" y="6499"/>
                  <a:pt x="19268" y="6474"/>
                </a:cubicBezTo>
                <a:cubicBezTo>
                  <a:pt x="19372" y="6474"/>
                  <a:pt x="19430" y="6369"/>
                  <a:pt x="19476" y="6442"/>
                </a:cubicBezTo>
                <a:cubicBezTo>
                  <a:pt x="19523" y="6434"/>
                  <a:pt x="19511" y="6385"/>
                  <a:pt x="19546" y="6369"/>
                </a:cubicBezTo>
                <a:cubicBezTo>
                  <a:pt x="19557" y="6385"/>
                  <a:pt x="19546" y="6393"/>
                  <a:pt x="19569" y="6393"/>
                </a:cubicBezTo>
                <a:cubicBezTo>
                  <a:pt x="19580" y="6361"/>
                  <a:pt x="19638" y="6393"/>
                  <a:pt x="19650" y="6361"/>
                </a:cubicBezTo>
                <a:cubicBezTo>
                  <a:pt x="19626" y="6328"/>
                  <a:pt x="19580" y="6328"/>
                  <a:pt x="19557" y="6304"/>
                </a:cubicBezTo>
                <a:cubicBezTo>
                  <a:pt x="19615" y="6320"/>
                  <a:pt x="19696" y="6287"/>
                  <a:pt x="19650" y="6247"/>
                </a:cubicBezTo>
                <a:cubicBezTo>
                  <a:pt x="19869" y="6133"/>
                  <a:pt x="20042" y="5995"/>
                  <a:pt x="20250" y="5865"/>
                </a:cubicBezTo>
                <a:cubicBezTo>
                  <a:pt x="20262" y="5898"/>
                  <a:pt x="20204" y="5881"/>
                  <a:pt x="20204" y="5906"/>
                </a:cubicBezTo>
                <a:cubicBezTo>
                  <a:pt x="20227" y="5922"/>
                  <a:pt x="20192" y="5938"/>
                  <a:pt x="20239" y="5946"/>
                </a:cubicBezTo>
                <a:cubicBezTo>
                  <a:pt x="20239" y="5930"/>
                  <a:pt x="20262" y="5938"/>
                  <a:pt x="20262" y="5922"/>
                </a:cubicBezTo>
                <a:cubicBezTo>
                  <a:pt x="20250" y="5914"/>
                  <a:pt x="20239" y="5906"/>
                  <a:pt x="20239" y="5889"/>
                </a:cubicBezTo>
                <a:cubicBezTo>
                  <a:pt x="20273" y="5873"/>
                  <a:pt x="20273" y="5906"/>
                  <a:pt x="20296" y="5906"/>
                </a:cubicBezTo>
                <a:cubicBezTo>
                  <a:pt x="20308" y="5898"/>
                  <a:pt x="20331" y="5889"/>
                  <a:pt x="20343" y="5873"/>
                </a:cubicBezTo>
                <a:cubicBezTo>
                  <a:pt x="20331" y="5865"/>
                  <a:pt x="20320" y="5857"/>
                  <a:pt x="20308" y="5849"/>
                </a:cubicBezTo>
                <a:cubicBezTo>
                  <a:pt x="20250" y="5857"/>
                  <a:pt x="20227" y="5841"/>
                  <a:pt x="20192" y="5833"/>
                </a:cubicBezTo>
                <a:cubicBezTo>
                  <a:pt x="20216" y="5833"/>
                  <a:pt x="20204" y="5808"/>
                  <a:pt x="20250" y="5808"/>
                </a:cubicBezTo>
                <a:cubicBezTo>
                  <a:pt x="20250" y="5824"/>
                  <a:pt x="20239" y="5849"/>
                  <a:pt x="20285" y="5841"/>
                </a:cubicBezTo>
                <a:cubicBezTo>
                  <a:pt x="20308" y="5792"/>
                  <a:pt x="20423" y="5800"/>
                  <a:pt x="20412" y="5735"/>
                </a:cubicBezTo>
                <a:cubicBezTo>
                  <a:pt x="20458" y="5743"/>
                  <a:pt x="20470" y="5735"/>
                  <a:pt x="20435" y="5719"/>
                </a:cubicBezTo>
                <a:cubicBezTo>
                  <a:pt x="20481" y="5719"/>
                  <a:pt x="20493" y="5703"/>
                  <a:pt x="20516" y="5694"/>
                </a:cubicBezTo>
                <a:cubicBezTo>
                  <a:pt x="20516" y="5727"/>
                  <a:pt x="20481" y="5735"/>
                  <a:pt x="20481" y="5768"/>
                </a:cubicBezTo>
                <a:cubicBezTo>
                  <a:pt x="20574" y="5768"/>
                  <a:pt x="20551" y="5703"/>
                  <a:pt x="20608" y="5678"/>
                </a:cubicBezTo>
                <a:cubicBezTo>
                  <a:pt x="20643" y="5711"/>
                  <a:pt x="20666" y="5654"/>
                  <a:pt x="20689" y="5654"/>
                </a:cubicBezTo>
                <a:cubicBezTo>
                  <a:pt x="20712" y="5670"/>
                  <a:pt x="20712" y="5719"/>
                  <a:pt x="20747" y="5727"/>
                </a:cubicBezTo>
                <a:cubicBezTo>
                  <a:pt x="20735" y="5678"/>
                  <a:pt x="20782" y="5670"/>
                  <a:pt x="20805" y="5646"/>
                </a:cubicBezTo>
                <a:cubicBezTo>
                  <a:pt x="20782" y="5605"/>
                  <a:pt x="20782" y="5621"/>
                  <a:pt x="20758" y="5589"/>
                </a:cubicBezTo>
                <a:cubicBezTo>
                  <a:pt x="20816" y="5597"/>
                  <a:pt x="20805" y="5589"/>
                  <a:pt x="20862" y="5581"/>
                </a:cubicBezTo>
                <a:cubicBezTo>
                  <a:pt x="20874" y="5613"/>
                  <a:pt x="20886" y="5613"/>
                  <a:pt x="20920" y="5638"/>
                </a:cubicBezTo>
                <a:cubicBezTo>
                  <a:pt x="20909" y="5654"/>
                  <a:pt x="20862" y="5654"/>
                  <a:pt x="20874" y="5694"/>
                </a:cubicBezTo>
                <a:cubicBezTo>
                  <a:pt x="20770" y="5711"/>
                  <a:pt x="20758" y="5776"/>
                  <a:pt x="20678" y="5816"/>
                </a:cubicBezTo>
                <a:cubicBezTo>
                  <a:pt x="20712" y="5881"/>
                  <a:pt x="20597" y="5873"/>
                  <a:pt x="20585" y="5914"/>
                </a:cubicBezTo>
                <a:cubicBezTo>
                  <a:pt x="20597" y="5914"/>
                  <a:pt x="20620" y="5914"/>
                  <a:pt x="20620" y="5930"/>
                </a:cubicBezTo>
                <a:cubicBezTo>
                  <a:pt x="20574" y="5922"/>
                  <a:pt x="20597" y="5954"/>
                  <a:pt x="20539" y="5946"/>
                </a:cubicBezTo>
                <a:cubicBezTo>
                  <a:pt x="20527" y="5938"/>
                  <a:pt x="20516" y="5914"/>
                  <a:pt x="20481" y="5914"/>
                </a:cubicBezTo>
                <a:cubicBezTo>
                  <a:pt x="20481" y="5922"/>
                  <a:pt x="20470" y="5930"/>
                  <a:pt x="20470" y="5938"/>
                </a:cubicBezTo>
                <a:cubicBezTo>
                  <a:pt x="20470" y="5979"/>
                  <a:pt x="20527" y="5963"/>
                  <a:pt x="20527" y="6003"/>
                </a:cubicBezTo>
                <a:cubicBezTo>
                  <a:pt x="20481" y="6011"/>
                  <a:pt x="20470" y="6011"/>
                  <a:pt x="20481" y="6052"/>
                </a:cubicBezTo>
                <a:lnTo>
                  <a:pt x="20447" y="6046"/>
                </a:lnTo>
                <a:lnTo>
                  <a:pt x="20458" y="6019"/>
                </a:lnTo>
                <a:cubicBezTo>
                  <a:pt x="20435" y="6011"/>
                  <a:pt x="20447" y="5979"/>
                  <a:pt x="20400" y="5995"/>
                </a:cubicBezTo>
                <a:cubicBezTo>
                  <a:pt x="20400" y="6028"/>
                  <a:pt x="20354" y="6044"/>
                  <a:pt x="20354" y="6076"/>
                </a:cubicBezTo>
                <a:cubicBezTo>
                  <a:pt x="20320" y="6093"/>
                  <a:pt x="20296" y="6060"/>
                  <a:pt x="20308" y="6109"/>
                </a:cubicBezTo>
                <a:cubicBezTo>
                  <a:pt x="20273" y="6109"/>
                  <a:pt x="20273" y="6093"/>
                  <a:pt x="20239" y="6101"/>
                </a:cubicBezTo>
                <a:cubicBezTo>
                  <a:pt x="20250" y="6125"/>
                  <a:pt x="20239" y="6133"/>
                  <a:pt x="20239" y="6149"/>
                </a:cubicBezTo>
                <a:cubicBezTo>
                  <a:pt x="20216" y="6158"/>
                  <a:pt x="20169" y="6125"/>
                  <a:pt x="20158" y="6158"/>
                </a:cubicBezTo>
                <a:cubicBezTo>
                  <a:pt x="20192" y="6166"/>
                  <a:pt x="20239" y="6166"/>
                  <a:pt x="20239" y="6206"/>
                </a:cubicBezTo>
                <a:cubicBezTo>
                  <a:pt x="20158" y="6174"/>
                  <a:pt x="20192" y="6223"/>
                  <a:pt x="20123" y="6198"/>
                </a:cubicBezTo>
                <a:cubicBezTo>
                  <a:pt x="20146" y="6239"/>
                  <a:pt x="20123" y="6231"/>
                  <a:pt x="20123" y="6263"/>
                </a:cubicBezTo>
                <a:cubicBezTo>
                  <a:pt x="20146" y="6263"/>
                  <a:pt x="20169" y="6206"/>
                  <a:pt x="20204" y="6231"/>
                </a:cubicBezTo>
                <a:cubicBezTo>
                  <a:pt x="20181" y="6271"/>
                  <a:pt x="20123" y="6279"/>
                  <a:pt x="20088" y="6312"/>
                </a:cubicBezTo>
                <a:cubicBezTo>
                  <a:pt x="20146" y="6336"/>
                  <a:pt x="20019" y="6377"/>
                  <a:pt x="20008" y="6417"/>
                </a:cubicBezTo>
                <a:cubicBezTo>
                  <a:pt x="20065" y="6409"/>
                  <a:pt x="20169" y="6344"/>
                  <a:pt x="20216" y="6401"/>
                </a:cubicBezTo>
                <a:cubicBezTo>
                  <a:pt x="20227" y="6401"/>
                  <a:pt x="20227" y="6385"/>
                  <a:pt x="20227" y="6369"/>
                </a:cubicBezTo>
                <a:cubicBezTo>
                  <a:pt x="20204" y="6369"/>
                  <a:pt x="20192" y="6361"/>
                  <a:pt x="20192" y="6352"/>
                </a:cubicBezTo>
                <a:cubicBezTo>
                  <a:pt x="20262" y="6328"/>
                  <a:pt x="20158" y="6296"/>
                  <a:pt x="20216" y="6271"/>
                </a:cubicBezTo>
                <a:cubicBezTo>
                  <a:pt x="20216" y="6296"/>
                  <a:pt x="20216" y="6312"/>
                  <a:pt x="20250" y="6312"/>
                </a:cubicBezTo>
                <a:cubicBezTo>
                  <a:pt x="20262" y="6312"/>
                  <a:pt x="20273" y="6304"/>
                  <a:pt x="20285" y="6296"/>
                </a:cubicBezTo>
                <a:cubicBezTo>
                  <a:pt x="20273" y="6279"/>
                  <a:pt x="20273" y="6271"/>
                  <a:pt x="20273" y="6263"/>
                </a:cubicBezTo>
                <a:cubicBezTo>
                  <a:pt x="20308" y="6255"/>
                  <a:pt x="20320" y="6239"/>
                  <a:pt x="20366" y="6239"/>
                </a:cubicBezTo>
                <a:cubicBezTo>
                  <a:pt x="20389" y="6279"/>
                  <a:pt x="20343" y="6271"/>
                  <a:pt x="20343" y="6304"/>
                </a:cubicBezTo>
                <a:cubicBezTo>
                  <a:pt x="20377" y="6304"/>
                  <a:pt x="20389" y="6296"/>
                  <a:pt x="20400" y="6279"/>
                </a:cubicBezTo>
                <a:cubicBezTo>
                  <a:pt x="20389" y="6263"/>
                  <a:pt x="20389" y="6247"/>
                  <a:pt x="20389" y="6231"/>
                </a:cubicBezTo>
                <a:cubicBezTo>
                  <a:pt x="20366" y="6239"/>
                  <a:pt x="20354" y="6239"/>
                  <a:pt x="20343" y="6223"/>
                </a:cubicBezTo>
                <a:cubicBezTo>
                  <a:pt x="20400" y="6206"/>
                  <a:pt x="20435" y="6174"/>
                  <a:pt x="20470" y="6141"/>
                </a:cubicBezTo>
                <a:cubicBezTo>
                  <a:pt x="20400" y="6028"/>
                  <a:pt x="20655" y="6036"/>
                  <a:pt x="20655" y="5954"/>
                </a:cubicBezTo>
                <a:cubicBezTo>
                  <a:pt x="20666" y="5979"/>
                  <a:pt x="20678" y="5995"/>
                  <a:pt x="20701" y="6003"/>
                </a:cubicBezTo>
                <a:lnTo>
                  <a:pt x="20620" y="6051"/>
                </a:lnTo>
                <a:lnTo>
                  <a:pt x="20597" y="6060"/>
                </a:lnTo>
                <a:lnTo>
                  <a:pt x="20596" y="6064"/>
                </a:lnTo>
                <a:lnTo>
                  <a:pt x="20562" y="6084"/>
                </a:lnTo>
                <a:cubicBezTo>
                  <a:pt x="20504" y="6084"/>
                  <a:pt x="20493" y="6109"/>
                  <a:pt x="20481" y="6125"/>
                </a:cubicBezTo>
                <a:cubicBezTo>
                  <a:pt x="20516" y="6141"/>
                  <a:pt x="20527" y="6101"/>
                  <a:pt x="20562" y="6133"/>
                </a:cubicBezTo>
                <a:cubicBezTo>
                  <a:pt x="20545" y="6105"/>
                  <a:pt x="20571" y="6099"/>
                  <a:pt x="20592" y="6094"/>
                </a:cubicBezTo>
                <a:lnTo>
                  <a:pt x="20596" y="6064"/>
                </a:lnTo>
                <a:lnTo>
                  <a:pt x="20620" y="6051"/>
                </a:lnTo>
                <a:lnTo>
                  <a:pt x="20735" y="6003"/>
                </a:lnTo>
                <a:cubicBezTo>
                  <a:pt x="20735" y="6028"/>
                  <a:pt x="20724" y="6036"/>
                  <a:pt x="20758" y="6044"/>
                </a:cubicBezTo>
                <a:cubicBezTo>
                  <a:pt x="20758" y="6019"/>
                  <a:pt x="20805" y="6036"/>
                  <a:pt x="20816" y="6036"/>
                </a:cubicBezTo>
                <a:cubicBezTo>
                  <a:pt x="20770" y="6019"/>
                  <a:pt x="20839" y="6019"/>
                  <a:pt x="20816" y="5979"/>
                </a:cubicBezTo>
                <a:cubicBezTo>
                  <a:pt x="20793" y="5995"/>
                  <a:pt x="20782" y="5995"/>
                  <a:pt x="20770" y="5971"/>
                </a:cubicBezTo>
                <a:cubicBezTo>
                  <a:pt x="20816" y="5963"/>
                  <a:pt x="20816" y="5922"/>
                  <a:pt x="20886" y="5930"/>
                </a:cubicBezTo>
                <a:cubicBezTo>
                  <a:pt x="20886" y="5946"/>
                  <a:pt x="20886" y="5963"/>
                  <a:pt x="20909" y="5963"/>
                </a:cubicBezTo>
                <a:cubicBezTo>
                  <a:pt x="20943" y="5938"/>
                  <a:pt x="20897" y="5922"/>
                  <a:pt x="20920" y="5889"/>
                </a:cubicBezTo>
                <a:cubicBezTo>
                  <a:pt x="21001" y="5906"/>
                  <a:pt x="20989" y="5857"/>
                  <a:pt x="21070" y="5873"/>
                </a:cubicBezTo>
                <a:cubicBezTo>
                  <a:pt x="21082" y="5841"/>
                  <a:pt x="21151" y="5833"/>
                  <a:pt x="21174" y="5816"/>
                </a:cubicBezTo>
                <a:cubicBezTo>
                  <a:pt x="21174" y="5833"/>
                  <a:pt x="21197" y="5849"/>
                  <a:pt x="21209" y="5849"/>
                </a:cubicBezTo>
                <a:cubicBezTo>
                  <a:pt x="21232" y="5833"/>
                  <a:pt x="21324" y="5824"/>
                  <a:pt x="21255" y="5808"/>
                </a:cubicBezTo>
                <a:cubicBezTo>
                  <a:pt x="21301" y="5784"/>
                  <a:pt x="21290" y="5816"/>
                  <a:pt x="21324" y="5816"/>
                </a:cubicBezTo>
                <a:cubicBezTo>
                  <a:pt x="21313" y="5792"/>
                  <a:pt x="21371" y="5808"/>
                  <a:pt x="21371" y="5784"/>
                </a:cubicBezTo>
                <a:cubicBezTo>
                  <a:pt x="21336" y="5759"/>
                  <a:pt x="21348" y="5784"/>
                  <a:pt x="21301" y="5792"/>
                </a:cubicBezTo>
                <a:cubicBezTo>
                  <a:pt x="21278" y="5776"/>
                  <a:pt x="21313" y="5776"/>
                  <a:pt x="21301" y="5743"/>
                </a:cubicBezTo>
                <a:cubicBezTo>
                  <a:pt x="21336" y="5743"/>
                  <a:pt x="21348" y="5735"/>
                  <a:pt x="21336" y="5711"/>
                </a:cubicBezTo>
                <a:cubicBezTo>
                  <a:pt x="21371" y="5727"/>
                  <a:pt x="21405" y="5678"/>
                  <a:pt x="21417" y="5719"/>
                </a:cubicBezTo>
                <a:cubicBezTo>
                  <a:pt x="21405" y="5727"/>
                  <a:pt x="21336" y="5711"/>
                  <a:pt x="21359" y="5768"/>
                </a:cubicBezTo>
                <a:cubicBezTo>
                  <a:pt x="21417" y="5743"/>
                  <a:pt x="21417" y="5768"/>
                  <a:pt x="21475" y="5776"/>
                </a:cubicBezTo>
                <a:cubicBezTo>
                  <a:pt x="21452" y="5727"/>
                  <a:pt x="21555" y="5743"/>
                  <a:pt x="21555" y="5703"/>
                </a:cubicBezTo>
                <a:cubicBezTo>
                  <a:pt x="21567" y="5735"/>
                  <a:pt x="21532" y="5735"/>
                  <a:pt x="21555" y="5768"/>
                </a:cubicBezTo>
                <a:cubicBezTo>
                  <a:pt x="21486" y="5768"/>
                  <a:pt x="21475" y="5792"/>
                  <a:pt x="21463" y="5816"/>
                </a:cubicBezTo>
                <a:cubicBezTo>
                  <a:pt x="21475" y="5816"/>
                  <a:pt x="21498" y="5824"/>
                  <a:pt x="21475" y="5833"/>
                </a:cubicBezTo>
                <a:cubicBezTo>
                  <a:pt x="21440" y="5824"/>
                  <a:pt x="21405" y="5898"/>
                  <a:pt x="21405" y="5938"/>
                </a:cubicBezTo>
                <a:cubicBezTo>
                  <a:pt x="21371" y="5946"/>
                  <a:pt x="21371" y="5922"/>
                  <a:pt x="21336" y="5930"/>
                </a:cubicBezTo>
                <a:lnTo>
                  <a:pt x="21301" y="5962"/>
                </a:lnTo>
                <a:lnTo>
                  <a:pt x="21244" y="5906"/>
                </a:lnTo>
                <a:cubicBezTo>
                  <a:pt x="21220" y="5922"/>
                  <a:pt x="21255" y="5922"/>
                  <a:pt x="21255" y="5954"/>
                </a:cubicBezTo>
                <a:cubicBezTo>
                  <a:pt x="21209" y="5954"/>
                  <a:pt x="21220" y="5987"/>
                  <a:pt x="21197" y="5995"/>
                </a:cubicBezTo>
                <a:cubicBezTo>
                  <a:pt x="21151" y="6011"/>
                  <a:pt x="21174" y="5963"/>
                  <a:pt x="21140" y="5979"/>
                </a:cubicBezTo>
                <a:cubicBezTo>
                  <a:pt x="21174" y="6003"/>
                  <a:pt x="21151" y="6044"/>
                  <a:pt x="21128" y="6052"/>
                </a:cubicBezTo>
                <a:cubicBezTo>
                  <a:pt x="21163" y="6076"/>
                  <a:pt x="21163" y="6084"/>
                  <a:pt x="21174" y="6109"/>
                </a:cubicBezTo>
                <a:cubicBezTo>
                  <a:pt x="21117" y="6125"/>
                  <a:pt x="21117" y="6174"/>
                  <a:pt x="21047" y="6182"/>
                </a:cubicBezTo>
                <a:cubicBezTo>
                  <a:pt x="21036" y="6166"/>
                  <a:pt x="21082" y="6149"/>
                  <a:pt x="21047" y="6149"/>
                </a:cubicBezTo>
                <a:cubicBezTo>
                  <a:pt x="21036" y="6190"/>
                  <a:pt x="20989" y="6158"/>
                  <a:pt x="20978" y="6206"/>
                </a:cubicBezTo>
                <a:cubicBezTo>
                  <a:pt x="20943" y="6198"/>
                  <a:pt x="20862" y="6223"/>
                  <a:pt x="20862" y="6255"/>
                </a:cubicBezTo>
                <a:cubicBezTo>
                  <a:pt x="20816" y="6263"/>
                  <a:pt x="20828" y="6223"/>
                  <a:pt x="20770" y="6231"/>
                </a:cubicBezTo>
                <a:cubicBezTo>
                  <a:pt x="20805" y="6263"/>
                  <a:pt x="20747" y="6279"/>
                  <a:pt x="20782" y="6304"/>
                </a:cubicBezTo>
                <a:cubicBezTo>
                  <a:pt x="20747" y="6304"/>
                  <a:pt x="20758" y="6328"/>
                  <a:pt x="20735" y="6328"/>
                </a:cubicBezTo>
                <a:cubicBezTo>
                  <a:pt x="20724" y="6312"/>
                  <a:pt x="20724" y="6296"/>
                  <a:pt x="20701" y="6304"/>
                </a:cubicBezTo>
                <a:cubicBezTo>
                  <a:pt x="20712" y="6320"/>
                  <a:pt x="20689" y="6320"/>
                  <a:pt x="20701" y="6336"/>
                </a:cubicBezTo>
                <a:cubicBezTo>
                  <a:pt x="20655" y="6344"/>
                  <a:pt x="20655" y="6312"/>
                  <a:pt x="20620" y="6312"/>
                </a:cubicBezTo>
                <a:cubicBezTo>
                  <a:pt x="20655" y="6361"/>
                  <a:pt x="20597" y="6361"/>
                  <a:pt x="20585" y="6385"/>
                </a:cubicBezTo>
                <a:cubicBezTo>
                  <a:pt x="20631" y="6377"/>
                  <a:pt x="20655" y="6369"/>
                  <a:pt x="20689" y="6352"/>
                </a:cubicBezTo>
                <a:cubicBezTo>
                  <a:pt x="20678" y="6401"/>
                  <a:pt x="20574" y="6401"/>
                  <a:pt x="20562" y="6450"/>
                </a:cubicBezTo>
                <a:cubicBezTo>
                  <a:pt x="20631" y="6426"/>
                  <a:pt x="20712" y="6409"/>
                  <a:pt x="20758" y="6361"/>
                </a:cubicBezTo>
                <a:cubicBezTo>
                  <a:pt x="20735" y="6361"/>
                  <a:pt x="20712" y="6369"/>
                  <a:pt x="20712" y="6344"/>
                </a:cubicBezTo>
                <a:cubicBezTo>
                  <a:pt x="20758" y="6344"/>
                  <a:pt x="20747" y="6352"/>
                  <a:pt x="20793" y="6344"/>
                </a:cubicBezTo>
                <a:cubicBezTo>
                  <a:pt x="20805" y="6352"/>
                  <a:pt x="20805" y="6377"/>
                  <a:pt x="20828" y="6385"/>
                </a:cubicBezTo>
                <a:cubicBezTo>
                  <a:pt x="20724" y="6401"/>
                  <a:pt x="20631" y="6434"/>
                  <a:pt x="20666" y="6491"/>
                </a:cubicBezTo>
                <a:cubicBezTo>
                  <a:pt x="20655" y="6474"/>
                  <a:pt x="20597" y="6491"/>
                  <a:pt x="20620" y="6515"/>
                </a:cubicBezTo>
                <a:cubicBezTo>
                  <a:pt x="20585" y="6523"/>
                  <a:pt x="20597" y="6482"/>
                  <a:pt x="20562" y="6474"/>
                </a:cubicBezTo>
                <a:cubicBezTo>
                  <a:pt x="20562" y="6499"/>
                  <a:pt x="20527" y="6499"/>
                  <a:pt x="20527" y="6515"/>
                </a:cubicBezTo>
                <a:cubicBezTo>
                  <a:pt x="20539" y="6515"/>
                  <a:pt x="20585" y="6482"/>
                  <a:pt x="20585" y="6523"/>
                </a:cubicBezTo>
                <a:cubicBezTo>
                  <a:pt x="20608" y="6547"/>
                  <a:pt x="20527" y="6515"/>
                  <a:pt x="20539" y="6539"/>
                </a:cubicBezTo>
                <a:cubicBezTo>
                  <a:pt x="20574" y="6572"/>
                  <a:pt x="20574" y="6564"/>
                  <a:pt x="20551" y="6604"/>
                </a:cubicBezTo>
                <a:cubicBezTo>
                  <a:pt x="20597" y="6596"/>
                  <a:pt x="20597" y="6612"/>
                  <a:pt x="20608" y="6629"/>
                </a:cubicBezTo>
                <a:cubicBezTo>
                  <a:pt x="20551" y="6629"/>
                  <a:pt x="20608" y="6669"/>
                  <a:pt x="20608" y="6677"/>
                </a:cubicBezTo>
                <a:cubicBezTo>
                  <a:pt x="20562" y="6686"/>
                  <a:pt x="20585" y="6637"/>
                  <a:pt x="20539" y="6637"/>
                </a:cubicBezTo>
                <a:cubicBezTo>
                  <a:pt x="20527" y="6669"/>
                  <a:pt x="20504" y="6686"/>
                  <a:pt x="20470" y="6702"/>
                </a:cubicBezTo>
                <a:cubicBezTo>
                  <a:pt x="20470" y="6677"/>
                  <a:pt x="20493" y="6669"/>
                  <a:pt x="20447" y="6669"/>
                </a:cubicBezTo>
                <a:cubicBezTo>
                  <a:pt x="20423" y="6686"/>
                  <a:pt x="20412" y="6661"/>
                  <a:pt x="20377" y="6669"/>
                </a:cubicBezTo>
                <a:cubicBezTo>
                  <a:pt x="20412" y="6694"/>
                  <a:pt x="20354" y="6694"/>
                  <a:pt x="20308" y="6694"/>
                </a:cubicBezTo>
                <a:cubicBezTo>
                  <a:pt x="20308" y="6726"/>
                  <a:pt x="20296" y="6742"/>
                  <a:pt x="20331" y="6767"/>
                </a:cubicBezTo>
                <a:cubicBezTo>
                  <a:pt x="20285" y="6775"/>
                  <a:pt x="20262" y="6759"/>
                  <a:pt x="20239" y="6734"/>
                </a:cubicBezTo>
                <a:cubicBezTo>
                  <a:pt x="20262" y="6775"/>
                  <a:pt x="20181" y="6783"/>
                  <a:pt x="20216" y="6815"/>
                </a:cubicBezTo>
                <a:cubicBezTo>
                  <a:pt x="20204" y="6824"/>
                  <a:pt x="20158" y="6807"/>
                  <a:pt x="20158" y="6824"/>
                </a:cubicBezTo>
                <a:cubicBezTo>
                  <a:pt x="20204" y="6848"/>
                  <a:pt x="20227" y="6840"/>
                  <a:pt x="20262" y="6824"/>
                </a:cubicBezTo>
                <a:cubicBezTo>
                  <a:pt x="20296" y="6807"/>
                  <a:pt x="20320" y="6791"/>
                  <a:pt x="20354" y="6807"/>
                </a:cubicBezTo>
                <a:cubicBezTo>
                  <a:pt x="20320" y="6824"/>
                  <a:pt x="20273" y="6832"/>
                  <a:pt x="20239" y="6848"/>
                </a:cubicBezTo>
                <a:cubicBezTo>
                  <a:pt x="20331" y="6880"/>
                  <a:pt x="20320" y="6929"/>
                  <a:pt x="20389" y="6962"/>
                </a:cubicBezTo>
                <a:cubicBezTo>
                  <a:pt x="20320" y="6954"/>
                  <a:pt x="20320" y="7027"/>
                  <a:pt x="20273" y="7067"/>
                </a:cubicBezTo>
                <a:cubicBezTo>
                  <a:pt x="20273" y="7043"/>
                  <a:pt x="20250" y="7035"/>
                  <a:pt x="20262" y="6994"/>
                </a:cubicBezTo>
                <a:cubicBezTo>
                  <a:pt x="20216" y="7002"/>
                  <a:pt x="20169" y="7010"/>
                  <a:pt x="20135" y="7027"/>
                </a:cubicBezTo>
                <a:cubicBezTo>
                  <a:pt x="20112" y="7035"/>
                  <a:pt x="20088" y="7059"/>
                  <a:pt x="20088" y="7084"/>
                </a:cubicBezTo>
                <a:cubicBezTo>
                  <a:pt x="19973" y="7084"/>
                  <a:pt x="20008" y="7165"/>
                  <a:pt x="19892" y="7149"/>
                </a:cubicBezTo>
                <a:cubicBezTo>
                  <a:pt x="19904" y="7173"/>
                  <a:pt x="19869" y="7165"/>
                  <a:pt x="19881" y="7181"/>
                </a:cubicBezTo>
                <a:cubicBezTo>
                  <a:pt x="19857" y="7181"/>
                  <a:pt x="19834" y="7181"/>
                  <a:pt x="19823" y="7181"/>
                </a:cubicBezTo>
                <a:cubicBezTo>
                  <a:pt x="19811" y="7222"/>
                  <a:pt x="19777" y="7238"/>
                  <a:pt x="19730" y="7246"/>
                </a:cubicBezTo>
                <a:cubicBezTo>
                  <a:pt x="19696" y="7262"/>
                  <a:pt x="19650" y="7270"/>
                  <a:pt x="19638" y="7287"/>
                </a:cubicBezTo>
                <a:cubicBezTo>
                  <a:pt x="19650" y="7287"/>
                  <a:pt x="19673" y="7287"/>
                  <a:pt x="19673" y="7295"/>
                </a:cubicBezTo>
                <a:cubicBezTo>
                  <a:pt x="19661" y="7303"/>
                  <a:pt x="19684" y="7335"/>
                  <a:pt x="19650" y="7319"/>
                </a:cubicBezTo>
                <a:cubicBezTo>
                  <a:pt x="19673" y="7319"/>
                  <a:pt x="19638" y="7295"/>
                  <a:pt x="19615" y="7303"/>
                </a:cubicBezTo>
                <a:cubicBezTo>
                  <a:pt x="19615" y="7319"/>
                  <a:pt x="19534" y="7352"/>
                  <a:pt x="19523" y="7368"/>
                </a:cubicBezTo>
                <a:cubicBezTo>
                  <a:pt x="19523" y="7344"/>
                  <a:pt x="19546" y="7327"/>
                  <a:pt x="19511" y="7319"/>
                </a:cubicBezTo>
                <a:cubicBezTo>
                  <a:pt x="19511" y="7319"/>
                  <a:pt x="19499" y="7327"/>
                  <a:pt x="19488" y="7327"/>
                </a:cubicBezTo>
                <a:cubicBezTo>
                  <a:pt x="19534" y="7384"/>
                  <a:pt x="19546" y="7449"/>
                  <a:pt x="19546" y="7514"/>
                </a:cubicBezTo>
                <a:cubicBezTo>
                  <a:pt x="19511" y="7506"/>
                  <a:pt x="19534" y="7490"/>
                  <a:pt x="19499" y="7482"/>
                </a:cubicBezTo>
                <a:cubicBezTo>
                  <a:pt x="19453" y="7490"/>
                  <a:pt x="19523" y="7538"/>
                  <a:pt x="19476" y="7555"/>
                </a:cubicBezTo>
                <a:cubicBezTo>
                  <a:pt x="19557" y="7603"/>
                  <a:pt x="19523" y="7660"/>
                  <a:pt x="19488" y="7709"/>
                </a:cubicBezTo>
                <a:cubicBezTo>
                  <a:pt x="19499" y="7701"/>
                  <a:pt x="19523" y="7693"/>
                  <a:pt x="19534" y="7677"/>
                </a:cubicBezTo>
                <a:lnTo>
                  <a:pt x="19565" y="7686"/>
                </a:lnTo>
                <a:lnTo>
                  <a:pt x="19569" y="7701"/>
                </a:lnTo>
                <a:lnTo>
                  <a:pt x="19577" y="7689"/>
                </a:lnTo>
                <a:lnTo>
                  <a:pt x="19615" y="7701"/>
                </a:lnTo>
                <a:cubicBezTo>
                  <a:pt x="19638" y="7725"/>
                  <a:pt x="19557" y="7709"/>
                  <a:pt x="19580" y="7742"/>
                </a:cubicBezTo>
                <a:cubicBezTo>
                  <a:pt x="19626" y="7750"/>
                  <a:pt x="19684" y="7733"/>
                  <a:pt x="19661" y="7677"/>
                </a:cubicBezTo>
                <a:cubicBezTo>
                  <a:pt x="19603" y="7677"/>
                  <a:pt x="19615" y="7677"/>
                  <a:pt x="19603" y="7652"/>
                </a:cubicBezTo>
                <a:lnTo>
                  <a:pt x="19577" y="7689"/>
                </a:lnTo>
                <a:lnTo>
                  <a:pt x="19565" y="7686"/>
                </a:lnTo>
                <a:lnTo>
                  <a:pt x="19557" y="7652"/>
                </a:lnTo>
                <a:cubicBezTo>
                  <a:pt x="19615" y="7612"/>
                  <a:pt x="19719" y="7571"/>
                  <a:pt x="19696" y="7514"/>
                </a:cubicBezTo>
                <a:cubicBezTo>
                  <a:pt x="19730" y="7506"/>
                  <a:pt x="19742" y="7530"/>
                  <a:pt x="19777" y="7514"/>
                </a:cubicBezTo>
                <a:cubicBezTo>
                  <a:pt x="19777" y="7506"/>
                  <a:pt x="19788" y="7506"/>
                  <a:pt x="19788" y="7498"/>
                </a:cubicBezTo>
                <a:cubicBezTo>
                  <a:pt x="19788" y="7482"/>
                  <a:pt x="19730" y="7473"/>
                  <a:pt x="19777" y="7465"/>
                </a:cubicBezTo>
                <a:cubicBezTo>
                  <a:pt x="19834" y="7465"/>
                  <a:pt x="19927" y="7417"/>
                  <a:pt x="19881" y="7376"/>
                </a:cubicBezTo>
                <a:cubicBezTo>
                  <a:pt x="19915" y="7360"/>
                  <a:pt x="19904" y="7400"/>
                  <a:pt x="19927" y="7400"/>
                </a:cubicBezTo>
                <a:cubicBezTo>
                  <a:pt x="19927" y="7384"/>
                  <a:pt x="19950" y="7392"/>
                  <a:pt x="19973" y="7392"/>
                </a:cubicBezTo>
                <a:cubicBezTo>
                  <a:pt x="19950" y="7368"/>
                  <a:pt x="19973" y="7368"/>
                  <a:pt x="20008" y="7368"/>
                </a:cubicBezTo>
                <a:cubicBezTo>
                  <a:pt x="19996" y="7360"/>
                  <a:pt x="19985" y="7360"/>
                  <a:pt x="19985" y="7344"/>
                </a:cubicBezTo>
                <a:cubicBezTo>
                  <a:pt x="20019" y="7344"/>
                  <a:pt x="20008" y="7327"/>
                  <a:pt x="20054" y="7327"/>
                </a:cubicBezTo>
                <a:cubicBezTo>
                  <a:pt x="20054" y="7344"/>
                  <a:pt x="20065" y="7352"/>
                  <a:pt x="20088" y="7352"/>
                </a:cubicBezTo>
                <a:cubicBezTo>
                  <a:pt x="20088" y="7344"/>
                  <a:pt x="20088" y="7335"/>
                  <a:pt x="20100" y="7319"/>
                </a:cubicBezTo>
                <a:cubicBezTo>
                  <a:pt x="20065" y="7319"/>
                  <a:pt x="20077" y="7327"/>
                  <a:pt x="20054" y="7327"/>
                </a:cubicBezTo>
                <a:cubicBezTo>
                  <a:pt x="20054" y="7311"/>
                  <a:pt x="20077" y="7295"/>
                  <a:pt x="20065" y="7279"/>
                </a:cubicBezTo>
                <a:cubicBezTo>
                  <a:pt x="20100" y="7319"/>
                  <a:pt x="20112" y="7254"/>
                  <a:pt x="20158" y="7279"/>
                </a:cubicBezTo>
                <a:cubicBezTo>
                  <a:pt x="20169" y="7254"/>
                  <a:pt x="20192" y="7230"/>
                  <a:pt x="20227" y="7214"/>
                </a:cubicBezTo>
                <a:cubicBezTo>
                  <a:pt x="20250" y="7197"/>
                  <a:pt x="20296" y="7189"/>
                  <a:pt x="20343" y="7181"/>
                </a:cubicBezTo>
                <a:cubicBezTo>
                  <a:pt x="20331" y="7149"/>
                  <a:pt x="20343" y="7157"/>
                  <a:pt x="20377" y="7165"/>
                </a:cubicBezTo>
                <a:cubicBezTo>
                  <a:pt x="20389" y="7124"/>
                  <a:pt x="20435" y="7075"/>
                  <a:pt x="20504" y="7092"/>
                </a:cubicBezTo>
                <a:cubicBezTo>
                  <a:pt x="20470" y="7043"/>
                  <a:pt x="20597" y="7035"/>
                  <a:pt x="20620" y="7043"/>
                </a:cubicBezTo>
                <a:cubicBezTo>
                  <a:pt x="20620" y="7051"/>
                  <a:pt x="20597" y="7075"/>
                  <a:pt x="20620" y="7075"/>
                </a:cubicBezTo>
                <a:cubicBezTo>
                  <a:pt x="20643" y="7067"/>
                  <a:pt x="20655" y="7059"/>
                  <a:pt x="20655" y="7035"/>
                </a:cubicBezTo>
                <a:cubicBezTo>
                  <a:pt x="20643" y="7035"/>
                  <a:pt x="20631" y="7035"/>
                  <a:pt x="20631" y="7019"/>
                </a:cubicBezTo>
                <a:cubicBezTo>
                  <a:pt x="20666" y="7010"/>
                  <a:pt x="20666" y="6978"/>
                  <a:pt x="20689" y="6962"/>
                </a:cubicBezTo>
                <a:cubicBezTo>
                  <a:pt x="20678" y="7035"/>
                  <a:pt x="20735" y="7067"/>
                  <a:pt x="20655" y="7075"/>
                </a:cubicBezTo>
                <a:cubicBezTo>
                  <a:pt x="20655" y="7108"/>
                  <a:pt x="20608" y="7124"/>
                  <a:pt x="20608" y="7157"/>
                </a:cubicBezTo>
                <a:cubicBezTo>
                  <a:pt x="20574" y="7157"/>
                  <a:pt x="20551" y="7140"/>
                  <a:pt x="20527" y="7157"/>
                </a:cubicBezTo>
                <a:cubicBezTo>
                  <a:pt x="20516" y="7140"/>
                  <a:pt x="20562" y="7124"/>
                  <a:pt x="20527" y="7124"/>
                </a:cubicBezTo>
                <a:cubicBezTo>
                  <a:pt x="20504" y="7140"/>
                  <a:pt x="20470" y="7165"/>
                  <a:pt x="20458" y="7189"/>
                </a:cubicBezTo>
                <a:cubicBezTo>
                  <a:pt x="20447" y="7205"/>
                  <a:pt x="20435" y="7230"/>
                  <a:pt x="20458" y="7254"/>
                </a:cubicBezTo>
                <a:cubicBezTo>
                  <a:pt x="20412" y="7254"/>
                  <a:pt x="20412" y="7222"/>
                  <a:pt x="20377" y="7230"/>
                </a:cubicBezTo>
                <a:cubicBezTo>
                  <a:pt x="20400" y="7279"/>
                  <a:pt x="20308" y="7279"/>
                  <a:pt x="20296" y="7295"/>
                </a:cubicBezTo>
                <a:cubicBezTo>
                  <a:pt x="20308" y="7279"/>
                  <a:pt x="20308" y="7262"/>
                  <a:pt x="20308" y="7246"/>
                </a:cubicBezTo>
                <a:cubicBezTo>
                  <a:pt x="20354" y="7254"/>
                  <a:pt x="20389" y="7214"/>
                  <a:pt x="20354" y="7197"/>
                </a:cubicBezTo>
                <a:cubicBezTo>
                  <a:pt x="20285" y="7205"/>
                  <a:pt x="20296" y="7246"/>
                  <a:pt x="20239" y="7254"/>
                </a:cubicBezTo>
                <a:cubicBezTo>
                  <a:pt x="20239" y="7262"/>
                  <a:pt x="20239" y="7270"/>
                  <a:pt x="20239" y="7279"/>
                </a:cubicBezTo>
                <a:cubicBezTo>
                  <a:pt x="20273" y="7287"/>
                  <a:pt x="20285" y="7254"/>
                  <a:pt x="20296" y="7279"/>
                </a:cubicBezTo>
                <a:lnTo>
                  <a:pt x="20296" y="7319"/>
                </a:lnTo>
                <a:cubicBezTo>
                  <a:pt x="20204" y="7311"/>
                  <a:pt x="20308" y="7376"/>
                  <a:pt x="20250" y="7392"/>
                </a:cubicBezTo>
                <a:cubicBezTo>
                  <a:pt x="20227" y="7376"/>
                  <a:pt x="20250" y="7352"/>
                  <a:pt x="20227" y="7352"/>
                </a:cubicBezTo>
                <a:cubicBezTo>
                  <a:pt x="20204" y="7376"/>
                  <a:pt x="20169" y="7392"/>
                  <a:pt x="20146" y="7425"/>
                </a:cubicBezTo>
                <a:cubicBezTo>
                  <a:pt x="20123" y="7433"/>
                  <a:pt x="20112" y="7409"/>
                  <a:pt x="20088" y="7417"/>
                </a:cubicBezTo>
                <a:cubicBezTo>
                  <a:pt x="20088" y="7433"/>
                  <a:pt x="20088" y="7457"/>
                  <a:pt x="20088" y="7465"/>
                </a:cubicBezTo>
                <a:cubicBezTo>
                  <a:pt x="20054" y="7457"/>
                  <a:pt x="20054" y="7417"/>
                  <a:pt x="20019" y="7409"/>
                </a:cubicBezTo>
                <a:cubicBezTo>
                  <a:pt x="19996" y="7400"/>
                  <a:pt x="20008" y="7425"/>
                  <a:pt x="19985" y="7425"/>
                </a:cubicBezTo>
                <a:cubicBezTo>
                  <a:pt x="20042" y="7441"/>
                  <a:pt x="19996" y="7465"/>
                  <a:pt x="19985" y="7465"/>
                </a:cubicBezTo>
                <a:cubicBezTo>
                  <a:pt x="20031" y="7482"/>
                  <a:pt x="19996" y="7490"/>
                  <a:pt x="20019" y="7498"/>
                </a:cubicBezTo>
                <a:cubicBezTo>
                  <a:pt x="20031" y="7506"/>
                  <a:pt x="20031" y="7506"/>
                  <a:pt x="20031" y="7506"/>
                </a:cubicBezTo>
                <a:cubicBezTo>
                  <a:pt x="19996" y="7514"/>
                  <a:pt x="19996" y="7482"/>
                  <a:pt x="19961" y="7490"/>
                </a:cubicBezTo>
                <a:cubicBezTo>
                  <a:pt x="19938" y="7490"/>
                  <a:pt x="19950" y="7514"/>
                  <a:pt x="19961" y="7530"/>
                </a:cubicBezTo>
                <a:cubicBezTo>
                  <a:pt x="19961" y="7530"/>
                  <a:pt x="19961" y="7538"/>
                  <a:pt x="19961" y="7538"/>
                </a:cubicBezTo>
                <a:cubicBezTo>
                  <a:pt x="19973" y="7547"/>
                  <a:pt x="19973" y="7547"/>
                  <a:pt x="19973" y="7555"/>
                </a:cubicBezTo>
                <a:cubicBezTo>
                  <a:pt x="19973" y="7555"/>
                  <a:pt x="19961" y="7563"/>
                  <a:pt x="19950" y="7563"/>
                </a:cubicBezTo>
                <a:cubicBezTo>
                  <a:pt x="19950" y="7547"/>
                  <a:pt x="19938" y="7530"/>
                  <a:pt x="19915" y="7530"/>
                </a:cubicBezTo>
                <a:cubicBezTo>
                  <a:pt x="19834" y="7555"/>
                  <a:pt x="19915" y="7620"/>
                  <a:pt x="19915" y="7636"/>
                </a:cubicBezTo>
                <a:cubicBezTo>
                  <a:pt x="19904" y="7620"/>
                  <a:pt x="19881" y="7628"/>
                  <a:pt x="19857" y="7620"/>
                </a:cubicBezTo>
                <a:cubicBezTo>
                  <a:pt x="19846" y="7595"/>
                  <a:pt x="19869" y="7555"/>
                  <a:pt x="19846" y="7547"/>
                </a:cubicBezTo>
                <a:cubicBezTo>
                  <a:pt x="19765" y="7579"/>
                  <a:pt x="19846" y="7612"/>
                  <a:pt x="19823" y="7660"/>
                </a:cubicBezTo>
                <a:cubicBezTo>
                  <a:pt x="19800" y="7668"/>
                  <a:pt x="19788" y="7660"/>
                  <a:pt x="19765" y="7660"/>
                </a:cubicBezTo>
                <a:cubicBezTo>
                  <a:pt x="19777" y="7677"/>
                  <a:pt x="19788" y="7693"/>
                  <a:pt x="19788" y="7709"/>
                </a:cubicBezTo>
                <a:cubicBezTo>
                  <a:pt x="19811" y="7709"/>
                  <a:pt x="19811" y="7660"/>
                  <a:pt x="19846" y="7685"/>
                </a:cubicBezTo>
                <a:cubicBezTo>
                  <a:pt x="19823" y="7709"/>
                  <a:pt x="19788" y="7717"/>
                  <a:pt x="19788" y="7750"/>
                </a:cubicBezTo>
                <a:cubicBezTo>
                  <a:pt x="19869" y="7701"/>
                  <a:pt x="19927" y="7644"/>
                  <a:pt x="19996" y="7595"/>
                </a:cubicBezTo>
                <a:cubicBezTo>
                  <a:pt x="20008" y="7668"/>
                  <a:pt x="19788" y="7709"/>
                  <a:pt x="19869" y="7766"/>
                </a:cubicBezTo>
                <a:cubicBezTo>
                  <a:pt x="19869" y="7790"/>
                  <a:pt x="19846" y="7798"/>
                  <a:pt x="19834" y="7815"/>
                </a:cubicBezTo>
                <a:cubicBezTo>
                  <a:pt x="19823" y="7807"/>
                  <a:pt x="19823" y="7790"/>
                  <a:pt x="19811" y="7790"/>
                </a:cubicBezTo>
                <a:cubicBezTo>
                  <a:pt x="19777" y="7815"/>
                  <a:pt x="19707" y="7831"/>
                  <a:pt x="19684" y="7863"/>
                </a:cubicBezTo>
                <a:cubicBezTo>
                  <a:pt x="19673" y="7855"/>
                  <a:pt x="19673" y="7839"/>
                  <a:pt x="19661" y="7839"/>
                </a:cubicBezTo>
                <a:cubicBezTo>
                  <a:pt x="19661" y="7863"/>
                  <a:pt x="19603" y="7855"/>
                  <a:pt x="19626" y="7888"/>
                </a:cubicBezTo>
                <a:cubicBezTo>
                  <a:pt x="19650" y="7880"/>
                  <a:pt x="19650" y="7863"/>
                  <a:pt x="19684" y="7863"/>
                </a:cubicBezTo>
                <a:cubicBezTo>
                  <a:pt x="19684" y="7912"/>
                  <a:pt x="19661" y="7920"/>
                  <a:pt x="19696" y="7977"/>
                </a:cubicBezTo>
                <a:cubicBezTo>
                  <a:pt x="19638" y="7985"/>
                  <a:pt x="19707" y="8002"/>
                  <a:pt x="19626" y="8026"/>
                </a:cubicBezTo>
                <a:cubicBezTo>
                  <a:pt x="19661" y="8083"/>
                  <a:pt x="19534" y="8123"/>
                  <a:pt x="19488" y="8172"/>
                </a:cubicBezTo>
                <a:cubicBezTo>
                  <a:pt x="19476" y="8156"/>
                  <a:pt x="19476" y="8148"/>
                  <a:pt x="19465" y="8148"/>
                </a:cubicBezTo>
                <a:cubicBezTo>
                  <a:pt x="19465" y="8148"/>
                  <a:pt x="19453" y="8156"/>
                  <a:pt x="19442" y="8156"/>
                </a:cubicBezTo>
                <a:cubicBezTo>
                  <a:pt x="19476" y="8172"/>
                  <a:pt x="19488" y="8205"/>
                  <a:pt x="19442" y="8213"/>
                </a:cubicBezTo>
                <a:cubicBezTo>
                  <a:pt x="19419" y="8213"/>
                  <a:pt x="19419" y="8196"/>
                  <a:pt x="19407" y="8196"/>
                </a:cubicBezTo>
                <a:cubicBezTo>
                  <a:pt x="19407" y="8221"/>
                  <a:pt x="19430" y="8213"/>
                  <a:pt x="19419" y="8229"/>
                </a:cubicBezTo>
                <a:cubicBezTo>
                  <a:pt x="19395" y="8237"/>
                  <a:pt x="19384" y="8221"/>
                  <a:pt x="19372" y="8213"/>
                </a:cubicBezTo>
                <a:cubicBezTo>
                  <a:pt x="19372" y="8229"/>
                  <a:pt x="19395" y="8229"/>
                  <a:pt x="19395" y="8245"/>
                </a:cubicBezTo>
                <a:cubicBezTo>
                  <a:pt x="19372" y="8286"/>
                  <a:pt x="19280" y="8310"/>
                  <a:pt x="19303" y="8351"/>
                </a:cubicBezTo>
                <a:cubicBezTo>
                  <a:pt x="19268" y="8359"/>
                  <a:pt x="19280" y="8310"/>
                  <a:pt x="19245" y="8318"/>
                </a:cubicBezTo>
                <a:cubicBezTo>
                  <a:pt x="19268" y="8367"/>
                  <a:pt x="19245" y="8400"/>
                  <a:pt x="19211" y="8416"/>
                </a:cubicBezTo>
                <a:cubicBezTo>
                  <a:pt x="19245" y="8465"/>
                  <a:pt x="19257" y="8521"/>
                  <a:pt x="19245" y="8554"/>
                </a:cubicBezTo>
                <a:cubicBezTo>
                  <a:pt x="19280" y="8562"/>
                  <a:pt x="19315" y="8578"/>
                  <a:pt x="19349" y="8586"/>
                </a:cubicBezTo>
                <a:cubicBezTo>
                  <a:pt x="19361" y="8570"/>
                  <a:pt x="19361" y="8562"/>
                  <a:pt x="19349" y="8546"/>
                </a:cubicBezTo>
                <a:cubicBezTo>
                  <a:pt x="19315" y="8546"/>
                  <a:pt x="19292" y="8538"/>
                  <a:pt x="19280" y="8513"/>
                </a:cubicBezTo>
                <a:cubicBezTo>
                  <a:pt x="19315" y="8489"/>
                  <a:pt x="19349" y="8465"/>
                  <a:pt x="19349" y="8424"/>
                </a:cubicBezTo>
                <a:cubicBezTo>
                  <a:pt x="19361" y="8424"/>
                  <a:pt x="19372" y="8432"/>
                  <a:pt x="19395" y="8432"/>
                </a:cubicBezTo>
                <a:cubicBezTo>
                  <a:pt x="19361" y="8408"/>
                  <a:pt x="19407" y="8416"/>
                  <a:pt x="19395" y="8383"/>
                </a:cubicBezTo>
                <a:cubicBezTo>
                  <a:pt x="19384" y="8383"/>
                  <a:pt x="19372" y="8383"/>
                  <a:pt x="19372" y="8383"/>
                </a:cubicBezTo>
                <a:cubicBezTo>
                  <a:pt x="19384" y="8383"/>
                  <a:pt x="19407" y="8375"/>
                  <a:pt x="19407" y="8367"/>
                </a:cubicBezTo>
                <a:cubicBezTo>
                  <a:pt x="19419" y="8400"/>
                  <a:pt x="19419" y="8456"/>
                  <a:pt x="19476" y="8465"/>
                </a:cubicBezTo>
                <a:cubicBezTo>
                  <a:pt x="19488" y="8416"/>
                  <a:pt x="19442" y="8375"/>
                  <a:pt x="19499" y="8351"/>
                </a:cubicBezTo>
                <a:cubicBezTo>
                  <a:pt x="19534" y="8351"/>
                  <a:pt x="19523" y="8383"/>
                  <a:pt x="19557" y="8375"/>
                </a:cubicBezTo>
                <a:cubicBezTo>
                  <a:pt x="19592" y="8359"/>
                  <a:pt x="19569" y="8318"/>
                  <a:pt x="19626" y="8310"/>
                </a:cubicBezTo>
                <a:cubicBezTo>
                  <a:pt x="19638" y="8326"/>
                  <a:pt x="19638" y="8351"/>
                  <a:pt x="19673" y="8351"/>
                </a:cubicBezTo>
                <a:cubicBezTo>
                  <a:pt x="19707" y="8343"/>
                  <a:pt x="19673" y="8302"/>
                  <a:pt x="19742" y="8310"/>
                </a:cubicBezTo>
                <a:cubicBezTo>
                  <a:pt x="19742" y="8294"/>
                  <a:pt x="19719" y="8294"/>
                  <a:pt x="19719" y="8286"/>
                </a:cubicBezTo>
                <a:cubicBezTo>
                  <a:pt x="19788" y="8278"/>
                  <a:pt x="19811" y="8261"/>
                  <a:pt x="19811" y="8229"/>
                </a:cubicBezTo>
                <a:cubicBezTo>
                  <a:pt x="19892" y="8229"/>
                  <a:pt x="19881" y="8196"/>
                  <a:pt x="19938" y="8188"/>
                </a:cubicBezTo>
                <a:cubicBezTo>
                  <a:pt x="19938" y="8335"/>
                  <a:pt x="19823" y="8416"/>
                  <a:pt x="19846" y="8562"/>
                </a:cubicBezTo>
                <a:cubicBezTo>
                  <a:pt x="19788" y="8578"/>
                  <a:pt x="19788" y="8627"/>
                  <a:pt x="19811" y="8684"/>
                </a:cubicBezTo>
                <a:cubicBezTo>
                  <a:pt x="19742" y="8692"/>
                  <a:pt x="19719" y="8749"/>
                  <a:pt x="19777" y="8798"/>
                </a:cubicBezTo>
                <a:cubicBezTo>
                  <a:pt x="19788" y="8765"/>
                  <a:pt x="19742" y="8708"/>
                  <a:pt x="19788" y="8700"/>
                </a:cubicBezTo>
                <a:cubicBezTo>
                  <a:pt x="19788" y="8757"/>
                  <a:pt x="19823" y="8830"/>
                  <a:pt x="19765" y="8854"/>
                </a:cubicBezTo>
                <a:cubicBezTo>
                  <a:pt x="19811" y="8863"/>
                  <a:pt x="19800" y="8903"/>
                  <a:pt x="19777" y="8919"/>
                </a:cubicBezTo>
                <a:cubicBezTo>
                  <a:pt x="19765" y="8895"/>
                  <a:pt x="19765" y="8854"/>
                  <a:pt x="19730" y="8838"/>
                </a:cubicBezTo>
                <a:cubicBezTo>
                  <a:pt x="19719" y="8879"/>
                  <a:pt x="19788" y="8928"/>
                  <a:pt x="19788" y="8976"/>
                </a:cubicBezTo>
                <a:cubicBezTo>
                  <a:pt x="19765" y="8976"/>
                  <a:pt x="19754" y="8968"/>
                  <a:pt x="19730" y="8968"/>
                </a:cubicBezTo>
                <a:cubicBezTo>
                  <a:pt x="19730" y="8984"/>
                  <a:pt x="19730" y="9041"/>
                  <a:pt x="19696" y="9009"/>
                </a:cubicBezTo>
                <a:cubicBezTo>
                  <a:pt x="19696" y="9017"/>
                  <a:pt x="19684" y="9017"/>
                  <a:pt x="19684" y="9025"/>
                </a:cubicBezTo>
                <a:cubicBezTo>
                  <a:pt x="19719" y="9033"/>
                  <a:pt x="19719" y="9066"/>
                  <a:pt x="19754" y="9074"/>
                </a:cubicBezTo>
                <a:cubicBezTo>
                  <a:pt x="19765" y="9074"/>
                  <a:pt x="19765" y="9066"/>
                  <a:pt x="19765" y="9058"/>
                </a:cubicBezTo>
                <a:cubicBezTo>
                  <a:pt x="19765" y="9041"/>
                  <a:pt x="19730" y="9041"/>
                  <a:pt x="19730" y="9025"/>
                </a:cubicBezTo>
                <a:cubicBezTo>
                  <a:pt x="19788" y="9033"/>
                  <a:pt x="19719" y="8984"/>
                  <a:pt x="19754" y="8993"/>
                </a:cubicBezTo>
                <a:cubicBezTo>
                  <a:pt x="19788" y="9025"/>
                  <a:pt x="19754" y="9017"/>
                  <a:pt x="19777" y="9049"/>
                </a:cubicBezTo>
                <a:cubicBezTo>
                  <a:pt x="19800" y="9066"/>
                  <a:pt x="19846" y="9058"/>
                  <a:pt x="19846" y="9041"/>
                </a:cubicBezTo>
                <a:cubicBezTo>
                  <a:pt x="19857" y="9066"/>
                  <a:pt x="19869" y="9098"/>
                  <a:pt x="19904" y="9098"/>
                </a:cubicBezTo>
                <a:cubicBezTo>
                  <a:pt x="19869" y="9049"/>
                  <a:pt x="19800" y="8952"/>
                  <a:pt x="19892" y="8960"/>
                </a:cubicBezTo>
                <a:cubicBezTo>
                  <a:pt x="19892" y="8944"/>
                  <a:pt x="19892" y="8928"/>
                  <a:pt x="19904" y="8919"/>
                </a:cubicBezTo>
                <a:cubicBezTo>
                  <a:pt x="19881" y="8911"/>
                  <a:pt x="19869" y="8911"/>
                  <a:pt x="19857" y="8903"/>
                </a:cubicBezTo>
                <a:cubicBezTo>
                  <a:pt x="19881" y="8895"/>
                  <a:pt x="19904" y="8895"/>
                  <a:pt x="19904" y="8879"/>
                </a:cubicBezTo>
                <a:cubicBezTo>
                  <a:pt x="19904" y="8716"/>
                  <a:pt x="20008" y="8570"/>
                  <a:pt x="20077" y="8465"/>
                </a:cubicBezTo>
                <a:cubicBezTo>
                  <a:pt x="20112" y="8521"/>
                  <a:pt x="20100" y="8538"/>
                  <a:pt x="20123" y="8578"/>
                </a:cubicBezTo>
                <a:cubicBezTo>
                  <a:pt x="20146" y="8554"/>
                  <a:pt x="20158" y="8521"/>
                  <a:pt x="20169" y="8489"/>
                </a:cubicBezTo>
                <a:cubicBezTo>
                  <a:pt x="20192" y="8481"/>
                  <a:pt x="20250" y="8497"/>
                  <a:pt x="20239" y="8481"/>
                </a:cubicBezTo>
                <a:cubicBezTo>
                  <a:pt x="20192" y="8448"/>
                  <a:pt x="20296" y="8448"/>
                  <a:pt x="20262" y="8400"/>
                </a:cubicBezTo>
                <a:cubicBezTo>
                  <a:pt x="20308" y="8400"/>
                  <a:pt x="20285" y="8383"/>
                  <a:pt x="20320" y="8367"/>
                </a:cubicBezTo>
                <a:cubicBezTo>
                  <a:pt x="20331" y="8391"/>
                  <a:pt x="20308" y="8391"/>
                  <a:pt x="20320" y="8416"/>
                </a:cubicBezTo>
                <a:cubicBezTo>
                  <a:pt x="20343" y="8416"/>
                  <a:pt x="20377" y="8432"/>
                  <a:pt x="20389" y="8416"/>
                </a:cubicBezTo>
                <a:cubicBezTo>
                  <a:pt x="20435" y="8497"/>
                  <a:pt x="20447" y="8570"/>
                  <a:pt x="20458" y="8651"/>
                </a:cubicBezTo>
                <a:cubicBezTo>
                  <a:pt x="20458" y="8708"/>
                  <a:pt x="20493" y="8830"/>
                  <a:pt x="20447" y="8871"/>
                </a:cubicBezTo>
                <a:cubicBezTo>
                  <a:pt x="20493" y="8960"/>
                  <a:pt x="20447" y="9058"/>
                  <a:pt x="20400" y="9131"/>
                </a:cubicBezTo>
                <a:cubicBezTo>
                  <a:pt x="20435" y="9212"/>
                  <a:pt x="20389" y="9277"/>
                  <a:pt x="20354" y="9350"/>
                </a:cubicBezTo>
                <a:cubicBezTo>
                  <a:pt x="20354" y="9342"/>
                  <a:pt x="20343" y="9334"/>
                  <a:pt x="20331" y="9334"/>
                </a:cubicBezTo>
                <a:cubicBezTo>
                  <a:pt x="20343" y="9366"/>
                  <a:pt x="20285" y="9407"/>
                  <a:pt x="20343" y="9423"/>
                </a:cubicBezTo>
                <a:cubicBezTo>
                  <a:pt x="20343" y="9423"/>
                  <a:pt x="20343" y="9423"/>
                  <a:pt x="20273" y="9423"/>
                </a:cubicBezTo>
                <a:cubicBezTo>
                  <a:pt x="20250" y="9512"/>
                  <a:pt x="20250" y="9610"/>
                  <a:pt x="20320" y="9716"/>
                </a:cubicBezTo>
                <a:cubicBezTo>
                  <a:pt x="20285" y="9740"/>
                  <a:pt x="20273" y="9764"/>
                  <a:pt x="20331" y="9805"/>
                </a:cubicBezTo>
                <a:cubicBezTo>
                  <a:pt x="20262" y="9821"/>
                  <a:pt x="20204" y="9854"/>
                  <a:pt x="20158" y="9886"/>
                </a:cubicBezTo>
                <a:cubicBezTo>
                  <a:pt x="20123" y="9927"/>
                  <a:pt x="20100" y="9967"/>
                  <a:pt x="20100" y="10008"/>
                </a:cubicBezTo>
                <a:cubicBezTo>
                  <a:pt x="20123" y="10008"/>
                  <a:pt x="20100" y="9984"/>
                  <a:pt x="20123" y="9984"/>
                </a:cubicBezTo>
                <a:cubicBezTo>
                  <a:pt x="20158" y="10008"/>
                  <a:pt x="20146" y="10024"/>
                  <a:pt x="20181" y="10049"/>
                </a:cubicBezTo>
                <a:cubicBezTo>
                  <a:pt x="20169" y="10057"/>
                  <a:pt x="20135" y="10065"/>
                  <a:pt x="20158" y="10097"/>
                </a:cubicBezTo>
                <a:cubicBezTo>
                  <a:pt x="20123" y="10097"/>
                  <a:pt x="20088" y="10105"/>
                  <a:pt x="20088" y="10122"/>
                </a:cubicBezTo>
                <a:cubicBezTo>
                  <a:pt x="20123" y="10130"/>
                  <a:pt x="20135" y="10154"/>
                  <a:pt x="20146" y="10179"/>
                </a:cubicBezTo>
                <a:cubicBezTo>
                  <a:pt x="19985" y="10227"/>
                  <a:pt x="19904" y="10317"/>
                  <a:pt x="19915" y="10455"/>
                </a:cubicBezTo>
                <a:cubicBezTo>
                  <a:pt x="19834" y="10447"/>
                  <a:pt x="19904" y="10512"/>
                  <a:pt x="19869" y="10536"/>
                </a:cubicBezTo>
                <a:cubicBezTo>
                  <a:pt x="19961" y="10568"/>
                  <a:pt x="19834" y="10642"/>
                  <a:pt x="19961" y="10666"/>
                </a:cubicBezTo>
                <a:cubicBezTo>
                  <a:pt x="19730" y="10715"/>
                  <a:pt x="19788" y="10950"/>
                  <a:pt x="19673" y="11015"/>
                </a:cubicBezTo>
                <a:cubicBezTo>
                  <a:pt x="19696" y="11072"/>
                  <a:pt x="19673" y="11153"/>
                  <a:pt x="19626" y="11186"/>
                </a:cubicBezTo>
                <a:cubicBezTo>
                  <a:pt x="19638" y="11291"/>
                  <a:pt x="19557" y="11356"/>
                  <a:pt x="19488" y="11413"/>
                </a:cubicBezTo>
                <a:cubicBezTo>
                  <a:pt x="19488" y="11503"/>
                  <a:pt x="19453" y="11527"/>
                  <a:pt x="19453" y="11608"/>
                </a:cubicBezTo>
                <a:cubicBezTo>
                  <a:pt x="19430" y="11608"/>
                  <a:pt x="19395" y="11576"/>
                  <a:pt x="19395" y="11600"/>
                </a:cubicBezTo>
                <a:cubicBezTo>
                  <a:pt x="19453" y="11641"/>
                  <a:pt x="19395" y="11698"/>
                  <a:pt x="19384" y="11730"/>
                </a:cubicBezTo>
                <a:cubicBezTo>
                  <a:pt x="19372" y="11714"/>
                  <a:pt x="19372" y="11698"/>
                  <a:pt x="19361" y="11690"/>
                </a:cubicBezTo>
                <a:lnTo>
                  <a:pt x="19294" y="11791"/>
                </a:lnTo>
                <a:lnTo>
                  <a:pt x="19303" y="11698"/>
                </a:lnTo>
                <a:cubicBezTo>
                  <a:pt x="19280" y="11698"/>
                  <a:pt x="19280" y="11706"/>
                  <a:pt x="19257" y="11706"/>
                </a:cubicBezTo>
                <a:cubicBezTo>
                  <a:pt x="19234" y="11673"/>
                  <a:pt x="19315" y="11665"/>
                  <a:pt x="19268" y="11633"/>
                </a:cubicBezTo>
                <a:cubicBezTo>
                  <a:pt x="19257" y="11665"/>
                  <a:pt x="19188" y="11706"/>
                  <a:pt x="19245" y="11754"/>
                </a:cubicBezTo>
                <a:cubicBezTo>
                  <a:pt x="19164" y="11763"/>
                  <a:pt x="19141" y="11811"/>
                  <a:pt x="19118" y="11860"/>
                </a:cubicBezTo>
                <a:cubicBezTo>
                  <a:pt x="19107" y="11909"/>
                  <a:pt x="19084" y="11958"/>
                  <a:pt x="19014" y="11982"/>
                </a:cubicBezTo>
                <a:cubicBezTo>
                  <a:pt x="19026" y="12014"/>
                  <a:pt x="18980" y="12023"/>
                  <a:pt x="19026" y="12039"/>
                </a:cubicBezTo>
                <a:cubicBezTo>
                  <a:pt x="18980" y="12023"/>
                  <a:pt x="19003" y="12047"/>
                  <a:pt x="18980" y="12055"/>
                </a:cubicBezTo>
                <a:cubicBezTo>
                  <a:pt x="18980" y="12039"/>
                  <a:pt x="18980" y="12031"/>
                  <a:pt x="18957" y="12031"/>
                </a:cubicBezTo>
                <a:cubicBezTo>
                  <a:pt x="18968" y="12079"/>
                  <a:pt x="18899" y="12088"/>
                  <a:pt x="18910" y="12136"/>
                </a:cubicBezTo>
                <a:cubicBezTo>
                  <a:pt x="18922" y="12136"/>
                  <a:pt x="18945" y="12104"/>
                  <a:pt x="18957" y="12144"/>
                </a:cubicBezTo>
                <a:cubicBezTo>
                  <a:pt x="18876" y="12144"/>
                  <a:pt x="18933" y="12177"/>
                  <a:pt x="18899" y="12185"/>
                </a:cubicBezTo>
                <a:cubicBezTo>
                  <a:pt x="18899" y="12144"/>
                  <a:pt x="18876" y="12185"/>
                  <a:pt x="18841" y="12169"/>
                </a:cubicBezTo>
                <a:cubicBezTo>
                  <a:pt x="18829" y="12218"/>
                  <a:pt x="18795" y="12234"/>
                  <a:pt x="18806" y="12274"/>
                </a:cubicBezTo>
                <a:cubicBezTo>
                  <a:pt x="18841" y="12266"/>
                  <a:pt x="18876" y="12307"/>
                  <a:pt x="18841" y="12291"/>
                </a:cubicBezTo>
                <a:cubicBezTo>
                  <a:pt x="18818" y="12283"/>
                  <a:pt x="18806" y="12283"/>
                  <a:pt x="18783" y="12283"/>
                </a:cubicBezTo>
                <a:cubicBezTo>
                  <a:pt x="18749" y="12348"/>
                  <a:pt x="18702" y="12412"/>
                  <a:pt x="18679" y="12477"/>
                </a:cubicBezTo>
                <a:cubicBezTo>
                  <a:pt x="18679" y="12453"/>
                  <a:pt x="18726" y="12437"/>
                  <a:pt x="18668" y="12429"/>
                </a:cubicBezTo>
                <a:cubicBezTo>
                  <a:pt x="18645" y="12453"/>
                  <a:pt x="18633" y="12494"/>
                  <a:pt x="18633" y="12518"/>
                </a:cubicBezTo>
                <a:cubicBezTo>
                  <a:pt x="18622" y="12510"/>
                  <a:pt x="18622" y="12494"/>
                  <a:pt x="18598" y="12502"/>
                </a:cubicBezTo>
                <a:cubicBezTo>
                  <a:pt x="18622" y="12534"/>
                  <a:pt x="18575" y="12526"/>
                  <a:pt x="18575" y="12551"/>
                </a:cubicBezTo>
                <a:cubicBezTo>
                  <a:pt x="18587" y="12551"/>
                  <a:pt x="18598" y="12551"/>
                  <a:pt x="18598" y="12559"/>
                </a:cubicBezTo>
                <a:cubicBezTo>
                  <a:pt x="18541" y="12559"/>
                  <a:pt x="18598" y="12599"/>
                  <a:pt x="18575" y="12607"/>
                </a:cubicBezTo>
                <a:cubicBezTo>
                  <a:pt x="18564" y="12591"/>
                  <a:pt x="18552" y="12583"/>
                  <a:pt x="18529" y="12583"/>
                </a:cubicBezTo>
                <a:cubicBezTo>
                  <a:pt x="18471" y="12640"/>
                  <a:pt x="18402" y="12672"/>
                  <a:pt x="18391" y="12737"/>
                </a:cubicBezTo>
                <a:cubicBezTo>
                  <a:pt x="18367" y="12746"/>
                  <a:pt x="18310" y="12737"/>
                  <a:pt x="18356" y="12778"/>
                </a:cubicBezTo>
                <a:cubicBezTo>
                  <a:pt x="18333" y="12778"/>
                  <a:pt x="18321" y="12770"/>
                  <a:pt x="18298" y="12770"/>
                </a:cubicBezTo>
                <a:cubicBezTo>
                  <a:pt x="18321" y="12802"/>
                  <a:pt x="18275" y="12851"/>
                  <a:pt x="18206" y="12851"/>
                </a:cubicBezTo>
                <a:cubicBezTo>
                  <a:pt x="18217" y="12867"/>
                  <a:pt x="18217" y="12876"/>
                  <a:pt x="18217" y="12884"/>
                </a:cubicBezTo>
                <a:cubicBezTo>
                  <a:pt x="18217" y="12884"/>
                  <a:pt x="18217" y="12884"/>
                  <a:pt x="18217" y="12892"/>
                </a:cubicBezTo>
                <a:cubicBezTo>
                  <a:pt x="18217" y="12900"/>
                  <a:pt x="18217" y="12908"/>
                  <a:pt x="18240" y="12916"/>
                </a:cubicBezTo>
                <a:cubicBezTo>
                  <a:pt x="18275" y="12924"/>
                  <a:pt x="18252" y="12892"/>
                  <a:pt x="18275" y="12900"/>
                </a:cubicBezTo>
                <a:cubicBezTo>
                  <a:pt x="18287" y="12916"/>
                  <a:pt x="18333" y="12916"/>
                  <a:pt x="18344" y="12932"/>
                </a:cubicBezTo>
                <a:cubicBezTo>
                  <a:pt x="18333" y="12941"/>
                  <a:pt x="18333" y="12973"/>
                  <a:pt x="18367" y="12981"/>
                </a:cubicBezTo>
                <a:cubicBezTo>
                  <a:pt x="18391" y="12981"/>
                  <a:pt x="18344" y="12941"/>
                  <a:pt x="18367" y="12941"/>
                </a:cubicBezTo>
                <a:cubicBezTo>
                  <a:pt x="18391" y="12973"/>
                  <a:pt x="18425" y="12949"/>
                  <a:pt x="18425" y="12973"/>
                </a:cubicBezTo>
                <a:cubicBezTo>
                  <a:pt x="18448" y="12965"/>
                  <a:pt x="18460" y="12941"/>
                  <a:pt x="18391" y="12932"/>
                </a:cubicBezTo>
                <a:cubicBezTo>
                  <a:pt x="18437" y="12965"/>
                  <a:pt x="18379" y="12924"/>
                  <a:pt x="18356" y="12924"/>
                </a:cubicBezTo>
                <a:cubicBezTo>
                  <a:pt x="18356" y="12924"/>
                  <a:pt x="18356" y="12932"/>
                  <a:pt x="18356" y="12932"/>
                </a:cubicBezTo>
                <a:cubicBezTo>
                  <a:pt x="18344" y="12924"/>
                  <a:pt x="18333" y="12916"/>
                  <a:pt x="18321" y="12908"/>
                </a:cubicBezTo>
                <a:cubicBezTo>
                  <a:pt x="18333" y="12892"/>
                  <a:pt x="18367" y="12924"/>
                  <a:pt x="18402" y="12924"/>
                </a:cubicBezTo>
                <a:cubicBezTo>
                  <a:pt x="18402" y="12916"/>
                  <a:pt x="18414" y="12916"/>
                  <a:pt x="18402" y="12900"/>
                </a:cubicBezTo>
                <a:cubicBezTo>
                  <a:pt x="18367" y="12892"/>
                  <a:pt x="18367" y="12916"/>
                  <a:pt x="18356" y="12892"/>
                </a:cubicBezTo>
                <a:cubicBezTo>
                  <a:pt x="18391" y="12884"/>
                  <a:pt x="18391" y="12851"/>
                  <a:pt x="18448" y="12851"/>
                </a:cubicBezTo>
                <a:cubicBezTo>
                  <a:pt x="18437" y="12884"/>
                  <a:pt x="18448" y="12908"/>
                  <a:pt x="18437" y="12941"/>
                </a:cubicBezTo>
                <a:cubicBezTo>
                  <a:pt x="18448" y="12941"/>
                  <a:pt x="18460" y="12949"/>
                  <a:pt x="18460" y="12949"/>
                </a:cubicBezTo>
                <a:cubicBezTo>
                  <a:pt x="18483" y="12924"/>
                  <a:pt x="18483" y="12884"/>
                  <a:pt x="18506" y="12867"/>
                </a:cubicBezTo>
                <a:cubicBezTo>
                  <a:pt x="18529" y="12867"/>
                  <a:pt x="18541" y="12876"/>
                  <a:pt x="18552" y="12884"/>
                </a:cubicBezTo>
                <a:cubicBezTo>
                  <a:pt x="18541" y="12876"/>
                  <a:pt x="18552" y="12876"/>
                  <a:pt x="18552" y="12876"/>
                </a:cubicBezTo>
                <a:cubicBezTo>
                  <a:pt x="18552" y="12867"/>
                  <a:pt x="18529" y="12867"/>
                  <a:pt x="18518" y="12859"/>
                </a:cubicBezTo>
                <a:cubicBezTo>
                  <a:pt x="18529" y="12843"/>
                  <a:pt x="18541" y="12819"/>
                  <a:pt x="18587" y="12843"/>
                </a:cubicBezTo>
                <a:cubicBezTo>
                  <a:pt x="18587" y="12819"/>
                  <a:pt x="18552" y="12746"/>
                  <a:pt x="18610" y="12770"/>
                </a:cubicBezTo>
                <a:cubicBezTo>
                  <a:pt x="18610" y="12778"/>
                  <a:pt x="18622" y="12811"/>
                  <a:pt x="18622" y="12851"/>
                </a:cubicBezTo>
                <a:cubicBezTo>
                  <a:pt x="18639" y="12847"/>
                  <a:pt x="18639" y="12833"/>
                  <a:pt x="18643" y="12820"/>
                </a:cubicBezTo>
                <a:lnTo>
                  <a:pt x="18690" y="12795"/>
                </a:lnTo>
                <a:lnTo>
                  <a:pt x="18702" y="12802"/>
                </a:lnTo>
                <a:cubicBezTo>
                  <a:pt x="18679" y="12762"/>
                  <a:pt x="18714" y="12770"/>
                  <a:pt x="18749" y="12786"/>
                </a:cubicBezTo>
                <a:cubicBezTo>
                  <a:pt x="18737" y="12721"/>
                  <a:pt x="18806" y="12729"/>
                  <a:pt x="18818" y="12689"/>
                </a:cubicBezTo>
                <a:cubicBezTo>
                  <a:pt x="18876" y="12721"/>
                  <a:pt x="18795" y="12729"/>
                  <a:pt x="18853" y="12762"/>
                </a:cubicBezTo>
                <a:cubicBezTo>
                  <a:pt x="18899" y="12754"/>
                  <a:pt x="18853" y="12705"/>
                  <a:pt x="18957" y="12729"/>
                </a:cubicBezTo>
                <a:cubicBezTo>
                  <a:pt x="18945" y="12697"/>
                  <a:pt x="18980" y="12689"/>
                  <a:pt x="19003" y="12672"/>
                </a:cubicBezTo>
                <a:cubicBezTo>
                  <a:pt x="18991" y="12656"/>
                  <a:pt x="18968" y="12648"/>
                  <a:pt x="18968" y="12632"/>
                </a:cubicBezTo>
                <a:lnTo>
                  <a:pt x="18985" y="12632"/>
                </a:lnTo>
                <a:lnTo>
                  <a:pt x="19014" y="12656"/>
                </a:lnTo>
                <a:cubicBezTo>
                  <a:pt x="19026" y="12640"/>
                  <a:pt x="19026" y="12681"/>
                  <a:pt x="19060" y="12681"/>
                </a:cubicBezTo>
                <a:cubicBezTo>
                  <a:pt x="19026" y="12656"/>
                  <a:pt x="19037" y="12632"/>
                  <a:pt x="19072" y="12656"/>
                </a:cubicBezTo>
                <a:cubicBezTo>
                  <a:pt x="19072" y="12681"/>
                  <a:pt x="19095" y="12697"/>
                  <a:pt x="19072" y="12705"/>
                </a:cubicBezTo>
                <a:cubicBezTo>
                  <a:pt x="19072" y="12705"/>
                  <a:pt x="19084" y="12713"/>
                  <a:pt x="19095" y="12713"/>
                </a:cubicBezTo>
                <a:cubicBezTo>
                  <a:pt x="19118" y="12713"/>
                  <a:pt x="19095" y="12681"/>
                  <a:pt x="19130" y="12705"/>
                </a:cubicBezTo>
                <a:cubicBezTo>
                  <a:pt x="19130" y="12729"/>
                  <a:pt x="19072" y="12721"/>
                  <a:pt x="19072" y="12754"/>
                </a:cubicBezTo>
                <a:cubicBezTo>
                  <a:pt x="19084" y="12770"/>
                  <a:pt x="19118" y="12762"/>
                  <a:pt x="19130" y="12778"/>
                </a:cubicBezTo>
                <a:cubicBezTo>
                  <a:pt x="19084" y="12770"/>
                  <a:pt x="19118" y="12794"/>
                  <a:pt x="19072" y="12778"/>
                </a:cubicBezTo>
                <a:cubicBezTo>
                  <a:pt x="19060" y="12770"/>
                  <a:pt x="19060" y="12762"/>
                  <a:pt x="19049" y="12762"/>
                </a:cubicBezTo>
                <a:cubicBezTo>
                  <a:pt x="19026" y="12770"/>
                  <a:pt x="19026" y="12802"/>
                  <a:pt x="19060" y="12819"/>
                </a:cubicBezTo>
                <a:cubicBezTo>
                  <a:pt x="19026" y="12802"/>
                  <a:pt x="19037" y="12819"/>
                  <a:pt x="19003" y="12811"/>
                </a:cubicBezTo>
                <a:cubicBezTo>
                  <a:pt x="18980" y="12786"/>
                  <a:pt x="19049" y="12811"/>
                  <a:pt x="19014" y="12778"/>
                </a:cubicBezTo>
                <a:cubicBezTo>
                  <a:pt x="18968" y="12778"/>
                  <a:pt x="18980" y="12794"/>
                  <a:pt x="18910" y="12770"/>
                </a:cubicBezTo>
                <a:cubicBezTo>
                  <a:pt x="18922" y="12778"/>
                  <a:pt x="18910" y="12786"/>
                  <a:pt x="18910" y="12794"/>
                </a:cubicBezTo>
                <a:cubicBezTo>
                  <a:pt x="18945" y="12802"/>
                  <a:pt x="18922" y="12794"/>
                  <a:pt x="18957" y="12794"/>
                </a:cubicBezTo>
                <a:cubicBezTo>
                  <a:pt x="18957" y="12811"/>
                  <a:pt x="18980" y="12819"/>
                  <a:pt x="18991" y="12819"/>
                </a:cubicBezTo>
                <a:cubicBezTo>
                  <a:pt x="19003" y="12843"/>
                  <a:pt x="18968" y="12843"/>
                  <a:pt x="18991" y="12867"/>
                </a:cubicBezTo>
                <a:cubicBezTo>
                  <a:pt x="19026" y="12884"/>
                  <a:pt x="19014" y="12843"/>
                  <a:pt x="19037" y="12876"/>
                </a:cubicBezTo>
                <a:cubicBezTo>
                  <a:pt x="19014" y="12884"/>
                  <a:pt x="18980" y="12908"/>
                  <a:pt x="18957" y="12900"/>
                </a:cubicBezTo>
                <a:cubicBezTo>
                  <a:pt x="18980" y="12900"/>
                  <a:pt x="18968" y="12884"/>
                  <a:pt x="18957" y="12867"/>
                </a:cubicBezTo>
                <a:cubicBezTo>
                  <a:pt x="18887" y="12867"/>
                  <a:pt x="18899" y="12916"/>
                  <a:pt x="18853" y="12908"/>
                </a:cubicBezTo>
                <a:cubicBezTo>
                  <a:pt x="18853" y="12916"/>
                  <a:pt x="18876" y="12924"/>
                  <a:pt x="18887" y="12924"/>
                </a:cubicBezTo>
                <a:cubicBezTo>
                  <a:pt x="18910" y="12957"/>
                  <a:pt x="18899" y="12957"/>
                  <a:pt x="18887" y="12965"/>
                </a:cubicBezTo>
                <a:cubicBezTo>
                  <a:pt x="18806" y="12949"/>
                  <a:pt x="18806" y="12997"/>
                  <a:pt x="18783" y="13030"/>
                </a:cubicBezTo>
                <a:cubicBezTo>
                  <a:pt x="18772" y="13022"/>
                  <a:pt x="18795" y="13014"/>
                  <a:pt x="18760" y="12997"/>
                </a:cubicBezTo>
                <a:cubicBezTo>
                  <a:pt x="18726" y="12989"/>
                  <a:pt x="18760" y="13038"/>
                  <a:pt x="18737" y="13038"/>
                </a:cubicBezTo>
                <a:cubicBezTo>
                  <a:pt x="18726" y="13030"/>
                  <a:pt x="18726" y="13014"/>
                  <a:pt x="18691" y="13014"/>
                </a:cubicBezTo>
                <a:cubicBezTo>
                  <a:pt x="18702" y="13022"/>
                  <a:pt x="18702" y="13030"/>
                  <a:pt x="18714" y="13038"/>
                </a:cubicBezTo>
                <a:cubicBezTo>
                  <a:pt x="18645" y="13030"/>
                  <a:pt x="18714" y="13095"/>
                  <a:pt x="18691" y="13111"/>
                </a:cubicBezTo>
                <a:cubicBezTo>
                  <a:pt x="18622" y="13095"/>
                  <a:pt x="18610" y="13144"/>
                  <a:pt x="18668" y="13168"/>
                </a:cubicBezTo>
                <a:cubicBezTo>
                  <a:pt x="18668" y="13168"/>
                  <a:pt x="18656" y="13127"/>
                  <a:pt x="18691" y="13152"/>
                </a:cubicBezTo>
                <a:cubicBezTo>
                  <a:pt x="18656" y="13152"/>
                  <a:pt x="18726" y="13168"/>
                  <a:pt x="18714" y="13176"/>
                </a:cubicBezTo>
                <a:cubicBezTo>
                  <a:pt x="18691" y="13176"/>
                  <a:pt x="18668" y="13176"/>
                  <a:pt x="18645" y="13176"/>
                </a:cubicBezTo>
                <a:cubicBezTo>
                  <a:pt x="18610" y="13144"/>
                  <a:pt x="18622" y="13144"/>
                  <a:pt x="18622" y="13127"/>
                </a:cubicBezTo>
                <a:cubicBezTo>
                  <a:pt x="18564" y="13127"/>
                  <a:pt x="18529" y="13160"/>
                  <a:pt x="18552" y="13192"/>
                </a:cubicBezTo>
                <a:cubicBezTo>
                  <a:pt x="18541" y="13176"/>
                  <a:pt x="18506" y="13184"/>
                  <a:pt x="18495" y="13184"/>
                </a:cubicBezTo>
                <a:cubicBezTo>
                  <a:pt x="18552" y="13225"/>
                  <a:pt x="18460" y="13200"/>
                  <a:pt x="18460" y="13225"/>
                </a:cubicBezTo>
                <a:cubicBezTo>
                  <a:pt x="18471" y="13233"/>
                  <a:pt x="18506" y="13274"/>
                  <a:pt x="18483" y="13274"/>
                </a:cubicBezTo>
                <a:cubicBezTo>
                  <a:pt x="18471" y="13257"/>
                  <a:pt x="18448" y="13241"/>
                  <a:pt x="18414" y="13233"/>
                </a:cubicBezTo>
                <a:cubicBezTo>
                  <a:pt x="18437" y="13274"/>
                  <a:pt x="18356" y="13225"/>
                  <a:pt x="18391" y="13274"/>
                </a:cubicBezTo>
                <a:cubicBezTo>
                  <a:pt x="18402" y="13265"/>
                  <a:pt x="18414" y="13282"/>
                  <a:pt x="18425" y="13298"/>
                </a:cubicBezTo>
                <a:cubicBezTo>
                  <a:pt x="18402" y="13306"/>
                  <a:pt x="18379" y="13330"/>
                  <a:pt x="18356" y="13298"/>
                </a:cubicBezTo>
                <a:cubicBezTo>
                  <a:pt x="18367" y="13322"/>
                  <a:pt x="18356" y="13363"/>
                  <a:pt x="18298" y="13371"/>
                </a:cubicBezTo>
                <a:cubicBezTo>
                  <a:pt x="18298" y="13379"/>
                  <a:pt x="18310" y="13387"/>
                  <a:pt x="18310" y="13395"/>
                </a:cubicBezTo>
                <a:cubicBezTo>
                  <a:pt x="18275" y="13395"/>
                  <a:pt x="18298" y="13363"/>
                  <a:pt x="18263" y="13363"/>
                </a:cubicBezTo>
                <a:cubicBezTo>
                  <a:pt x="18252" y="13387"/>
                  <a:pt x="18275" y="13420"/>
                  <a:pt x="18229" y="13436"/>
                </a:cubicBezTo>
                <a:cubicBezTo>
                  <a:pt x="18263" y="13444"/>
                  <a:pt x="18240" y="13420"/>
                  <a:pt x="18275" y="13428"/>
                </a:cubicBezTo>
                <a:cubicBezTo>
                  <a:pt x="18252" y="13436"/>
                  <a:pt x="18263" y="13485"/>
                  <a:pt x="18217" y="13469"/>
                </a:cubicBezTo>
                <a:cubicBezTo>
                  <a:pt x="18229" y="13469"/>
                  <a:pt x="18240" y="13452"/>
                  <a:pt x="18217" y="13444"/>
                </a:cubicBezTo>
                <a:cubicBezTo>
                  <a:pt x="18206" y="13452"/>
                  <a:pt x="18171" y="13452"/>
                  <a:pt x="18183" y="13485"/>
                </a:cubicBezTo>
                <a:cubicBezTo>
                  <a:pt x="18206" y="13485"/>
                  <a:pt x="18206" y="13469"/>
                  <a:pt x="18229" y="13493"/>
                </a:cubicBezTo>
                <a:cubicBezTo>
                  <a:pt x="18206" y="13493"/>
                  <a:pt x="18217" y="13517"/>
                  <a:pt x="18183" y="13493"/>
                </a:cubicBezTo>
                <a:cubicBezTo>
                  <a:pt x="18229" y="13525"/>
                  <a:pt x="18183" y="13517"/>
                  <a:pt x="18183" y="13534"/>
                </a:cubicBezTo>
                <a:cubicBezTo>
                  <a:pt x="18206" y="13534"/>
                  <a:pt x="18217" y="13534"/>
                  <a:pt x="18252" y="13542"/>
                </a:cubicBezTo>
                <a:cubicBezTo>
                  <a:pt x="18240" y="13525"/>
                  <a:pt x="18263" y="13534"/>
                  <a:pt x="18252" y="13509"/>
                </a:cubicBezTo>
                <a:cubicBezTo>
                  <a:pt x="18367" y="13550"/>
                  <a:pt x="18298" y="13444"/>
                  <a:pt x="18414" y="13460"/>
                </a:cubicBezTo>
                <a:cubicBezTo>
                  <a:pt x="18402" y="13428"/>
                  <a:pt x="18483" y="13452"/>
                  <a:pt x="18460" y="13412"/>
                </a:cubicBezTo>
                <a:cubicBezTo>
                  <a:pt x="18506" y="13395"/>
                  <a:pt x="18552" y="13371"/>
                  <a:pt x="18575" y="13339"/>
                </a:cubicBezTo>
                <a:cubicBezTo>
                  <a:pt x="18587" y="13355"/>
                  <a:pt x="18622" y="13355"/>
                  <a:pt x="18633" y="13371"/>
                </a:cubicBezTo>
                <a:cubicBezTo>
                  <a:pt x="18633" y="13363"/>
                  <a:pt x="18668" y="13371"/>
                  <a:pt x="18656" y="13347"/>
                </a:cubicBezTo>
                <a:cubicBezTo>
                  <a:pt x="18702" y="13355"/>
                  <a:pt x="18714" y="13371"/>
                  <a:pt x="18749" y="13379"/>
                </a:cubicBezTo>
                <a:cubicBezTo>
                  <a:pt x="18737" y="13363"/>
                  <a:pt x="18726" y="13347"/>
                  <a:pt x="18702" y="13330"/>
                </a:cubicBezTo>
                <a:cubicBezTo>
                  <a:pt x="18726" y="13322"/>
                  <a:pt x="18772" y="13330"/>
                  <a:pt x="18783" y="13339"/>
                </a:cubicBezTo>
                <a:cubicBezTo>
                  <a:pt x="18772" y="13314"/>
                  <a:pt x="18760" y="13306"/>
                  <a:pt x="18772" y="13306"/>
                </a:cubicBezTo>
                <a:cubicBezTo>
                  <a:pt x="18806" y="13330"/>
                  <a:pt x="18783" y="13339"/>
                  <a:pt x="18829" y="13355"/>
                </a:cubicBezTo>
                <a:cubicBezTo>
                  <a:pt x="18829" y="13339"/>
                  <a:pt x="18818" y="13314"/>
                  <a:pt x="18876" y="13339"/>
                </a:cubicBezTo>
                <a:cubicBezTo>
                  <a:pt x="18864" y="13322"/>
                  <a:pt x="18876" y="13322"/>
                  <a:pt x="18876" y="13306"/>
                </a:cubicBezTo>
                <a:cubicBezTo>
                  <a:pt x="18853" y="13298"/>
                  <a:pt x="18829" y="13282"/>
                  <a:pt x="18818" y="13265"/>
                </a:cubicBezTo>
                <a:cubicBezTo>
                  <a:pt x="18853" y="13265"/>
                  <a:pt x="18829" y="13282"/>
                  <a:pt x="18876" y="13290"/>
                </a:cubicBezTo>
                <a:cubicBezTo>
                  <a:pt x="18864" y="13257"/>
                  <a:pt x="18922" y="13274"/>
                  <a:pt x="18933" y="13249"/>
                </a:cubicBezTo>
                <a:cubicBezTo>
                  <a:pt x="18957" y="13282"/>
                  <a:pt x="18945" y="13282"/>
                  <a:pt x="18991" y="13306"/>
                </a:cubicBezTo>
                <a:cubicBezTo>
                  <a:pt x="18968" y="13298"/>
                  <a:pt x="18991" y="13330"/>
                  <a:pt x="18991" y="13339"/>
                </a:cubicBezTo>
                <a:cubicBezTo>
                  <a:pt x="18968" y="13339"/>
                  <a:pt x="18968" y="13347"/>
                  <a:pt x="18957" y="13355"/>
                </a:cubicBezTo>
                <a:cubicBezTo>
                  <a:pt x="18933" y="13339"/>
                  <a:pt x="18968" y="13339"/>
                  <a:pt x="18933" y="13322"/>
                </a:cubicBezTo>
                <a:cubicBezTo>
                  <a:pt x="18957" y="13355"/>
                  <a:pt x="18864" y="13322"/>
                  <a:pt x="18922" y="13363"/>
                </a:cubicBezTo>
                <a:cubicBezTo>
                  <a:pt x="18853" y="13363"/>
                  <a:pt x="18841" y="13371"/>
                  <a:pt x="18795" y="13379"/>
                </a:cubicBezTo>
                <a:cubicBezTo>
                  <a:pt x="18795" y="13387"/>
                  <a:pt x="18806" y="13404"/>
                  <a:pt x="18818" y="13404"/>
                </a:cubicBezTo>
                <a:cubicBezTo>
                  <a:pt x="18806" y="13404"/>
                  <a:pt x="18795" y="13404"/>
                  <a:pt x="18806" y="13420"/>
                </a:cubicBezTo>
                <a:cubicBezTo>
                  <a:pt x="18772" y="13420"/>
                  <a:pt x="18783" y="13395"/>
                  <a:pt x="18760" y="13395"/>
                </a:cubicBezTo>
                <a:cubicBezTo>
                  <a:pt x="18726" y="13395"/>
                  <a:pt x="18737" y="13412"/>
                  <a:pt x="18772" y="13428"/>
                </a:cubicBezTo>
                <a:cubicBezTo>
                  <a:pt x="18749" y="13428"/>
                  <a:pt x="18737" y="13412"/>
                  <a:pt x="18714" y="13412"/>
                </a:cubicBezTo>
                <a:cubicBezTo>
                  <a:pt x="18691" y="13428"/>
                  <a:pt x="18726" y="13460"/>
                  <a:pt x="18645" y="13444"/>
                </a:cubicBezTo>
                <a:cubicBezTo>
                  <a:pt x="18656" y="13460"/>
                  <a:pt x="18679" y="13460"/>
                  <a:pt x="18679" y="13477"/>
                </a:cubicBezTo>
                <a:cubicBezTo>
                  <a:pt x="18656" y="13485"/>
                  <a:pt x="18645" y="13485"/>
                  <a:pt x="18691" y="13493"/>
                </a:cubicBezTo>
                <a:cubicBezTo>
                  <a:pt x="18679" y="13501"/>
                  <a:pt x="18645" y="13493"/>
                  <a:pt x="18633" y="13501"/>
                </a:cubicBezTo>
                <a:cubicBezTo>
                  <a:pt x="18645" y="13558"/>
                  <a:pt x="18541" y="13542"/>
                  <a:pt x="18518" y="13558"/>
                </a:cubicBezTo>
                <a:cubicBezTo>
                  <a:pt x="18529" y="13582"/>
                  <a:pt x="18541" y="13623"/>
                  <a:pt x="18587" y="13631"/>
                </a:cubicBezTo>
                <a:cubicBezTo>
                  <a:pt x="18575" y="13607"/>
                  <a:pt x="18552" y="13599"/>
                  <a:pt x="18564" y="13590"/>
                </a:cubicBezTo>
                <a:cubicBezTo>
                  <a:pt x="18587" y="13590"/>
                  <a:pt x="18587" y="13615"/>
                  <a:pt x="18610" y="13615"/>
                </a:cubicBezTo>
                <a:cubicBezTo>
                  <a:pt x="18668" y="13582"/>
                  <a:pt x="18726" y="13542"/>
                  <a:pt x="18806" y="13525"/>
                </a:cubicBezTo>
                <a:cubicBezTo>
                  <a:pt x="18841" y="13558"/>
                  <a:pt x="18795" y="13550"/>
                  <a:pt x="18806" y="13566"/>
                </a:cubicBezTo>
                <a:cubicBezTo>
                  <a:pt x="18829" y="13582"/>
                  <a:pt x="18841" y="13566"/>
                  <a:pt x="18864" y="13590"/>
                </a:cubicBezTo>
                <a:cubicBezTo>
                  <a:pt x="18841" y="13590"/>
                  <a:pt x="18829" y="13582"/>
                  <a:pt x="18818" y="13582"/>
                </a:cubicBezTo>
                <a:cubicBezTo>
                  <a:pt x="18829" y="13607"/>
                  <a:pt x="18841" y="13623"/>
                  <a:pt x="18829" y="13631"/>
                </a:cubicBezTo>
                <a:cubicBezTo>
                  <a:pt x="18841" y="13615"/>
                  <a:pt x="18795" y="13615"/>
                  <a:pt x="18783" y="13590"/>
                </a:cubicBezTo>
                <a:cubicBezTo>
                  <a:pt x="18795" y="13590"/>
                  <a:pt x="18818" y="13599"/>
                  <a:pt x="18818" y="13590"/>
                </a:cubicBezTo>
                <a:cubicBezTo>
                  <a:pt x="18795" y="13582"/>
                  <a:pt x="18795" y="13558"/>
                  <a:pt x="18760" y="13558"/>
                </a:cubicBezTo>
                <a:cubicBezTo>
                  <a:pt x="18818" y="13590"/>
                  <a:pt x="18737" y="13566"/>
                  <a:pt x="18760" y="13599"/>
                </a:cubicBezTo>
                <a:cubicBezTo>
                  <a:pt x="18795" y="13607"/>
                  <a:pt x="18795" y="13631"/>
                  <a:pt x="18795" y="13639"/>
                </a:cubicBezTo>
                <a:cubicBezTo>
                  <a:pt x="18749" y="13647"/>
                  <a:pt x="18726" y="13745"/>
                  <a:pt x="18645" y="13728"/>
                </a:cubicBezTo>
                <a:cubicBezTo>
                  <a:pt x="18656" y="13737"/>
                  <a:pt x="18691" y="13737"/>
                  <a:pt x="18691" y="13761"/>
                </a:cubicBezTo>
                <a:cubicBezTo>
                  <a:pt x="18622" y="13737"/>
                  <a:pt x="18622" y="13745"/>
                  <a:pt x="18587" y="13753"/>
                </a:cubicBezTo>
                <a:cubicBezTo>
                  <a:pt x="18598" y="13737"/>
                  <a:pt x="18552" y="13720"/>
                  <a:pt x="18587" y="13720"/>
                </a:cubicBezTo>
                <a:cubicBezTo>
                  <a:pt x="18598" y="13728"/>
                  <a:pt x="18598" y="13737"/>
                  <a:pt x="18622" y="13737"/>
                </a:cubicBezTo>
                <a:cubicBezTo>
                  <a:pt x="18610" y="13728"/>
                  <a:pt x="18622" y="13704"/>
                  <a:pt x="18587" y="13688"/>
                </a:cubicBezTo>
                <a:cubicBezTo>
                  <a:pt x="18598" y="13712"/>
                  <a:pt x="18506" y="13712"/>
                  <a:pt x="18587" y="13777"/>
                </a:cubicBezTo>
                <a:cubicBezTo>
                  <a:pt x="18564" y="13777"/>
                  <a:pt x="18564" y="13793"/>
                  <a:pt x="18541" y="13793"/>
                </a:cubicBezTo>
                <a:cubicBezTo>
                  <a:pt x="18518" y="13769"/>
                  <a:pt x="18552" y="13761"/>
                  <a:pt x="18506" y="13745"/>
                </a:cubicBezTo>
                <a:cubicBezTo>
                  <a:pt x="18471" y="13745"/>
                  <a:pt x="18529" y="13793"/>
                  <a:pt x="18495" y="13785"/>
                </a:cubicBezTo>
                <a:cubicBezTo>
                  <a:pt x="18564" y="13826"/>
                  <a:pt x="18460" y="13834"/>
                  <a:pt x="18506" y="13858"/>
                </a:cubicBezTo>
                <a:cubicBezTo>
                  <a:pt x="18471" y="13850"/>
                  <a:pt x="18495" y="13850"/>
                  <a:pt x="18471" y="13834"/>
                </a:cubicBezTo>
                <a:cubicBezTo>
                  <a:pt x="18448" y="13834"/>
                  <a:pt x="18425" y="13850"/>
                  <a:pt x="18460" y="13867"/>
                </a:cubicBezTo>
                <a:cubicBezTo>
                  <a:pt x="18414" y="13850"/>
                  <a:pt x="18448" y="13883"/>
                  <a:pt x="18402" y="13858"/>
                </a:cubicBezTo>
                <a:cubicBezTo>
                  <a:pt x="18391" y="13875"/>
                  <a:pt x="18391" y="13899"/>
                  <a:pt x="18425" y="13915"/>
                </a:cubicBezTo>
                <a:cubicBezTo>
                  <a:pt x="18425" y="13932"/>
                  <a:pt x="18379" y="13883"/>
                  <a:pt x="18379" y="13907"/>
                </a:cubicBezTo>
                <a:cubicBezTo>
                  <a:pt x="18402" y="13923"/>
                  <a:pt x="18414" y="13940"/>
                  <a:pt x="18379" y="13940"/>
                </a:cubicBezTo>
                <a:cubicBezTo>
                  <a:pt x="18356" y="13940"/>
                  <a:pt x="18356" y="13923"/>
                  <a:pt x="18344" y="13915"/>
                </a:cubicBezTo>
                <a:cubicBezTo>
                  <a:pt x="18333" y="13923"/>
                  <a:pt x="18356" y="13932"/>
                  <a:pt x="18367" y="13948"/>
                </a:cubicBezTo>
                <a:cubicBezTo>
                  <a:pt x="18344" y="13940"/>
                  <a:pt x="18344" y="13948"/>
                  <a:pt x="18333" y="13948"/>
                </a:cubicBezTo>
                <a:cubicBezTo>
                  <a:pt x="18287" y="13923"/>
                  <a:pt x="18356" y="13932"/>
                  <a:pt x="18310" y="13907"/>
                </a:cubicBezTo>
                <a:cubicBezTo>
                  <a:pt x="18275" y="13915"/>
                  <a:pt x="18287" y="13948"/>
                  <a:pt x="18333" y="13972"/>
                </a:cubicBezTo>
                <a:cubicBezTo>
                  <a:pt x="18287" y="13956"/>
                  <a:pt x="18229" y="13948"/>
                  <a:pt x="18287" y="13988"/>
                </a:cubicBezTo>
                <a:cubicBezTo>
                  <a:pt x="18275" y="13997"/>
                  <a:pt x="18263" y="13980"/>
                  <a:pt x="18240" y="13972"/>
                </a:cubicBezTo>
                <a:cubicBezTo>
                  <a:pt x="18217" y="14013"/>
                  <a:pt x="18160" y="14013"/>
                  <a:pt x="18160" y="14062"/>
                </a:cubicBezTo>
                <a:cubicBezTo>
                  <a:pt x="18125" y="14062"/>
                  <a:pt x="18125" y="14045"/>
                  <a:pt x="18102" y="14037"/>
                </a:cubicBezTo>
                <a:cubicBezTo>
                  <a:pt x="18090" y="14070"/>
                  <a:pt x="18125" y="14110"/>
                  <a:pt x="18067" y="14086"/>
                </a:cubicBezTo>
                <a:cubicBezTo>
                  <a:pt x="18079" y="14110"/>
                  <a:pt x="18044" y="14110"/>
                  <a:pt x="18056" y="14127"/>
                </a:cubicBezTo>
                <a:cubicBezTo>
                  <a:pt x="18056" y="14118"/>
                  <a:pt x="18032" y="14110"/>
                  <a:pt x="18021" y="14110"/>
                </a:cubicBezTo>
                <a:cubicBezTo>
                  <a:pt x="18032" y="14135"/>
                  <a:pt x="18032" y="14208"/>
                  <a:pt x="17975" y="14167"/>
                </a:cubicBezTo>
                <a:cubicBezTo>
                  <a:pt x="17986" y="14200"/>
                  <a:pt x="17975" y="14224"/>
                  <a:pt x="17998" y="14248"/>
                </a:cubicBezTo>
                <a:cubicBezTo>
                  <a:pt x="17905" y="14224"/>
                  <a:pt x="17917" y="14321"/>
                  <a:pt x="17871" y="14265"/>
                </a:cubicBezTo>
                <a:cubicBezTo>
                  <a:pt x="17836" y="14265"/>
                  <a:pt x="17894" y="14305"/>
                  <a:pt x="17848" y="14289"/>
                </a:cubicBezTo>
                <a:cubicBezTo>
                  <a:pt x="17801" y="14281"/>
                  <a:pt x="17871" y="14281"/>
                  <a:pt x="17825" y="14265"/>
                </a:cubicBezTo>
                <a:cubicBezTo>
                  <a:pt x="17801" y="14265"/>
                  <a:pt x="17755" y="14281"/>
                  <a:pt x="17813" y="14313"/>
                </a:cubicBezTo>
                <a:cubicBezTo>
                  <a:pt x="17813" y="14305"/>
                  <a:pt x="17848" y="14289"/>
                  <a:pt x="17859" y="14305"/>
                </a:cubicBezTo>
                <a:cubicBezTo>
                  <a:pt x="17825" y="14313"/>
                  <a:pt x="17801" y="14346"/>
                  <a:pt x="17755" y="14330"/>
                </a:cubicBezTo>
                <a:cubicBezTo>
                  <a:pt x="17744" y="14354"/>
                  <a:pt x="17790" y="14346"/>
                  <a:pt x="17790" y="14362"/>
                </a:cubicBezTo>
                <a:cubicBezTo>
                  <a:pt x="17732" y="14354"/>
                  <a:pt x="17767" y="14378"/>
                  <a:pt x="17744" y="14378"/>
                </a:cubicBezTo>
                <a:cubicBezTo>
                  <a:pt x="17778" y="14386"/>
                  <a:pt x="17801" y="14386"/>
                  <a:pt x="17813" y="14403"/>
                </a:cubicBezTo>
                <a:cubicBezTo>
                  <a:pt x="17813" y="14378"/>
                  <a:pt x="17813" y="14362"/>
                  <a:pt x="17871" y="14378"/>
                </a:cubicBezTo>
                <a:cubicBezTo>
                  <a:pt x="17882" y="14403"/>
                  <a:pt x="17825" y="14386"/>
                  <a:pt x="17836" y="14411"/>
                </a:cubicBezTo>
                <a:cubicBezTo>
                  <a:pt x="17801" y="14411"/>
                  <a:pt x="17744" y="14370"/>
                  <a:pt x="17744" y="14403"/>
                </a:cubicBezTo>
                <a:cubicBezTo>
                  <a:pt x="17755" y="14419"/>
                  <a:pt x="17778" y="14427"/>
                  <a:pt x="17790" y="14443"/>
                </a:cubicBezTo>
                <a:cubicBezTo>
                  <a:pt x="17790" y="14443"/>
                  <a:pt x="17790" y="14443"/>
                  <a:pt x="17767" y="14443"/>
                </a:cubicBezTo>
                <a:cubicBezTo>
                  <a:pt x="17755" y="14427"/>
                  <a:pt x="17744" y="14403"/>
                  <a:pt x="17721" y="14395"/>
                </a:cubicBezTo>
                <a:cubicBezTo>
                  <a:pt x="17709" y="14411"/>
                  <a:pt x="17686" y="14386"/>
                  <a:pt x="17663" y="14370"/>
                </a:cubicBezTo>
                <a:cubicBezTo>
                  <a:pt x="17628" y="14370"/>
                  <a:pt x="17674" y="14403"/>
                  <a:pt x="17674" y="14419"/>
                </a:cubicBezTo>
                <a:cubicBezTo>
                  <a:pt x="17617" y="14419"/>
                  <a:pt x="17570" y="14443"/>
                  <a:pt x="17640" y="14484"/>
                </a:cubicBezTo>
                <a:cubicBezTo>
                  <a:pt x="17594" y="14484"/>
                  <a:pt x="17594" y="14443"/>
                  <a:pt x="17559" y="14435"/>
                </a:cubicBezTo>
                <a:cubicBezTo>
                  <a:pt x="17582" y="14451"/>
                  <a:pt x="17582" y="14476"/>
                  <a:pt x="17605" y="14492"/>
                </a:cubicBezTo>
                <a:cubicBezTo>
                  <a:pt x="17570" y="14492"/>
                  <a:pt x="17559" y="14500"/>
                  <a:pt x="17570" y="14525"/>
                </a:cubicBezTo>
                <a:cubicBezTo>
                  <a:pt x="17536" y="14525"/>
                  <a:pt x="17536" y="14484"/>
                  <a:pt x="17490" y="14484"/>
                </a:cubicBezTo>
                <a:cubicBezTo>
                  <a:pt x="17501" y="14500"/>
                  <a:pt x="17513" y="14516"/>
                  <a:pt x="17513" y="14533"/>
                </a:cubicBezTo>
                <a:cubicBezTo>
                  <a:pt x="17466" y="14500"/>
                  <a:pt x="17466" y="14533"/>
                  <a:pt x="17432" y="14525"/>
                </a:cubicBezTo>
                <a:cubicBezTo>
                  <a:pt x="17432" y="14541"/>
                  <a:pt x="17443" y="14541"/>
                  <a:pt x="17443" y="14549"/>
                </a:cubicBezTo>
                <a:cubicBezTo>
                  <a:pt x="17409" y="14549"/>
                  <a:pt x="17363" y="14573"/>
                  <a:pt x="17420" y="14622"/>
                </a:cubicBezTo>
                <a:cubicBezTo>
                  <a:pt x="17374" y="14598"/>
                  <a:pt x="17351" y="14622"/>
                  <a:pt x="17386" y="14638"/>
                </a:cubicBezTo>
                <a:cubicBezTo>
                  <a:pt x="17293" y="14614"/>
                  <a:pt x="17351" y="14671"/>
                  <a:pt x="17305" y="14671"/>
                </a:cubicBezTo>
                <a:cubicBezTo>
                  <a:pt x="17328" y="14687"/>
                  <a:pt x="17305" y="14679"/>
                  <a:pt x="17305" y="14687"/>
                </a:cubicBezTo>
                <a:cubicBezTo>
                  <a:pt x="17316" y="14687"/>
                  <a:pt x="17328" y="14695"/>
                  <a:pt x="17339" y="14703"/>
                </a:cubicBezTo>
                <a:cubicBezTo>
                  <a:pt x="17339" y="14711"/>
                  <a:pt x="17351" y="14736"/>
                  <a:pt x="17316" y="14736"/>
                </a:cubicBezTo>
                <a:cubicBezTo>
                  <a:pt x="17305" y="14711"/>
                  <a:pt x="17339" y="14711"/>
                  <a:pt x="17293" y="14687"/>
                </a:cubicBezTo>
                <a:cubicBezTo>
                  <a:pt x="17293" y="14720"/>
                  <a:pt x="17189" y="14695"/>
                  <a:pt x="17178" y="14720"/>
                </a:cubicBezTo>
                <a:cubicBezTo>
                  <a:pt x="17178" y="14736"/>
                  <a:pt x="17189" y="14752"/>
                  <a:pt x="17224" y="14768"/>
                </a:cubicBezTo>
                <a:cubicBezTo>
                  <a:pt x="17282" y="14768"/>
                  <a:pt x="17189" y="14728"/>
                  <a:pt x="17224" y="14728"/>
                </a:cubicBezTo>
                <a:cubicBezTo>
                  <a:pt x="17235" y="14752"/>
                  <a:pt x="17282" y="14768"/>
                  <a:pt x="17305" y="14785"/>
                </a:cubicBezTo>
                <a:cubicBezTo>
                  <a:pt x="17259" y="14760"/>
                  <a:pt x="17247" y="14785"/>
                  <a:pt x="17224" y="14785"/>
                </a:cubicBezTo>
                <a:cubicBezTo>
                  <a:pt x="17201" y="14768"/>
                  <a:pt x="17189" y="14744"/>
                  <a:pt x="17155" y="14736"/>
                </a:cubicBezTo>
                <a:cubicBezTo>
                  <a:pt x="17155" y="14752"/>
                  <a:pt x="17189" y="14776"/>
                  <a:pt x="17166" y="14776"/>
                </a:cubicBezTo>
                <a:cubicBezTo>
                  <a:pt x="17155" y="14768"/>
                  <a:pt x="17143" y="14752"/>
                  <a:pt x="17131" y="14752"/>
                </a:cubicBezTo>
                <a:cubicBezTo>
                  <a:pt x="17120" y="14760"/>
                  <a:pt x="17120" y="14776"/>
                  <a:pt x="17108" y="14793"/>
                </a:cubicBezTo>
                <a:cubicBezTo>
                  <a:pt x="17039" y="14768"/>
                  <a:pt x="17051" y="14825"/>
                  <a:pt x="16993" y="14825"/>
                </a:cubicBezTo>
                <a:cubicBezTo>
                  <a:pt x="17016" y="14833"/>
                  <a:pt x="17016" y="14850"/>
                  <a:pt x="17028" y="14858"/>
                </a:cubicBezTo>
                <a:cubicBezTo>
                  <a:pt x="17016" y="14858"/>
                  <a:pt x="16993" y="14850"/>
                  <a:pt x="17004" y="14874"/>
                </a:cubicBezTo>
                <a:cubicBezTo>
                  <a:pt x="16935" y="14841"/>
                  <a:pt x="16970" y="14890"/>
                  <a:pt x="16947" y="14914"/>
                </a:cubicBezTo>
                <a:cubicBezTo>
                  <a:pt x="16935" y="14890"/>
                  <a:pt x="16924" y="14914"/>
                  <a:pt x="16912" y="14898"/>
                </a:cubicBezTo>
                <a:cubicBezTo>
                  <a:pt x="16889" y="14874"/>
                  <a:pt x="16889" y="14858"/>
                  <a:pt x="16912" y="14858"/>
                </a:cubicBezTo>
                <a:cubicBezTo>
                  <a:pt x="16843" y="14825"/>
                  <a:pt x="16820" y="14858"/>
                  <a:pt x="16831" y="14890"/>
                </a:cubicBezTo>
                <a:cubicBezTo>
                  <a:pt x="16854" y="14890"/>
                  <a:pt x="16843" y="14866"/>
                  <a:pt x="16877" y="14882"/>
                </a:cubicBezTo>
                <a:cubicBezTo>
                  <a:pt x="16866" y="14914"/>
                  <a:pt x="16820" y="14931"/>
                  <a:pt x="16820" y="14971"/>
                </a:cubicBezTo>
                <a:cubicBezTo>
                  <a:pt x="16831" y="14988"/>
                  <a:pt x="16843" y="14988"/>
                  <a:pt x="16854" y="14988"/>
                </a:cubicBezTo>
                <a:cubicBezTo>
                  <a:pt x="16854" y="14988"/>
                  <a:pt x="16854" y="14988"/>
                  <a:pt x="16877" y="15020"/>
                </a:cubicBezTo>
                <a:cubicBezTo>
                  <a:pt x="16843" y="15020"/>
                  <a:pt x="16843" y="14996"/>
                  <a:pt x="16808" y="14988"/>
                </a:cubicBezTo>
                <a:cubicBezTo>
                  <a:pt x="16739" y="14988"/>
                  <a:pt x="16820" y="15028"/>
                  <a:pt x="16750" y="15012"/>
                </a:cubicBezTo>
                <a:cubicBezTo>
                  <a:pt x="16773" y="15044"/>
                  <a:pt x="16831" y="15036"/>
                  <a:pt x="16831" y="15028"/>
                </a:cubicBezTo>
                <a:cubicBezTo>
                  <a:pt x="16854" y="15061"/>
                  <a:pt x="16773" y="15036"/>
                  <a:pt x="16820" y="15069"/>
                </a:cubicBezTo>
                <a:cubicBezTo>
                  <a:pt x="16773" y="15053"/>
                  <a:pt x="16762" y="15012"/>
                  <a:pt x="16704" y="15012"/>
                </a:cubicBezTo>
                <a:cubicBezTo>
                  <a:pt x="16704" y="15036"/>
                  <a:pt x="16623" y="15053"/>
                  <a:pt x="16727" y="15109"/>
                </a:cubicBezTo>
                <a:cubicBezTo>
                  <a:pt x="16716" y="15085"/>
                  <a:pt x="16727" y="15077"/>
                  <a:pt x="16750" y="15061"/>
                </a:cubicBezTo>
                <a:cubicBezTo>
                  <a:pt x="16773" y="15085"/>
                  <a:pt x="16727" y="15077"/>
                  <a:pt x="16773" y="15101"/>
                </a:cubicBezTo>
                <a:cubicBezTo>
                  <a:pt x="16727" y="15101"/>
                  <a:pt x="16716" y="15158"/>
                  <a:pt x="16681" y="15150"/>
                </a:cubicBezTo>
                <a:cubicBezTo>
                  <a:pt x="16693" y="15150"/>
                  <a:pt x="16693" y="15150"/>
                  <a:pt x="16693" y="15142"/>
                </a:cubicBezTo>
                <a:cubicBezTo>
                  <a:pt x="16658" y="15134"/>
                  <a:pt x="16658" y="15150"/>
                  <a:pt x="16646" y="15118"/>
                </a:cubicBezTo>
                <a:cubicBezTo>
                  <a:pt x="16635" y="15093"/>
                  <a:pt x="16681" y="15150"/>
                  <a:pt x="16669" y="15126"/>
                </a:cubicBezTo>
                <a:cubicBezTo>
                  <a:pt x="16669" y="15093"/>
                  <a:pt x="16646" y="15118"/>
                  <a:pt x="16635" y="15101"/>
                </a:cubicBezTo>
                <a:cubicBezTo>
                  <a:pt x="16658" y="15093"/>
                  <a:pt x="16600" y="15061"/>
                  <a:pt x="16635" y="15053"/>
                </a:cubicBezTo>
                <a:cubicBezTo>
                  <a:pt x="16600" y="15036"/>
                  <a:pt x="16600" y="15053"/>
                  <a:pt x="16589" y="15061"/>
                </a:cubicBezTo>
                <a:cubicBezTo>
                  <a:pt x="16600" y="15077"/>
                  <a:pt x="16623" y="15109"/>
                  <a:pt x="16600" y="15101"/>
                </a:cubicBezTo>
                <a:cubicBezTo>
                  <a:pt x="16577" y="15093"/>
                  <a:pt x="16577" y="15077"/>
                  <a:pt x="16554" y="15069"/>
                </a:cubicBezTo>
                <a:cubicBezTo>
                  <a:pt x="16542" y="15077"/>
                  <a:pt x="16531" y="15093"/>
                  <a:pt x="16577" y="15109"/>
                </a:cubicBezTo>
                <a:cubicBezTo>
                  <a:pt x="16577" y="15093"/>
                  <a:pt x="16623" y="15134"/>
                  <a:pt x="16635" y="15118"/>
                </a:cubicBezTo>
                <a:cubicBezTo>
                  <a:pt x="16658" y="15150"/>
                  <a:pt x="16600" y="15126"/>
                  <a:pt x="16589" y="15134"/>
                </a:cubicBezTo>
                <a:cubicBezTo>
                  <a:pt x="16589" y="15150"/>
                  <a:pt x="16589" y="15166"/>
                  <a:pt x="16612" y="15166"/>
                </a:cubicBezTo>
                <a:cubicBezTo>
                  <a:pt x="16612" y="15150"/>
                  <a:pt x="16635" y="15150"/>
                  <a:pt x="16646" y="15150"/>
                </a:cubicBezTo>
                <a:cubicBezTo>
                  <a:pt x="16681" y="15183"/>
                  <a:pt x="16635" y="15158"/>
                  <a:pt x="16658" y="15191"/>
                </a:cubicBezTo>
                <a:cubicBezTo>
                  <a:pt x="16681" y="15191"/>
                  <a:pt x="16693" y="15166"/>
                  <a:pt x="16716" y="15158"/>
                </a:cubicBezTo>
                <a:cubicBezTo>
                  <a:pt x="16727" y="15166"/>
                  <a:pt x="16727" y="15183"/>
                  <a:pt x="16739" y="15183"/>
                </a:cubicBezTo>
                <a:cubicBezTo>
                  <a:pt x="16750" y="15174"/>
                  <a:pt x="16762" y="15166"/>
                  <a:pt x="16727" y="15150"/>
                </a:cubicBezTo>
                <a:cubicBezTo>
                  <a:pt x="16762" y="15150"/>
                  <a:pt x="16785" y="15142"/>
                  <a:pt x="16773" y="15118"/>
                </a:cubicBezTo>
                <a:cubicBezTo>
                  <a:pt x="16785" y="15142"/>
                  <a:pt x="16808" y="15126"/>
                  <a:pt x="16785" y="15109"/>
                </a:cubicBezTo>
                <a:cubicBezTo>
                  <a:pt x="16797" y="15109"/>
                  <a:pt x="16808" y="15118"/>
                  <a:pt x="16820" y="15126"/>
                </a:cubicBezTo>
                <a:cubicBezTo>
                  <a:pt x="16831" y="15118"/>
                  <a:pt x="16831" y="15109"/>
                  <a:pt x="16820" y="15093"/>
                </a:cubicBezTo>
                <a:cubicBezTo>
                  <a:pt x="16877" y="15109"/>
                  <a:pt x="16877" y="15085"/>
                  <a:pt x="16877" y="15061"/>
                </a:cubicBezTo>
                <a:cubicBezTo>
                  <a:pt x="16877" y="15077"/>
                  <a:pt x="16912" y="15077"/>
                  <a:pt x="16924" y="15085"/>
                </a:cubicBezTo>
                <a:cubicBezTo>
                  <a:pt x="16900" y="15028"/>
                  <a:pt x="17039" y="15061"/>
                  <a:pt x="16981" y="15004"/>
                </a:cubicBezTo>
                <a:cubicBezTo>
                  <a:pt x="17028" y="15020"/>
                  <a:pt x="17004" y="14988"/>
                  <a:pt x="17004" y="14979"/>
                </a:cubicBezTo>
                <a:cubicBezTo>
                  <a:pt x="17039" y="14979"/>
                  <a:pt x="17051" y="14996"/>
                  <a:pt x="17074" y="14996"/>
                </a:cubicBezTo>
                <a:cubicBezTo>
                  <a:pt x="17028" y="14955"/>
                  <a:pt x="17143" y="14979"/>
                  <a:pt x="17155" y="14955"/>
                </a:cubicBezTo>
                <a:cubicBezTo>
                  <a:pt x="17143" y="14947"/>
                  <a:pt x="17131" y="14939"/>
                  <a:pt x="17120" y="14931"/>
                </a:cubicBezTo>
                <a:cubicBezTo>
                  <a:pt x="17143" y="14923"/>
                  <a:pt x="17155" y="14923"/>
                  <a:pt x="17178" y="14906"/>
                </a:cubicBezTo>
                <a:cubicBezTo>
                  <a:pt x="17201" y="14923"/>
                  <a:pt x="17166" y="14931"/>
                  <a:pt x="17212" y="14947"/>
                </a:cubicBezTo>
                <a:cubicBezTo>
                  <a:pt x="17155" y="14866"/>
                  <a:pt x="17282" y="14866"/>
                  <a:pt x="17305" y="14850"/>
                </a:cubicBezTo>
                <a:cubicBezTo>
                  <a:pt x="17293" y="14841"/>
                  <a:pt x="17270" y="14833"/>
                  <a:pt x="17259" y="14817"/>
                </a:cubicBezTo>
                <a:cubicBezTo>
                  <a:pt x="17293" y="14817"/>
                  <a:pt x="17282" y="14793"/>
                  <a:pt x="17305" y="14793"/>
                </a:cubicBezTo>
                <a:cubicBezTo>
                  <a:pt x="17316" y="14809"/>
                  <a:pt x="17328" y="14825"/>
                  <a:pt x="17351" y="14841"/>
                </a:cubicBezTo>
                <a:cubicBezTo>
                  <a:pt x="17432" y="14809"/>
                  <a:pt x="17455" y="14711"/>
                  <a:pt x="17570" y="14720"/>
                </a:cubicBezTo>
                <a:cubicBezTo>
                  <a:pt x="17559" y="14720"/>
                  <a:pt x="17547" y="14720"/>
                  <a:pt x="17559" y="14744"/>
                </a:cubicBezTo>
                <a:cubicBezTo>
                  <a:pt x="17582" y="14744"/>
                  <a:pt x="17582" y="14760"/>
                  <a:pt x="17617" y="14760"/>
                </a:cubicBezTo>
                <a:cubicBezTo>
                  <a:pt x="17570" y="14711"/>
                  <a:pt x="17651" y="14744"/>
                  <a:pt x="17663" y="14736"/>
                </a:cubicBezTo>
                <a:cubicBezTo>
                  <a:pt x="17651" y="14720"/>
                  <a:pt x="17628" y="14711"/>
                  <a:pt x="17628" y="14695"/>
                </a:cubicBezTo>
                <a:cubicBezTo>
                  <a:pt x="17674" y="14711"/>
                  <a:pt x="17674" y="14703"/>
                  <a:pt x="17697" y="14703"/>
                </a:cubicBezTo>
                <a:cubicBezTo>
                  <a:pt x="17697" y="14687"/>
                  <a:pt x="17674" y="14687"/>
                  <a:pt x="17663" y="14679"/>
                </a:cubicBezTo>
                <a:cubicBezTo>
                  <a:pt x="17686" y="14679"/>
                  <a:pt x="17674" y="14630"/>
                  <a:pt x="17721" y="14655"/>
                </a:cubicBezTo>
                <a:cubicBezTo>
                  <a:pt x="17709" y="14663"/>
                  <a:pt x="17686" y="14655"/>
                  <a:pt x="17697" y="14679"/>
                </a:cubicBezTo>
                <a:cubicBezTo>
                  <a:pt x="17744" y="14663"/>
                  <a:pt x="17744" y="14695"/>
                  <a:pt x="17790" y="14711"/>
                </a:cubicBezTo>
                <a:cubicBezTo>
                  <a:pt x="17790" y="14687"/>
                  <a:pt x="17767" y="14679"/>
                  <a:pt x="17755" y="14671"/>
                </a:cubicBezTo>
                <a:cubicBezTo>
                  <a:pt x="17767" y="14646"/>
                  <a:pt x="17813" y="14638"/>
                  <a:pt x="17859" y="14622"/>
                </a:cubicBezTo>
                <a:cubicBezTo>
                  <a:pt x="17825" y="14606"/>
                  <a:pt x="17836" y="14590"/>
                  <a:pt x="17825" y="14573"/>
                </a:cubicBezTo>
                <a:cubicBezTo>
                  <a:pt x="17859" y="14573"/>
                  <a:pt x="17859" y="14598"/>
                  <a:pt x="17894" y="14598"/>
                </a:cubicBezTo>
                <a:cubicBezTo>
                  <a:pt x="17859" y="14565"/>
                  <a:pt x="17871" y="14557"/>
                  <a:pt x="17871" y="14533"/>
                </a:cubicBezTo>
                <a:cubicBezTo>
                  <a:pt x="17859" y="14533"/>
                  <a:pt x="17859" y="14541"/>
                  <a:pt x="17848" y="14533"/>
                </a:cubicBezTo>
                <a:cubicBezTo>
                  <a:pt x="17871" y="14533"/>
                  <a:pt x="17848" y="14508"/>
                  <a:pt x="17825" y="14492"/>
                </a:cubicBezTo>
                <a:cubicBezTo>
                  <a:pt x="17848" y="14500"/>
                  <a:pt x="17836" y="14476"/>
                  <a:pt x="17871" y="14484"/>
                </a:cubicBezTo>
                <a:cubicBezTo>
                  <a:pt x="17894" y="14508"/>
                  <a:pt x="17871" y="14492"/>
                  <a:pt x="17871" y="14500"/>
                </a:cubicBezTo>
                <a:cubicBezTo>
                  <a:pt x="17905" y="14508"/>
                  <a:pt x="17894" y="14525"/>
                  <a:pt x="17894" y="14525"/>
                </a:cubicBezTo>
                <a:cubicBezTo>
                  <a:pt x="17905" y="14516"/>
                  <a:pt x="17928" y="14516"/>
                  <a:pt x="17963" y="14525"/>
                </a:cubicBezTo>
                <a:cubicBezTo>
                  <a:pt x="17940" y="14525"/>
                  <a:pt x="17952" y="14549"/>
                  <a:pt x="17963" y="14549"/>
                </a:cubicBezTo>
                <a:cubicBezTo>
                  <a:pt x="18021" y="14549"/>
                  <a:pt x="17986" y="14492"/>
                  <a:pt x="18009" y="14476"/>
                </a:cubicBezTo>
                <a:cubicBezTo>
                  <a:pt x="18021" y="14492"/>
                  <a:pt x="18021" y="14516"/>
                  <a:pt x="18056" y="14516"/>
                </a:cubicBezTo>
                <a:cubicBezTo>
                  <a:pt x="18038" y="14500"/>
                  <a:pt x="18024" y="14480"/>
                  <a:pt x="18021" y="14466"/>
                </a:cubicBezTo>
                <a:lnTo>
                  <a:pt x="18045" y="14456"/>
                </a:lnTo>
                <a:lnTo>
                  <a:pt x="18056" y="14468"/>
                </a:lnTo>
                <a:cubicBezTo>
                  <a:pt x="18079" y="14460"/>
                  <a:pt x="18102" y="14451"/>
                  <a:pt x="18102" y="14427"/>
                </a:cubicBezTo>
                <a:cubicBezTo>
                  <a:pt x="18125" y="14435"/>
                  <a:pt x="18148" y="14443"/>
                  <a:pt x="18160" y="14451"/>
                </a:cubicBezTo>
                <a:cubicBezTo>
                  <a:pt x="18160" y="14427"/>
                  <a:pt x="18160" y="14435"/>
                  <a:pt x="18136" y="14403"/>
                </a:cubicBezTo>
                <a:cubicBezTo>
                  <a:pt x="18160" y="14411"/>
                  <a:pt x="18160" y="14403"/>
                  <a:pt x="18183" y="14411"/>
                </a:cubicBezTo>
                <a:cubicBezTo>
                  <a:pt x="18194" y="14411"/>
                  <a:pt x="18194" y="14419"/>
                  <a:pt x="18206" y="14427"/>
                </a:cubicBezTo>
                <a:cubicBezTo>
                  <a:pt x="18275" y="14419"/>
                  <a:pt x="18252" y="14362"/>
                  <a:pt x="18275" y="14338"/>
                </a:cubicBezTo>
                <a:cubicBezTo>
                  <a:pt x="18298" y="14354"/>
                  <a:pt x="18310" y="14370"/>
                  <a:pt x="18344" y="14386"/>
                </a:cubicBezTo>
                <a:cubicBezTo>
                  <a:pt x="18344" y="14370"/>
                  <a:pt x="18379" y="14370"/>
                  <a:pt x="18356" y="14346"/>
                </a:cubicBezTo>
                <a:cubicBezTo>
                  <a:pt x="18333" y="14338"/>
                  <a:pt x="18344" y="14386"/>
                  <a:pt x="18310" y="14346"/>
                </a:cubicBezTo>
                <a:cubicBezTo>
                  <a:pt x="18310" y="14330"/>
                  <a:pt x="18356" y="14338"/>
                  <a:pt x="18402" y="14338"/>
                </a:cubicBezTo>
                <a:cubicBezTo>
                  <a:pt x="18391" y="14305"/>
                  <a:pt x="18367" y="14330"/>
                  <a:pt x="18333" y="14313"/>
                </a:cubicBezTo>
                <a:cubicBezTo>
                  <a:pt x="18414" y="14305"/>
                  <a:pt x="18414" y="14248"/>
                  <a:pt x="18437" y="14216"/>
                </a:cubicBezTo>
                <a:cubicBezTo>
                  <a:pt x="18448" y="14240"/>
                  <a:pt x="18414" y="14224"/>
                  <a:pt x="18425" y="14240"/>
                </a:cubicBezTo>
                <a:cubicBezTo>
                  <a:pt x="18460" y="14240"/>
                  <a:pt x="18460" y="14265"/>
                  <a:pt x="18483" y="14265"/>
                </a:cubicBezTo>
                <a:cubicBezTo>
                  <a:pt x="18448" y="14183"/>
                  <a:pt x="18575" y="14208"/>
                  <a:pt x="18598" y="14167"/>
                </a:cubicBezTo>
                <a:cubicBezTo>
                  <a:pt x="18598" y="14183"/>
                  <a:pt x="18610" y="14191"/>
                  <a:pt x="18645" y="14191"/>
                </a:cubicBezTo>
                <a:cubicBezTo>
                  <a:pt x="18622" y="14167"/>
                  <a:pt x="18610" y="14143"/>
                  <a:pt x="18622" y="14135"/>
                </a:cubicBezTo>
                <a:cubicBezTo>
                  <a:pt x="18633" y="14143"/>
                  <a:pt x="18645" y="14151"/>
                  <a:pt x="18656" y="14159"/>
                </a:cubicBezTo>
                <a:cubicBezTo>
                  <a:pt x="18656" y="14118"/>
                  <a:pt x="18737" y="14118"/>
                  <a:pt x="18726" y="14070"/>
                </a:cubicBezTo>
                <a:cubicBezTo>
                  <a:pt x="18726" y="14078"/>
                  <a:pt x="18737" y="14086"/>
                  <a:pt x="18760" y="14094"/>
                </a:cubicBezTo>
                <a:cubicBezTo>
                  <a:pt x="18783" y="14045"/>
                  <a:pt x="18806" y="14062"/>
                  <a:pt x="18864" y="14045"/>
                </a:cubicBezTo>
                <a:cubicBezTo>
                  <a:pt x="18876" y="14062"/>
                  <a:pt x="18887" y="14070"/>
                  <a:pt x="18899" y="14078"/>
                </a:cubicBezTo>
                <a:cubicBezTo>
                  <a:pt x="18887" y="14045"/>
                  <a:pt x="18933" y="14086"/>
                  <a:pt x="18933" y="14062"/>
                </a:cubicBezTo>
                <a:cubicBezTo>
                  <a:pt x="18922" y="14045"/>
                  <a:pt x="18910" y="14029"/>
                  <a:pt x="18899" y="14021"/>
                </a:cubicBezTo>
                <a:cubicBezTo>
                  <a:pt x="18922" y="14029"/>
                  <a:pt x="18933" y="14021"/>
                  <a:pt x="18933" y="14021"/>
                </a:cubicBezTo>
                <a:cubicBezTo>
                  <a:pt x="18933" y="14005"/>
                  <a:pt x="18899" y="14005"/>
                  <a:pt x="18899" y="13997"/>
                </a:cubicBezTo>
                <a:cubicBezTo>
                  <a:pt x="18945" y="13988"/>
                  <a:pt x="18933" y="14005"/>
                  <a:pt x="18968" y="13988"/>
                </a:cubicBezTo>
                <a:cubicBezTo>
                  <a:pt x="18945" y="13980"/>
                  <a:pt x="18922" y="13980"/>
                  <a:pt x="18922" y="13964"/>
                </a:cubicBezTo>
                <a:cubicBezTo>
                  <a:pt x="19003" y="13980"/>
                  <a:pt x="19026" y="13915"/>
                  <a:pt x="19084" y="13980"/>
                </a:cubicBezTo>
                <a:cubicBezTo>
                  <a:pt x="19130" y="13980"/>
                  <a:pt x="19107" y="13940"/>
                  <a:pt x="19130" y="13940"/>
                </a:cubicBezTo>
                <a:cubicBezTo>
                  <a:pt x="19141" y="13948"/>
                  <a:pt x="19141" y="13956"/>
                  <a:pt x="19153" y="13956"/>
                </a:cubicBezTo>
                <a:cubicBezTo>
                  <a:pt x="19153" y="13932"/>
                  <a:pt x="19211" y="13964"/>
                  <a:pt x="19211" y="13948"/>
                </a:cubicBezTo>
                <a:cubicBezTo>
                  <a:pt x="19188" y="13923"/>
                  <a:pt x="19153" y="13907"/>
                  <a:pt x="19118" y="13883"/>
                </a:cubicBezTo>
                <a:cubicBezTo>
                  <a:pt x="19176" y="13907"/>
                  <a:pt x="19234" y="13899"/>
                  <a:pt x="19188" y="13858"/>
                </a:cubicBezTo>
                <a:cubicBezTo>
                  <a:pt x="19338" y="13810"/>
                  <a:pt x="19442" y="13737"/>
                  <a:pt x="19580" y="13672"/>
                </a:cubicBezTo>
                <a:cubicBezTo>
                  <a:pt x="19603" y="13704"/>
                  <a:pt x="19557" y="13680"/>
                  <a:pt x="19557" y="13704"/>
                </a:cubicBezTo>
                <a:cubicBezTo>
                  <a:pt x="19592" y="13720"/>
                  <a:pt x="19557" y="13720"/>
                  <a:pt x="19603" y="13728"/>
                </a:cubicBezTo>
                <a:cubicBezTo>
                  <a:pt x="19592" y="13720"/>
                  <a:pt x="19615" y="13728"/>
                  <a:pt x="19615" y="13720"/>
                </a:cubicBezTo>
                <a:cubicBezTo>
                  <a:pt x="19603" y="13712"/>
                  <a:pt x="19592" y="13704"/>
                  <a:pt x="19580" y="13696"/>
                </a:cubicBezTo>
                <a:cubicBezTo>
                  <a:pt x="19615" y="13688"/>
                  <a:pt x="19615" y="13704"/>
                  <a:pt x="19638" y="13712"/>
                </a:cubicBezTo>
                <a:cubicBezTo>
                  <a:pt x="19650" y="13712"/>
                  <a:pt x="19661" y="13704"/>
                  <a:pt x="19673" y="13704"/>
                </a:cubicBezTo>
                <a:cubicBezTo>
                  <a:pt x="19661" y="13688"/>
                  <a:pt x="19650" y="13680"/>
                  <a:pt x="19638" y="13680"/>
                </a:cubicBezTo>
                <a:cubicBezTo>
                  <a:pt x="19592" y="13672"/>
                  <a:pt x="19557" y="13655"/>
                  <a:pt x="19534" y="13647"/>
                </a:cubicBezTo>
                <a:cubicBezTo>
                  <a:pt x="19557" y="13647"/>
                  <a:pt x="19534" y="13623"/>
                  <a:pt x="19569" y="13639"/>
                </a:cubicBezTo>
                <a:cubicBezTo>
                  <a:pt x="19580" y="13647"/>
                  <a:pt x="19580" y="13663"/>
                  <a:pt x="19603" y="13663"/>
                </a:cubicBezTo>
                <a:cubicBezTo>
                  <a:pt x="19615" y="13639"/>
                  <a:pt x="19719" y="13663"/>
                  <a:pt x="19696" y="13615"/>
                </a:cubicBezTo>
                <a:cubicBezTo>
                  <a:pt x="19730" y="13623"/>
                  <a:pt x="19742" y="13623"/>
                  <a:pt x="19707" y="13607"/>
                </a:cubicBezTo>
                <a:cubicBezTo>
                  <a:pt x="19754" y="13615"/>
                  <a:pt x="19754" y="13607"/>
                  <a:pt x="19765" y="13599"/>
                </a:cubicBezTo>
                <a:cubicBezTo>
                  <a:pt x="19777" y="13623"/>
                  <a:pt x="19742" y="13623"/>
                  <a:pt x="19754" y="13647"/>
                </a:cubicBezTo>
                <a:cubicBezTo>
                  <a:pt x="19834" y="13663"/>
                  <a:pt x="19800" y="13615"/>
                  <a:pt x="19834" y="13607"/>
                </a:cubicBezTo>
                <a:cubicBezTo>
                  <a:pt x="19881" y="13631"/>
                  <a:pt x="19881" y="13599"/>
                  <a:pt x="19904" y="13607"/>
                </a:cubicBezTo>
                <a:cubicBezTo>
                  <a:pt x="19927" y="13623"/>
                  <a:pt x="19938" y="13655"/>
                  <a:pt x="19973" y="13663"/>
                </a:cubicBezTo>
                <a:cubicBezTo>
                  <a:pt x="19950" y="13631"/>
                  <a:pt x="19985" y="13631"/>
                  <a:pt x="19996" y="13615"/>
                </a:cubicBezTo>
                <a:cubicBezTo>
                  <a:pt x="19973" y="13590"/>
                  <a:pt x="19973" y="13599"/>
                  <a:pt x="19950" y="13574"/>
                </a:cubicBezTo>
                <a:cubicBezTo>
                  <a:pt x="19996" y="13590"/>
                  <a:pt x="19985" y="13582"/>
                  <a:pt x="20031" y="13590"/>
                </a:cubicBezTo>
                <a:cubicBezTo>
                  <a:pt x="20042" y="13607"/>
                  <a:pt x="20054" y="13607"/>
                  <a:pt x="20088" y="13631"/>
                </a:cubicBezTo>
                <a:cubicBezTo>
                  <a:pt x="20088" y="13647"/>
                  <a:pt x="20042" y="13639"/>
                  <a:pt x="20077" y="13672"/>
                </a:cubicBezTo>
                <a:cubicBezTo>
                  <a:pt x="19985" y="13663"/>
                  <a:pt x="19996" y="13696"/>
                  <a:pt x="19927" y="13712"/>
                </a:cubicBezTo>
                <a:cubicBezTo>
                  <a:pt x="19973" y="13769"/>
                  <a:pt x="19881" y="13745"/>
                  <a:pt x="19881" y="13769"/>
                </a:cubicBezTo>
                <a:cubicBezTo>
                  <a:pt x="19892" y="13769"/>
                  <a:pt x="19915" y="13777"/>
                  <a:pt x="19915" y="13785"/>
                </a:cubicBezTo>
                <a:cubicBezTo>
                  <a:pt x="19881" y="13777"/>
                  <a:pt x="19904" y="13802"/>
                  <a:pt x="19857" y="13785"/>
                </a:cubicBezTo>
                <a:cubicBezTo>
                  <a:pt x="19834" y="13777"/>
                  <a:pt x="19823" y="13753"/>
                  <a:pt x="19800" y="13753"/>
                </a:cubicBezTo>
                <a:cubicBezTo>
                  <a:pt x="19800" y="13761"/>
                  <a:pt x="19788" y="13761"/>
                  <a:pt x="19788" y="13761"/>
                </a:cubicBezTo>
                <a:cubicBezTo>
                  <a:pt x="19800" y="13793"/>
                  <a:pt x="19846" y="13793"/>
                  <a:pt x="19857" y="13826"/>
                </a:cubicBezTo>
                <a:cubicBezTo>
                  <a:pt x="19811" y="13818"/>
                  <a:pt x="19811" y="13818"/>
                  <a:pt x="19834" y="13850"/>
                </a:cubicBezTo>
                <a:lnTo>
                  <a:pt x="19807" y="13844"/>
                </a:lnTo>
                <a:lnTo>
                  <a:pt x="19811" y="13826"/>
                </a:lnTo>
                <a:cubicBezTo>
                  <a:pt x="19788" y="13818"/>
                  <a:pt x="19788" y="13793"/>
                  <a:pt x="19754" y="13793"/>
                </a:cubicBezTo>
                <a:cubicBezTo>
                  <a:pt x="19765" y="13818"/>
                  <a:pt x="19730" y="13826"/>
                  <a:pt x="19730" y="13850"/>
                </a:cubicBezTo>
                <a:cubicBezTo>
                  <a:pt x="19707" y="13850"/>
                  <a:pt x="19684" y="13826"/>
                  <a:pt x="19707" y="13858"/>
                </a:cubicBezTo>
                <a:cubicBezTo>
                  <a:pt x="19673" y="13858"/>
                  <a:pt x="19673" y="13842"/>
                  <a:pt x="19638" y="13842"/>
                </a:cubicBezTo>
                <a:cubicBezTo>
                  <a:pt x="19661" y="13867"/>
                  <a:pt x="19650" y="13867"/>
                  <a:pt x="19661" y="13883"/>
                </a:cubicBezTo>
                <a:cubicBezTo>
                  <a:pt x="19638" y="13883"/>
                  <a:pt x="19592" y="13858"/>
                  <a:pt x="19592" y="13875"/>
                </a:cubicBezTo>
                <a:cubicBezTo>
                  <a:pt x="19626" y="13883"/>
                  <a:pt x="19661" y="13891"/>
                  <a:pt x="19673" y="13923"/>
                </a:cubicBezTo>
                <a:cubicBezTo>
                  <a:pt x="19592" y="13891"/>
                  <a:pt x="19638" y="13932"/>
                  <a:pt x="19569" y="13899"/>
                </a:cubicBezTo>
                <a:cubicBezTo>
                  <a:pt x="19592" y="13932"/>
                  <a:pt x="19580" y="13923"/>
                  <a:pt x="19580" y="13948"/>
                </a:cubicBezTo>
                <a:cubicBezTo>
                  <a:pt x="19615" y="13948"/>
                  <a:pt x="19603" y="13915"/>
                  <a:pt x="19650" y="13940"/>
                </a:cubicBezTo>
                <a:cubicBezTo>
                  <a:pt x="19638" y="13956"/>
                  <a:pt x="19592" y="13956"/>
                  <a:pt x="19569" y="13972"/>
                </a:cubicBezTo>
                <a:cubicBezTo>
                  <a:pt x="19626" y="14005"/>
                  <a:pt x="19534" y="14021"/>
                  <a:pt x="19534" y="14045"/>
                </a:cubicBezTo>
                <a:cubicBezTo>
                  <a:pt x="19580" y="14045"/>
                  <a:pt x="19650" y="14021"/>
                  <a:pt x="19696" y="14070"/>
                </a:cubicBezTo>
                <a:cubicBezTo>
                  <a:pt x="19707" y="14062"/>
                  <a:pt x="19707" y="14053"/>
                  <a:pt x="19707" y="14045"/>
                </a:cubicBezTo>
                <a:cubicBezTo>
                  <a:pt x="19684" y="14037"/>
                  <a:pt x="19673" y="14029"/>
                  <a:pt x="19661" y="14021"/>
                </a:cubicBezTo>
                <a:cubicBezTo>
                  <a:pt x="19719" y="14021"/>
                  <a:pt x="19626" y="13980"/>
                  <a:pt x="19661" y="13964"/>
                </a:cubicBezTo>
                <a:cubicBezTo>
                  <a:pt x="19673" y="13980"/>
                  <a:pt x="19684" y="13997"/>
                  <a:pt x="19707" y="14005"/>
                </a:cubicBezTo>
                <a:cubicBezTo>
                  <a:pt x="19719" y="14005"/>
                  <a:pt x="19730" y="14005"/>
                  <a:pt x="19730" y="13997"/>
                </a:cubicBezTo>
                <a:cubicBezTo>
                  <a:pt x="19730" y="13997"/>
                  <a:pt x="19730" y="13997"/>
                  <a:pt x="19719" y="13972"/>
                </a:cubicBezTo>
                <a:cubicBezTo>
                  <a:pt x="19742" y="13972"/>
                  <a:pt x="19754" y="13964"/>
                  <a:pt x="19777" y="13964"/>
                </a:cubicBezTo>
                <a:cubicBezTo>
                  <a:pt x="19811" y="13997"/>
                  <a:pt x="19777" y="13988"/>
                  <a:pt x="19788" y="14013"/>
                </a:cubicBezTo>
                <a:cubicBezTo>
                  <a:pt x="19811" y="14013"/>
                  <a:pt x="19823" y="14013"/>
                  <a:pt x="19823" y="14005"/>
                </a:cubicBezTo>
                <a:cubicBezTo>
                  <a:pt x="19811" y="13988"/>
                  <a:pt x="19811" y="13980"/>
                  <a:pt x="19800" y="13964"/>
                </a:cubicBezTo>
                <a:cubicBezTo>
                  <a:pt x="19788" y="13972"/>
                  <a:pt x="19777" y="13964"/>
                  <a:pt x="19765" y="13948"/>
                </a:cubicBezTo>
                <a:cubicBezTo>
                  <a:pt x="19811" y="13948"/>
                  <a:pt x="19823" y="13932"/>
                  <a:pt x="19846" y="13915"/>
                </a:cubicBezTo>
                <a:cubicBezTo>
                  <a:pt x="19754" y="13818"/>
                  <a:pt x="19996" y="13867"/>
                  <a:pt x="19950" y="13802"/>
                </a:cubicBezTo>
                <a:cubicBezTo>
                  <a:pt x="19961" y="13826"/>
                  <a:pt x="19985" y="13842"/>
                  <a:pt x="20008" y="13858"/>
                </a:cubicBezTo>
                <a:lnTo>
                  <a:pt x="19985" y="13867"/>
                </a:lnTo>
                <a:lnTo>
                  <a:pt x="19938" y="13875"/>
                </a:lnTo>
                <a:lnTo>
                  <a:pt x="19938" y="13883"/>
                </a:lnTo>
                <a:lnTo>
                  <a:pt x="19915" y="13891"/>
                </a:lnTo>
                <a:cubicBezTo>
                  <a:pt x="19869" y="13875"/>
                  <a:pt x="19857" y="13891"/>
                  <a:pt x="19857" y="13907"/>
                </a:cubicBezTo>
                <a:cubicBezTo>
                  <a:pt x="19892" y="13923"/>
                  <a:pt x="19881" y="13891"/>
                  <a:pt x="19927" y="13923"/>
                </a:cubicBezTo>
                <a:cubicBezTo>
                  <a:pt x="19898" y="13899"/>
                  <a:pt x="19918" y="13899"/>
                  <a:pt x="19937" y="13899"/>
                </a:cubicBezTo>
                <a:lnTo>
                  <a:pt x="19938" y="13883"/>
                </a:lnTo>
                <a:lnTo>
                  <a:pt x="19985" y="13867"/>
                </a:lnTo>
                <a:lnTo>
                  <a:pt x="20031" y="13858"/>
                </a:lnTo>
                <a:cubicBezTo>
                  <a:pt x="20042" y="13875"/>
                  <a:pt x="20031" y="13875"/>
                  <a:pt x="20065" y="13891"/>
                </a:cubicBezTo>
                <a:cubicBezTo>
                  <a:pt x="20054" y="13875"/>
                  <a:pt x="20100" y="13891"/>
                  <a:pt x="20100" y="13899"/>
                </a:cubicBezTo>
                <a:cubicBezTo>
                  <a:pt x="20065" y="13875"/>
                  <a:pt x="20123" y="13883"/>
                  <a:pt x="20088" y="13858"/>
                </a:cubicBezTo>
                <a:cubicBezTo>
                  <a:pt x="20077" y="13858"/>
                  <a:pt x="20065" y="13858"/>
                  <a:pt x="20054" y="13842"/>
                </a:cubicBezTo>
                <a:cubicBezTo>
                  <a:pt x="20088" y="13842"/>
                  <a:pt x="20077" y="13818"/>
                  <a:pt x="20135" y="13834"/>
                </a:cubicBezTo>
                <a:cubicBezTo>
                  <a:pt x="20146" y="13842"/>
                  <a:pt x="20146" y="13858"/>
                  <a:pt x="20169" y="13858"/>
                </a:cubicBezTo>
                <a:cubicBezTo>
                  <a:pt x="20181" y="13850"/>
                  <a:pt x="20146" y="13834"/>
                  <a:pt x="20158" y="13810"/>
                </a:cubicBezTo>
                <a:cubicBezTo>
                  <a:pt x="20227" y="13834"/>
                  <a:pt x="20204" y="13802"/>
                  <a:pt x="20285" y="13826"/>
                </a:cubicBezTo>
                <a:cubicBezTo>
                  <a:pt x="20285" y="13810"/>
                  <a:pt x="20331" y="13810"/>
                  <a:pt x="20354" y="13810"/>
                </a:cubicBezTo>
                <a:cubicBezTo>
                  <a:pt x="20354" y="13818"/>
                  <a:pt x="20377" y="13834"/>
                  <a:pt x="20389" y="13834"/>
                </a:cubicBezTo>
                <a:cubicBezTo>
                  <a:pt x="20400" y="13826"/>
                  <a:pt x="20470" y="13842"/>
                  <a:pt x="20412" y="13818"/>
                </a:cubicBezTo>
                <a:cubicBezTo>
                  <a:pt x="20447" y="13810"/>
                  <a:pt x="20447" y="13826"/>
                  <a:pt x="20481" y="13834"/>
                </a:cubicBezTo>
                <a:cubicBezTo>
                  <a:pt x="20458" y="13818"/>
                  <a:pt x="20516" y="13834"/>
                  <a:pt x="20504" y="13826"/>
                </a:cubicBezTo>
                <a:cubicBezTo>
                  <a:pt x="20470" y="13793"/>
                  <a:pt x="20481" y="13818"/>
                  <a:pt x="20458" y="13818"/>
                </a:cubicBezTo>
                <a:cubicBezTo>
                  <a:pt x="20423" y="13802"/>
                  <a:pt x="20458" y="13802"/>
                  <a:pt x="20435" y="13777"/>
                </a:cubicBezTo>
                <a:cubicBezTo>
                  <a:pt x="20470" y="13785"/>
                  <a:pt x="20470" y="13785"/>
                  <a:pt x="20458" y="13761"/>
                </a:cubicBezTo>
                <a:cubicBezTo>
                  <a:pt x="20493" y="13785"/>
                  <a:pt x="20504" y="13761"/>
                  <a:pt x="20527" y="13785"/>
                </a:cubicBezTo>
                <a:cubicBezTo>
                  <a:pt x="20516" y="13793"/>
                  <a:pt x="20458" y="13761"/>
                  <a:pt x="20493" y="13810"/>
                </a:cubicBezTo>
                <a:cubicBezTo>
                  <a:pt x="20539" y="13802"/>
                  <a:pt x="20539" y="13818"/>
                  <a:pt x="20585" y="13834"/>
                </a:cubicBezTo>
                <a:cubicBezTo>
                  <a:pt x="20551" y="13802"/>
                  <a:pt x="20643" y="13834"/>
                  <a:pt x="20631" y="13802"/>
                </a:cubicBezTo>
                <a:cubicBezTo>
                  <a:pt x="20655" y="13826"/>
                  <a:pt x="20631" y="13826"/>
                  <a:pt x="20655" y="13842"/>
                </a:cubicBezTo>
                <a:cubicBezTo>
                  <a:pt x="20597" y="13834"/>
                  <a:pt x="20597" y="13850"/>
                  <a:pt x="20585" y="13858"/>
                </a:cubicBezTo>
                <a:cubicBezTo>
                  <a:pt x="20608" y="13867"/>
                  <a:pt x="20620" y="13875"/>
                  <a:pt x="20608" y="13875"/>
                </a:cubicBezTo>
                <a:cubicBezTo>
                  <a:pt x="20574" y="13858"/>
                  <a:pt x="20562" y="13907"/>
                  <a:pt x="20574" y="13932"/>
                </a:cubicBezTo>
                <a:cubicBezTo>
                  <a:pt x="20551" y="13932"/>
                  <a:pt x="20539" y="13915"/>
                  <a:pt x="20516" y="13915"/>
                </a:cubicBezTo>
                <a:lnTo>
                  <a:pt x="20490" y="13930"/>
                </a:lnTo>
                <a:lnTo>
                  <a:pt x="20435" y="13883"/>
                </a:lnTo>
                <a:cubicBezTo>
                  <a:pt x="20423" y="13891"/>
                  <a:pt x="20447" y="13891"/>
                  <a:pt x="20447" y="13915"/>
                </a:cubicBezTo>
                <a:cubicBezTo>
                  <a:pt x="20412" y="13907"/>
                  <a:pt x="20435" y="13932"/>
                  <a:pt x="20412" y="13932"/>
                </a:cubicBezTo>
                <a:cubicBezTo>
                  <a:pt x="20377" y="13940"/>
                  <a:pt x="20389" y="13907"/>
                  <a:pt x="20366" y="13915"/>
                </a:cubicBezTo>
                <a:cubicBezTo>
                  <a:pt x="20400" y="13932"/>
                  <a:pt x="20389" y="13956"/>
                  <a:pt x="20366" y="13964"/>
                </a:cubicBezTo>
                <a:cubicBezTo>
                  <a:pt x="20400" y="13988"/>
                  <a:pt x="20412" y="13988"/>
                  <a:pt x="20423" y="14013"/>
                </a:cubicBezTo>
                <a:cubicBezTo>
                  <a:pt x="20389" y="14013"/>
                  <a:pt x="20400" y="14045"/>
                  <a:pt x="20343" y="14037"/>
                </a:cubicBezTo>
                <a:cubicBezTo>
                  <a:pt x="20331" y="14029"/>
                  <a:pt x="20366" y="14021"/>
                  <a:pt x="20331" y="14013"/>
                </a:cubicBezTo>
                <a:cubicBezTo>
                  <a:pt x="20331" y="14037"/>
                  <a:pt x="20285" y="14013"/>
                  <a:pt x="20285" y="14045"/>
                </a:cubicBezTo>
                <a:cubicBezTo>
                  <a:pt x="20262" y="14029"/>
                  <a:pt x="20204" y="14037"/>
                  <a:pt x="20204" y="14062"/>
                </a:cubicBezTo>
                <a:cubicBezTo>
                  <a:pt x="20169" y="14062"/>
                  <a:pt x="20169" y="14029"/>
                  <a:pt x="20123" y="14029"/>
                </a:cubicBezTo>
                <a:cubicBezTo>
                  <a:pt x="20158" y="14053"/>
                  <a:pt x="20112" y="14062"/>
                  <a:pt x="20158" y="14086"/>
                </a:cubicBezTo>
                <a:cubicBezTo>
                  <a:pt x="20123" y="14078"/>
                  <a:pt x="20135" y="14094"/>
                  <a:pt x="20123" y="14094"/>
                </a:cubicBezTo>
                <a:cubicBezTo>
                  <a:pt x="20112" y="14078"/>
                  <a:pt x="20100" y="14070"/>
                  <a:pt x="20088" y="14070"/>
                </a:cubicBezTo>
                <a:cubicBezTo>
                  <a:pt x="20088" y="14078"/>
                  <a:pt x="20077" y="14078"/>
                  <a:pt x="20088" y="14094"/>
                </a:cubicBezTo>
                <a:cubicBezTo>
                  <a:pt x="20054" y="14094"/>
                  <a:pt x="20054" y="14070"/>
                  <a:pt x="20019" y="14062"/>
                </a:cubicBezTo>
                <a:cubicBezTo>
                  <a:pt x="20065" y="14102"/>
                  <a:pt x="20008" y="14094"/>
                  <a:pt x="20008" y="14110"/>
                </a:cubicBezTo>
                <a:cubicBezTo>
                  <a:pt x="20042" y="14110"/>
                  <a:pt x="20065" y="14110"/>
                  <a:pt x="20088" y="14102"/>
                </a:cubicBezTo>
                <a:cubicBezTo>
                  <a:pt x="20088" y="14135"/>
                  <a:pt x="20008" y="14118"/>
                  <a:pt x="20008" y="14151"/>
                </a:cubicBezTo>
                <a:cubicBezTo>
                  <a:pt x="20054" y="14143"/>
                  <a:pt x="20123" y="14151"/>
                  <a:pt x="20146" y="14118"/>
                </a:cubicBezTo>
                <a:cubicBezTo>
                  <a:pt x="20123" y="14118"/>
                  <a:pt x="20112" y="14118"/>
                  <a:pt x="20100" y="14102"/>
                </a:cubicBezTo>
                <a:cubicBezTo>
                  <a:pt x="20146" y="14110"/>
                  <a:pt x="20135" y="14118"/>
                  <a:pt x="20169" y="14110"/>
                </a:cubicBezTo>
                <a:cubicBezTo>
                  <a:pt x="20181" y="14127"/>
                  <a:pt x="20192" y="14143"/>
                  <a:pt x="20204" y="14151"/>
                </a:cubicBezTo>
                <a:cubicBezTo>
                  <a:pt x="20123" y="14143"/>
                  <a:pt x="20065" y="14151"/>
                  <a:pt x="20100" y="14200"/>
                </a:cubicBezTo>
                <a:cubicBezTo>
                  <a:pt x="20088" y="14183"/>
                  <a:pt x="20042" y="14191"/>
                  <a:pt x="20077" y="14208"/>
                </a:cubicBezTo>
                <a:cubicBezTo>
                  <a:pt x="20042" y="14208"/>
                  <a:pt x="20042" y="14183"/>
                  <a:pt x="20019" y="14175"/>
                </a:cubicBezTo>
                <a:cubicBezTo>
                  <a:pt x="20019" y="14191"/>
                  <a:pt x="19996" y="14183"/>
                  <a:pt x="19985" y="14200"/>
                </a:cubicBezTo>
                <a:cubicBezTo>
                  <a:pt x="20008" y="14200"/>
                  <a:pt x="20031" y="14183"/>
                  <a:pt x="20042" y="14208"/>
                </a:cubicBezTo>
                <a:cubicBezTo>
                  <a:pt x="20065" y="14232"/>
                  <a:pt x="19996" y="14200"/>
                  <a:pt x="20008" y="14216"/>
                </a:cubicBezTo>
                <a:cubicBezTo>
                  <a:pt x="20042" y="14248"/>
                  <a:pt x="20042" y="14240"/>
                  <a:pt x="20042" y="14265"/>
                </a:cubicBezTo>
                <a:cubicBezTo>
                  <a:pt x="20065" y="14265"/>
                  <a:pt x="20077" y="14281"/>
                  <a:pt x="20088" y="14297"/>
                </a:cubicBezTo>
                <a:cubicBezTo>
                  <a:pt x="20042" y="14281"/>
                  <a:pt x="20100" y="14321"/>
                  <a:pt x="20100" y="14338"/>
                </a:cubicBezTo>
                <a:cubicBezTo>
                  <a:pt x="20065" y="14330"/>
                  <a:pt x="20065" y="14297"/>
                  <a:pt x="20031" y="14289"/>
                </a:cubicBezTo>
                <a:cubicBezTo>
                  <a:pt x="20042" y="14313"/>
                  <a:pt x="20019" y="14321"/>
                  <a:pt x="19996" y="14330"/>
                </a:cubicBezTo>
                <a:cubicBezTo>
                  <a:pt x="19985" y="14313"/>
                  <a:pt x="20008" y="14313"/>
                  <a:pt x="19973" y="14297"/>
                </a:cubicBezTo>
                <a:cubicBezTo>
                  <a:pt x="19950" y="14313"/>
                  <a:pt x="19938" y="14289"/>
                  <a:pt x="19904" y="14289"/>
                </a:cubicBezTo>
                <a:cubicBezTo>
                  <a:pt x="19950" y="14313"/>
                  <a:pt x="19892" y="14305"/>
                  <a:pt x="19846" y="14297"/>
                </a:cubicBezTo>
                <a:cubicBezTo>
                  <a:pt x="19857" y="14321"/>
                  <a:pt x="19857" y="14338"/>
                  <a:pt x="19892" y="14354"/>
                </a:cubicBezTo>
                <a:cubicBezTo>
                  <a:pt x="19846" y="14354"/>
                  <a:pt x="19823" y="14338"/>
                  <a:pt x="19800" y="14321"/>
                </a:cubicBezTo>
                <a:cubicBezTo>
                  <a:pt x="19834" y="14354"/>
                  <a:pt x="19765" y="14346"/>
                  <a:pt x="19811" y="14378"/>
                </a:cubicBezTo>
                <a:cubicBezTo>
                  <a:pt x="19788" y="14378"/>
                  <a:pt x="19742" y="14362"/>
                  <a:pt x="19754" y="14378"/>
                </a:cubicBezTo>
                <a:cubicBezTo>
                  <a:pt x="19834" y="14427"/>
                  <a:pt x="19857" y="14354"/>
                  <a:pt x="19915" y="14395"/>
                </a:cubicBezTo>
                <a:cubicBezTo>
                  <a:pt x="19892" y="14403"/>
                  <a:pt x="19857" y="14403"/>
                  <a:pt x="19834" y="14411"/>
                </a:cubicBezTo>
                <a:cubicBezTo>
                  <a:pt x="19915" y="14443"/>
                  <a:pt x="19915" y="14476"/>
                  <a:pt x="19973" y="14516"/>
                </a:cubicBezTo>
                <a:cubicBezTo>
                  <a:pt x="19915" y="14500"/>
                  <a:pt x="19927" y="14557"/>
                  <a:pt x="19892" y="14581"/>
                </a:cubicBezTo>
                <a:cubicBezTo>
                  <a:pt x="19892" y="14557"/>
                  <a:pt x="19881" y="14549"/>
                  <a:pt x="19869" y="14525"/>
                </a:cubicBezTo>
                <a:cubicBezTo>
                  <a:pt x="19800" y="14516"/>
                  <a:pt x="19730" y="14525"/>
                  <a:pt x="19742" y="14565"/>
                </a:cubicBezTo>
                <a:cubicBezTo>
                  <a:pt x="19638" y="14541"/>
                  <a:pt x="19684" y="14614"/>
                  <a:pt x="19580" y="14590"/>
                </a:cubicBezTo>
                <a:cubicBezTo>
                  <a:pt x="19592" y="14606"/>
                  <a:pt x="19557" y="14598"/>
                  <a:pt x="19569" y="14614"/>
                </a:cubicBezTo>
                <a:cubicBezTo>
                  <a:pt x="19546" y="14606"/>
                  <a:pt x="19534" y="14606"/>
                  <a:pt x="19511" y="14598"/>
                </a:cubicBezTo>
                <a:cubicBezTo>
                  <a:pt x="19511" y="14655"/>
                  <a:pt x="19384" y="14630"/>
                  <a:pt x="19361" y="14655"/>
                </a:cubicBezTo>
                <a:cubicBezTo>
                  <a:pt x="19372" y="14655"/>
                  <a:pt x="19384" y="14655"/>
                  <a:pt x="19395" y="14663"/>
                </a:cubicBezTo>
                <a:cubicBezTo>
                  <a:pt x="19384" y="14671"/>
                  <a:pt x="19407" y="14703"/>
                  <a:pt x="19372" y="14679"/>
                </a:cubicBezTo>
                <a:cubicBezTo>
                  <a:pt x="19395" y="14687"/>
                  <a:pt x="19361" y="14663"/>
                  <a:pt x="19338" y="14663"/>
                </a:cubicBezTo>
                <a:cubicBezTo>
                  <a:pt x="19349" y="14679"/>
                  <a:pt x="19268" y="14687"/>
                  <a:pt x="19268" y="14695"/>
                </a:cubicBezTo>
                <a:cubicBezTo>
                  <a:pt x="19257" y="14679"/>
                  <a:pt x="19280" y="14671"/>
                  <a:pt x="19257" y="14663"/>
                </a:cubicBezTo>
                <a:cubicBezTo>
                  <a:pt x="19222" y="14663"/>
                  <a:pt x="19211" y="14671"/>
                  <a:pt x="19188" y="14679"/>
                </a:cubicBezTo>
                <a:cubicBezTo>
                  <a:pt x="19211" y="14703"/>
                  <a:pt x="19245" y="14711"/>
                  <a:pt x="19268" y="14736"/>
                </a:cubicBezTo>
                <a:cubicBezTo>
                  <a:pt x="19199" y="14703"/>
                  <a:pt x="19107" y="14663"/>
                  <a:pt x="19118" y="14711"/>
                </a:cubicBezTo>
                <a:cubicBezTo>
                  <a:pt x="19153" y="14720"/>
                  <a:pt x="19141" y="14728"/>
                  <a:pt x="19164" y="14720"/>
                </a:cubicBezTo>
                <a:cubicBezTo>
                  <a:pt x="19188" y="14776"/>
                  <a:pt x="19130" y="14760"/>
                  <a:pt x="19130" y="14809"/>
                </a:cubicBezTo>
                <a:cubicBezTo>
                  <a:pt x="19060" y="14785"/>
                  <a:pt x="19084" y="14850"/>
                  <a:pt x="18991" y="14825"/>
                </a:cubicBezTo>
                <a:cubicBezTo>
                  <a:pt x="19003" y="14850"/>
                  <a:pt x="18968" y="14833"/>
                  <a:pt x="18991" y="14858"/>
                </a:cubicBezTo>
                <a:cubicBezTo>
                  <a:pt x="19003" y="14866"/>
                  <a:pt x="19026" y="14866"/>
                  <a:pt x="19026" y="14874"/>
                </a:cubicBezTo>
                <a:cubicBezTo>
                  <a:pt x="18957" y="14858"/>
                  <a:pt x="19014" y="14923"/>
                  <a:pt x="18945" y="14923"/>
                </a:cubicBezTo>
                <a:cubicBezTo>
                  <a:pt x="18922" y="14882"/>
                  <a:pt x="18991" y="14890"/>
                  <a:pt x="18957" y="14866"/>
                </a:cubicBezTo>
                <a:cubicBezTo>
                  <a:pt x="18910" y="14866"/>
                  <a:pt x="18853" y="14939"/>
                  <a:pt x="18818" y="14890"/>
                </a:cubicBezTo>
                <a:cubicBezTo>
                  <a:pt x="18806" y="14906"/>
                  <a:pt x="18806" y="14955"/>
                  <a:pt x="18749" y="14963"/>
                </a:cubicBezTo>
                <a:cubicBezTo>
                  <a:pt x="18691" y="14955"/>
                  <a:pt x="18679" y="14939"/>
                  <a:pt x="18656" y="14955"/>
                </a:cubicBezTo>
                <a:cubicBezTo>
                  <a:pt x="18622" y="14931"/>
                  <a:pt x="18645" y="14923"/>
                  <a:pt x="18622" y="14906"/>
                </a:cubicBezTo>
                <a:cubicBezTo>
                  <a:pt x="18610" y="14906"/>
                  <a:pt x="18610" y="14906"/>
                  <a:pt x="18610" y="14914"/>
                </a:cubicBezTo>
                <a:cubicBezTo>
                  <a:pt x="18610" y="14931"/>
                  <a:pt x="18633" y="14939"/>
                  <a:pt x="18633" y="14955"/>
                </a:cubicBezTo>
                <a:cubicBezTo>
                  <a:pt x="18598" y="14955"/>
                  <a:pt x="18598" y="14923"/>
                  <a:pt x="18575" y="14914"/>
                </a:cubicBezTo>
                <a:cubicBezTo>
                  <a:pt x="18529" y="14906"/>
                  <a:pt x="18622" y="14963"/>
                  <a:pt x="18564" y="14955"/>
                </a:cubicBezTo>
                <a:cubicBezTo>
                  <a:pt x="18564" y="14939"/>
                  <a:pt x="18552" y="14931"/>
                  <a:pt x="18529" y="14931"/>
                </a:cubicBezTo>
                <a:cubicBezTo>
                  <a:pt x="18518" y="14947"/>
                  <a:pt x="18541" y="14947"/>
                  <a:pt x="18552" y="14971"/>
                </a:cubicBezTo>
                <a:cubicBezTo>
                  <a:pt x="18518" y="14955"/>
                  <a:pt x="18564" y="14996"/>
                  <a:pt x="18518" y="14979"/>
                </a:cubicBezTo>
                <a:cubicBezTo>
                  <a:pt x="18495" y="14963"/>
                  <a:pt x="18529" y="14963"/>
                  <a:pt x="18495" y="14947"/>
                </a:cubicBezTo>
                <a:cubicBezTo>
                  <a:pt x="18448" y="14939"/>
                  <a:pt x="18506" y="14988"/>
                  <a:pt x="18506" y="15004"/>
                </a:cubicBezTo>
                <a:cubicBezTo>
                  <a:pt x="18518" y="14996"/>
                  <a:pt x="18564" y="15004"/>
                  <a:pt x="18587" y="15028"/>
                </a:cubicBezTo>
                <a:cubicBezTo>
                  <a:pt x="18552" y="15044"/>
                  <a:pt x="18495" y="15044"/>
                  <a:pt x="18495" y="15077"/>
                </a:cubicBezTo>
                <a:cubicBezTo>
                  <a:pt x="18506" y="15085"/>
                  <a:pt x="18518" y="15085"/>
                  <a:pt x="18518" y="15093"/>
                </a:cubicBezTo>
                <a:cubicBezTo>
                  <a:pt x="18471" y="15085"/>
                  <a:pt x="18471" y="15044"/>
                  <a:pt x="18425" y="15044"/>
                </a:cubicBezTo>
                <a:cubicBezTo>
                  <a:pt x="18460" y="15077"/>
                  <a:pt x="18367" y="15036"/>
                  <a:pt x="18379" y="15061"/>
                </a:cubicBezTo>
                <a:cubicBezTo>
                  <a:pt x="18414" y="15077"/>
                  <a:pt x="18437" y="15061"/>
                  <a:pt x="18471" y="15101"/>
                </a:cubicBezTo>
                <a:cubicBezTo>
                  <a:pt x="18437" y="15093"/>
                  <a:pt x="18414" y="15085"/>
                  <a:pt x="18391" y="15077"/>
                </a:cubicBezTo>
                <a:cubicBezTo>
                  <a:pt x="18391" y="15077"/>
                  <a:pt x="18391" y="15077"/>
                  <a:pt x="18414" y="15126"/>
                </a:cubicBezTo>
                <a:cubicBezTo>
                  <a:pt x="18367" y="15126"/>
                  <a:pt x="18367" y="15150"/>
                  <a:pt x="18321" y="15150"/>
                </a:cubicBezTo>
                <a:cubicBezTo>
                  <a:pt x="18298" y="15118"/>
                  <a:pt x="18344" y="15158"/>
                  <a:pt x="18333" y="15142"/>
                </a:cubicBezTo>
                <a:cubicBezTo>
                  <a:pt x="18333" y="15134"/>
                  <a:pt x="18310" y="15126"/>
                  <a:pt x="18298" y="15118"/>
                </a:cubicBezTo>
                <a:cubicBezTo>
                  <a:pt x="18310" y="15150"/>
                  <a:pt x="18310" y="15191"/>
                  <a:pt x="18263" y="15199"/>
                </a:cubicBezTo>
                <a:cubicBezTo>
                  <a:pt x="18240" y="15191"/>
                  <a:pt x="18240" y="15174"/>
                  <a:pt x="18206" y="15174"/>
                </a:cubicBezTo>
                <a:cubicBezTo>
                  <a:pt x="18183" y="15174"/>
                  <a:pt x="18171" y="15174"/>
                  <a:pt x="18194" y="15207"/>
                </a:cubicBezTo>
                <a:cubicBezTo>
                  <a:pt x="18160" y="15207"/>
                  <a:pt x="18160" y="15183"/>
                  <a:pt x="18136" y="15174"/>
                </a:cubicBezTo>
                <a:cubicBezTo>
                  <a:pt x="18125" y="15183"/>
                  <a:pt x="18113" y="15199"/>
                  <a:pt x="18113" y="15207"/>
                </a:cubicBezTo>
                <a:cubicBezTo>
                  <a:pt x="18102" y="15191"/>
                  <a:pt x="18096" y="15187"/>
                  <a:pt x="18089" y="15186"/>
                </a:cubicBezTo>
                <a:lnTo>
                  <a:pt x="18061" y="15183"/>
                </a:lnTo>
                <a:lnTo>
                  <a:pt x="18103" y="15159"/>
                </a:lnTo>
                <a:cubicBezTo>
                  <a:pt x="18131" y="15148"/>
                  <a:pt x="18160" y="15138"/>
                  <a:pt x="18183" y="15126"/>
                </a:cubicBezTo>
                <a:cubicBezTo>
                  <a:pt x="18160" y="15118"/>
                  <a:pt x="18160" y="15101"/>
                  <a:pt x="18136" y="15085"/>
                </a:cubicBezTo>
                <a:cubicBezTo>
                  <a:pt x="18102" y="15118"/>
                  <a:pt x="17940" y="15126"/>
                  <a:pt x="18021" y="15207"/>
                </a:cubicBezTo>
                <a:cubicBezTo>
                  <a:pt x="18009" y="15223"/>
                  <a:pt x="17998" y="15191"/>
                  <a:pt x="17963" y="15191"/>
                </a:cubicBezTo>
                <a:cubicBezTo>
                  <a:pt x="17975" y="15215"/>
                  <a:pt x="17952" y="15215"/>
                  <a:pt x="17940" y="15223"/>
                </a:cubicBezTo>
                <a:cubicBezTo>
                  <a:pt x="17940" y="15231"/>
                  <a:pt x="17940" y="15231"/>
                  <a:pt x="17940" y="15231"/>
                </a:cubicBezTo>
                <a:cubicBezTo>
                  <a:pt x="17940" y="15231"/>
                  <a:pt x="17940" y="15231"/>
                  <a:pt x="17952" y="15231"/>
                </a:cubicBezTo>
                <a:cubicBezTo>
                  <a:pt x="17952" y="15231"/>
                  <a:pt x="17952" y="15231"/>
                  <a:pt x="17952" y="15256"/>
                </a:cubicBezTo>
                <a:cubicBezTo>
                  <a:pt x="17963" y="15256"/>
                  <a:pt x="17963" y="15264"/>
                  <a:pt x="17963" y="15264"/>
                </a:cubicBezTo>
                <a:cubicBezTo>
                  <a:pt x="17986" y="15264"/>
                  <a:pt x="18021" y="15264"/>
                  <a:pt x="17998" y="15239"/>
                </a:cubicBezTo>
                <a:cubicBezTo>
                  <a:pt x="17986" y="15239"/>
                  <a:pt x="17975" y="15231"/>
                  <a:pt x="17963" y="15223"/>
                </a:cubicBezTo>
                <a:cubicBezTo>
                  <a:pt x="17998" y="15231"/>
                  <a:pt x="17975" y="15207"/>
                  <a:pt x="18009" y="15215"/>
                </a:cubicBezTo>
                <a:cubicBezTo>
                  <a:pt x="18032" y="15239"/>
                  <a:pt x="18067" y="15256"/>
                  <a:pt x="18090" y="15280"/>
                </a:cubicBezTo>
                <a:cubicBezTo>
                  <a:pt x="18067" y="15288"/>
                  <a:pt x="18067" y="15264"/>
                  <a:pt x="18032" y="15256"/>
                </a:cubicBezTo>
                <a:cubicBezTo>
                  <a:pt x="18067" y="15304"/>
                  <a:pt x="17928" y="15256"/>
                  <a:pt x="18009" y="15321"/>
                </a:cubicBezTo>
                <a:cubicBezTo>
                  <a:pt x="17998" y="15321"/>
                  <a:pt x="17998" y="15321"/>
                  <a:pt x="17998" y="15337"/>
                </a:cubicBezTo>
                <a:cubicBezTo>
                  <a:pt x="17986" y="15337"/>
                  <a:pt x="17963" y="15321"/>
                  <a:pt x="17952" y="15321"/>
                </a:cubicBezTo>
                <a:cubicBezTo>
                  <a:pt x="17952" y="15321"/>
                  <a:pt x="17952" y="15321"/>
                  <a:pt x="17952" y="15329"/>
                </a:cubicBezTo>
                <a:cubicBezTo>
                  <a:pt x="17963" y="15337"/>
                  <a:pt x="17975" y="15337"/>
                  <a:pt x="17975" y="15337"/>
                </a:cubicBezTo>
                <a:cubicBezTo>
                  <a:pt x="17963" y="15345"/>
                  <a:pt x="17963" y="15345"/>
                  <a:pt x="17952" y="15345"/>
                </a:cubicBezTo>
                <a:cubicBezTo>
                  <a:pt x="17952" y="15345"/>
                  <a:pt x="17952" y="15345"/>
                  <a:pt x="17952" y="15369"/>
                </a:cubicBezTo>
                <a:cubicBezTo>
                  <a:pt x="17975" y="15369"/>
                  <a:pt x="17986" y="15369"/>
                  <a:pt x="17998" y="15369"/>
                </a:cubicBezTo>
                <a:cubicBezTo>
                  <a:pt x="17963" y="15378"/>
                  <a:pt x="17975" y="15402"/>
                  <a:pt x="17963" y="15418"/>
                </a:cubicBezTo>
                <a:cubicBezTo>
                  <a:pt x="17963" y="15418"/>
                  <a:pt x="17963" y="15418"/>
                  <a:pt x="17952" y="15410"/>
                </a:cubicBezTo>
                <a:cubicBezTo>
                  <a:pt x="17952" y="15410"/>
                  <a:pt x="17952" y="15410"/>
                  <a:pt x="17952" y="15434"/>
                </a:cubicBezTo>
                <a:cubicBezTo>
                  <a:pt x="17963" y="15442"/>
                  <a:pt x="17975" y="15442"/>
                  <a:pt x="17975" y="15451"/>
                </a:cubicBezTo>
                <a:cubicBezTo>
                  <a:pt x="17975" y="15426"/>
                  <a:pt x="18021" y="15434"/>
                  <a:pt x="18009" y="15402"/>
                </a:cubicBezTo>
                <a:cubicBezTo>
                  <a:pt x="18032" y="15402"/>
                  <a:pt x="18044" y="15418"/>
                  <a:pt x="18067" y="15426"/>
                </a:cubicBezTo>
                <a:cubicBezTo>
                  <a:pt x="18090" y="15394"/>
                  <a:pt x="18032" y="15345"/>
                  <a:pt x="18113" y="15361"/>
                </a:cubicBezTo>
                <a:cubicBezTo>
                  <a:pt x="18148" y="15369"/>
                  <a:pt x="18102" y="15386"/>
                  <a:pt x="18148" y="15394"/>
                </a:cubicBezTo>
                <a:cubicBezTo>
                  <a:pt x="18125" y="15361"/>
                  <a:pt x="18136" y="15361"/>
                  <a:pt x="18148" y="15345"/>
                </a:cubicBezTo>
                <a:cubicBezTo>
                  <a:pt x="18183" y="15361"/>
                  <a:pt x="18136" y="15386"/>
                  <a:pt x="18194" y="15394"/>
                </a:cubicBezTo>
                <a:cubicBezTo>
                  <a:pt x="18171" y="15369"/>
                  <a:pt x="18194" y="15369"/>
                  <a:pt x="18148" y="15329"/>
                </a:cubicBezTo>
                <a:cubicBezTo>
                  <a:pt x="18217" y="15337"/>
                  <a:pt x="18160" y="15361"/>
                  <a:pt x="18217" y="15378"/>
                </a:cubicBezTo>
                <a:cubicBezTo>
                  <a:pt x="18194" y="15337"/>
                  <a:pt x="18240" y="15345"/>
                  <a:pt x="18183" y="15321"/>
                </a:cubicBezTo>
                <a:cubicBezTo>
                  <a:pt x="18252" y="15337"/>
                  <a:pt x="18263" y="15329"/>
                  <a:pt x="18217" y="15296"/>
                </a:cubicBezTo>
                <a:cubicBezTo>
                  <a:pt x="18240" y="15304"/>
                  <a:pt x="18252" y="15304"/>
                  <a:pt x="18240" y="15288"/>
                </a:cubicBezTo>
                <a:cubicBezTo>
                  <a:pt x="18252" y="15296"/>
                  <a:pt x="18298" y="15329"/>
                  <a:pt x="18310" y="15313"/>
                </a:cubicBezTo>
                <a:cubicBezTo>
                  <a:pt x="18287" y="15296"/>
                  <a:pt x="18275" y="15280"/>
                  <a:pt x="18252" y="15272"/>
                </a:cubicBezTo>
                <a:cubicBezTo>
                  <a:pt x="18263" y="15264"/>
                  <a:pt x="18287" y="15231"/>
                  <a:pt x="18321" y="15256"/>
                </a:cubicBezTo>
                <a:cubicBezTo>
                  <a:pt x="18287" y="15256"/>
                  <a:pt x="18298" y="15272"/>
                  <a:pt x="18275" y="15272"/>
                </a:cubicBezTo>
                <a:cubicBezTo>
                  <a:pt x="18344" y="15280"/>
                  <a:pt x="18333" y="15223"/>
                  <a:pt x="18425" y="15280"/>
                </a:cubicBezTo>
                <a:cubicBezTo>
                  <a:pt x="18414" y="15248"/>
                  <a:pt x="18471" y="15264"/>
                  <a:pt x="18460" y="15239"/>
                </a:cubicBezTo>
                <a:cubicBezTo>
                  <a:pt x="18448" y="15248"/>
                  <a:pt x="18391" y="15223"/>
                  <a:pt x="18414" y="15256"/>
                </a:cubicBezTo>
                <a:cubicBezTo>
                  <a:pt x="18414" y="15256"/>
                  <a:pt x="18414" y="15256"/>
                  <a:pt x="18367" y="15248"/>
                </a:cubicBezTo>
                <a:cubicBezTo>
                  <a:pt x="18367" y="15239"/>
                  <a:pt x="18356" y="15231"/>
                  <a:pt x="18356" y="15223"/>
                </a:cubicBezTo>
                <a:cubicBezTo>
                  <a:pt x="18391" y="15231"/>
                  <a:pt x="18414" y="15215"/>
                  <a:pt x="18448" y="15215"/>
                </a:cubicBezTo>
                <a:cubicBezTo>
                  <a:pt x="18460" y="15231"/>
                  <a:pt x="18471" y="15248"/>
                  <a:pt x="18506" y="15248"/>
                </a:cubicBezTo>
                <a:cubicBezTo>
                  <a:pt x="18483" y="15215"/>
                  <a:pt x="18552" y="15215"/>
                  <a:pt x="18575" y="15215"/>
                </a:cubicBezTo>
                <a:cubicBezTo>
                  <a:pt x="18541" y="15191"/>
                  <a:pt x="18564" y="15174"/>
                  <a:pt x="18529" y="15158"/>
                </a:cubicBezTo>
                <a:cubicBezTo>
                  <a:pt x="18529" y="15158"/>
                  <a:pt x="18529" y="15150"/>
                  <a:pt x="18529" y="15142"/>
                </a:cubicBezTo>
                <a:cubicBezTo>
                  <a:pt x="18575" y="15166"/>
                  <a:pt x="18587" y="15158"/>
                  <a:pt x="18622" y="15183"/>
                </a:cubicBezTo>
                <a:cubicBezTo>
                  <a:pt x="18633" y="15174"/>
                  <a:pt x="18598" y="15150"/>
                  <a:pt x="18575" y="15134"/>
                </a:cubicBezTo>
                <a:cubicBezTo>
                  <a:pt x="18610" y="15134"/>
                  <a:pt x="18622" y="15069"/>
                  <a:pt x="18656" y="15126"/>
                </a:cubicBezTo>
                <a:cubicBezTo>
                  <a:pt x="18668" y="15126"/>
                  <a:pt x="18679" y="15093"/>
                  <a:pt x="18714" y="15126"/>
                </a:cubicBezTo>
                <a:cubicBezTo>
                  <a:pt x="18702" y="15134"/>
                  <a:pt x="18679" y="15126"/>
                  <a:pt x="18691" y="15142"/>
                </a:cubicBezTo>
                <a:cubicBezTo>
                  <a:pt x="18749" y="15166"/>
                  <a:pt x="18726" y="15126"/>
                  <a:pt x="18749" y="15134"/>
                </a:cubicBezTo>
                <a:cubicBezTo>
                  <a:pt x="18749" y="15134"/>
                  <a:pt x="18749" y="15134"/>
                  <a:pt x="18760" y="15150"/>
                </a:cubicBezTo>
                <a:cubicBezTo>
                  <a:pt x="18772" y="15150"/>
                  <a:pt x="18772" y="15158"/>
                  <a:pt x="18772" y="15158"/>
                </a:cubicBezTo>
                <a:cubicBezTo>
                  <a:pt x="18760" y="15158"/>
                  <a:pt x="18737" y="15150"/>
                  <a:pt x="18737" y="15158"/>
                </a:cubicBezTo>
                <a:cubicBezTo>
                  <a:pt x="18749" y="15166"/>
                  <a:pt x="18749" y="15183"/>
                  <a:pt x="18760" y="15183"/>
                </a:cubicBezTo>
                <a:cubicBezTo>
                  <a:pt x="18783" y="15174"/>
                  <a:pt x="18829" y="15174"/>
                  <a:pt x="18783" y="15134"/>
                </a:cubicBezTo>
                <a:cubicBezTo>
                  <a:pt x="18818" y="15126"/>
                  <a:pt x="18853" y="15118"/>
                  <a:pt x="18864" y="15085"/>
                </a:cubicBezTo>
                <a:cubicBezTo>
                  <a:pt x="18829" y="15077"/>
                  <a:pt x="18806" y="15061"/>
                  <a:pt x="18795" y="15036"/>
                </a:cubicBezTo>
                <a:cubicBezTo>
                  <a:pt x="18864" y="15077"/>
                  <a:pt x="18795" y="15028"/>
                  <a:pt x="18841" y="15028"/>
                </a:cubicBezTo>
                <a:cubicBezTo>
                  <a:pt x="18887" y="15061"/>
                  <a:pt x="18853" y="15077"/>
                  <a:pt x="18899" y="15093"/>
                </a:cubicBezTo>
                <a:cubicBezTo>
                  <a:pt x="18922" y="15077"/>
                  <a:pt x="18980" y="15077"/>
                  <a:pt x="18968" y="15028"/>
                </a:cubicBezTo>
                <a:cubicBezTo>
                  <a:pt x="19049" y="15044"/>
                  <a:pt x="19060" y="14988"/>
                  <a:pt x="19130" y="15004"/>
                </a:cubicBezTo>
                <a:cubicBezTo>
                  <a:pt x="19141" y="15020"/>
                  <a:pt x="19130" y="15020"/>
                  <a:pt x="19141" y="15028"/>
                </a:cubicBezTo>
                <a:cubicBezTo>
                  <a:pt x="19176" y="15028"/>
                  <a:pt x="19199" y="15069"/>
                  <a:pt x="19211" y="15044"/>
                </a:cubicBezTo>
                <a:cubicBezTo>
                  <a:pt x="19199" y="15036"/>
                  <a:pt x="19176" y="15028"/>
                  <a:pt x="19153" y="15012"/>
                </a:cubicBezTo>
                <a:cubicBezTo>
                  <a:pt x="19141" y="14979"/>
                  <a:pt x="19188" y="14979"/>
                  <a:pt x="19199" y="14955"/>
                </a:cubicBezTo>
                <a:cubicBezTo>
                  <a:pt x="19164" y="14955"/>
                  <a:pt x="19130" y="14947"/>
                  <a:pt x="19118" y="14931"/>
                </a:cubicBezTo>
                <a:cubicBezTo>
                  <a:pt x="19130" y="14923"/>
                  <a:pt x="19164" y="14923"/>
                  <a:pt x="19164" y="14906"/>
                </a:cubicBezTo>
                <a:cubicBezTo>
                  <a:pt x="19176" y="14923"/>
                  <a:pt x="19211" y="14923"/>
                  <a:pt x="19211" y="14931"/>
                </a:cubicBezTo>
                <a:cubicBezTo>
                  <a:pt x="19176" y="14923"/>
                  <a:pt x="19153" y="14931"/>
                  <a:pt x="19153" y="14939"/>
                </a:cubicBezTo>
                <a:cubicBezTo>
                  <a:pt x="19188" y="14939"/>
                  <a:pt x="19176" y="14931"/>
                  <a:pt x="19211" y="14955"/>
                </a:cubicBezTo>
                <a:cubicBezTo>
                  <a:pt x="19234" y="14947"/>
                  <a:pt x="19268" y="14939"/>
                  <a:pt x="19292" y="14923"/>
                </a:cubicBezTo>
                <a:lnTo>
                  <a:pt x="19323" y="14935"/>
                </a:lnTo>
                <a:lnTo>
                  <a:pt x="19326" y="14947"/>
                </a:lnTo>
                <a:lnTo>
                  <a:pt x="19333" y="14939"/>
                </a:lnTo>
                <a:lnTo>
                  <a:pt x="19372" y="14955"/>
                </a:lnTo>
                <a:cubicBezTo>
                  <a:pt x="19395" y="14988"/>
                  <a:pt x="19326" y="14955"/>
                  <a:pt x="19338" y="14979"/>
                </a:cubicBezTo>
                <a:cubicBezTo>
                  <a:pt x="19384" y="14996"/>
                  <a:pt x="19430" y="14996"/>
                  <a:pt x="19407" y="14955"/>
                </a:cubicBezTo>
                <a:cubicBezTo>
                  <a:pt x="19361" y="14939"/>
                  <a:pt x="19361" y="14947"/>
                  <a:pt x="19349" y="14923"/>
                </a:cubicBezTo>
                <a:lnTo>
                  <a:pt x="19333" y="14939"/>
                </a:lnTo>
                <a:lnTo>
                  <a:pt x="19323" y="14935"/>
                </a:lnTo>
                <a:lnTo>
                  <a:pt x="19315" y="14906"/>
                </a:lnTo>
                <a:cubicBezTo>
                  <a:pt x="19361" y="14898"/>
                  <a:pt x="19453" y="14890"/>
                  <a:pt x="19430" y="14841"/>
                </a:cubicBezTo>
                <a:cubicBezTo>
                  <a:pt x="19453" y="14841"/>
                  <a:pt x="19465" y="14858"/>
                  <a:pt x="19499" y="14858"/>
                </a:cubicBezTo>
                <a:cubicBezTo>
                  <a:pt x="19488" y="14858"/>
                  <a:pt x="19499" y="14858"/>
                  <a:pt x="19499" y="14850"/>
                </a:cubicBezTo>
                <a:cubicBezTo>
                  <a:pt x="19499" y="14841"/>
                  <a:pt x="19453" y="14817"/>
                  <a:pt x="19488" y="14825"/>
                </a:cubicBezTo>
                <a:cubicBezTo>
                  <a:pt x="19534" y="14833"/>
                  <a:pt x="19626" y="14809"/>
                  <a:pt x="19580" y="14760"/>
                </a:cubicBezTo>
                <a:cubicBezTo>
                  <a:pt x="19615" y="14760"/>
                  <a:pt x="19603" y="14785"/>
                  <a:pt x="19626" y="14793"/>
                </a:cubicBezTo>
                <a:cubicBezTo>
                  <a:pt x="19615" y="14785"/>
                  <a:pt x="19650" y="14793"/>
                  <a:pt x="19661" y="14793"/>
                </a:cubicBezTo>
                <a:cubicBezTo>
                  <a:pt x="19638" y="14768"/>
                  <a:pt x="19661" y="14768"/>
                  <a:pt x="19696" y="14776"/>
                </a:cubicBezTo>
                <a:cubicBezTo>
                  <a:pt x="19696" y="14768"/>
                  <a:pt x="19673" y="14768"/>
                  <a:pt x="19673" y="14752"/>
                </a:cubicBezTo>
                <a:cubicBezTo>
                  <a:pt x="19707" y="14760"/>
                  <a:pt x="19696" y="14744"/>
                  <a:pt x="19730" y="14752"/>
                </a:cubicBezTo>
                <a:cubicBezTo>
                  <a:pt x="19742" y="14768"/>
                  <a:pt x="19754" y="14776"/>
                  <a:pt x="19765" y="14776"/>
                </a:cubicBezTo>
                <a:cubicBezTo>
                  <a:pt x="19765" y="14768"/>
                  <a:pt x="19777" y="14760"/>
                  <a:pt x="19777" y="14752"/>
                </a:cubicBezTo>
                <a:cubicBezTo>
                  <a:pt x="19754" y="14752"/>
                  <a:pt x="19754" y="14760"/>
                  <a:pt x="19730" y="14752"/>
                </a:cubicBezTo>
                <a:cubicBezTo>
                  <a:pt x="19742" y="14736"/>
                  <a:pt x="19754" y="14728"/>
                  <a:pt x="19742" y="14720"/>
                </a:cubicBezTo>
                <a:cubicBezTo>
                  <a:pt x="19777" y="14752"/>
                  <a:pt x="19777" y="14703"/>
                  <a:pt x="19823" y="14736"/>
                </a:cubicBezTo>
                <a:cubicBezTo>
                  <a:pt x="19846" y="14695"/>
                  <a:pt x="19892" y="14671"/>
                  <a:pt x="19973" y="14679"/>
                </a:cubicBezTo>
                <a:cubicBezTo>
                  <a:pt x="19961" y="14646"/>
                  <a:pt x="19973" y="14663"/>
                  <a:pt x="19996" y="14671"/>
                </a:cubicBezTo>
                <a:cubicBezTo>
                  <a:pt x="20008" y="14638"/>
                  <a:pt x="20042" y="14614"/>
                  <a:pt x="20100" y="14630"/>
                </a:cubicBezTo>
                <a:cubicBezTo>
                  <a:pt x="20065" y="14590"/>
                  <a:pt x="20169" y="14606"/>
                  <a:pt x="20204" y="14614"/>
                </a:cubicBezTo>
                <a:cubicBezTo>
                  <a:pt x="20192" y="14614"/>
                  <a:pt x="20181" y="14630"/>
                  <a:pt x="20204" y="14638"/>
                </a:cubicBezTo>
                <a:cubicBezTo>
                  <a:pt x="20216" y="14638"/>
                  <a:pt x="20227" y="14630"/>
                  <a:pt x="20227" y="14614"/>
                </a:cubicBezTo>
                <a:cubicBezTo>
                  <a:pt x="20216" y="14614"/>
                  <a:pt x="20204" y="14606"/>
                  <a:pt x="20204" y="14598"/>
                </a:cubicBezTo>
                <a:cubicBezTo>
                  <a:pt x="20227" y="14598"/>
                  <a:pt x="20227" y="14573"/>
                  <a:pt x="20239" y="14557"/>
                </a:cubicBezTo>
                <a:cubicBezTo>
                  <a:pt x="20250" y="14614"/>
                  <a:pt x="20308" y="14646"/>
                  <a:pt x="20227" y="14638"/>
                </a:cubicBezTo>
                <a:cubicBezTo>
                  <a:pt x="20239" y="14671"/>
                  <a:pt x="20204" y="14671"/>
                  <a:pt x="20204" y="14695"/>
                </a:cubicBezTo>
                <a:cubicBezTo>
                  <a:pt x="20169" y="14695"/>
                  <a:pt x="20158" y="14679"/>
                  <a:pt x="20135" y="14687"/>
                </a:cubicBezTo>
                <a:cubicBezTo>
                  <a:pt x="20123" y="14671"/>
                  <a:pt x="20158" y="14671"/>
                  <a:pt x="20123" y="14663"/>
                </a:cubicBezTo>
                <a:cubicBezTo>
                  <a:pt x="20088" y="14687"/>
                  <a:pt x="20042" y="14711"/>
                  <a:pt x="20088" y="14752"/>
                </a:cubicBezTo>
                <a:cubicBezTo>
                  <a:pt x="20054" y="14752"/>
                  <a:pt x="20042" y="14728"/>
                  <a:pt x="20008" y="14720"/>
                </a:cubicBezTo>
                <a:cubicBezTo>
                  <a:pt x="20042" y="14768"/>
                  <a:pt x="19961" y="14752"/>
                  <a:pt x="19950" y="14760"/>
                </a:cubicBezTo>
                <a:cubicBezTo>
                  <a:pt x="19961" y="14752"/>
                  <a:pt x="19961" y="14744"/>
                  <a:pt x="19950" y="14720"/>
                </a:cubicBezTo>
                <a:cubicBezTo>
                  <a:pt x="19996" y="14736"/>
                  <a:pt x="20019" y="14711"/>
                  <a:pt x="19985" y="14695"/>
                </a:cubicBezTo>
                <a:cubicBezTo>
                  <a:pt x="19927" y="14687"/>
                  <a:pt x="19938" y="14720"/>
                  <a:pt x="19892" y="14720"/>
                </a:cubicBezTo>
                <a:cubicBezTo>
                  <a:pt x="19892" y="14728"/>
                  <a:pt x="19892" y="14736"/>
                  <a:pt x="19904" y="14736"/>
                </a:cubicBezTo>
                <a:cubicBezTo>
                  <a:pt x="19927" y="14752"/>
                  <a:pt x="19927" y="14728"/>
                  <a:pt x="19938" y="14744"/>
                </a:cubicBezTo>
                <a:cubicBezTo>
                  <a:pt x="19915" y="14744"/>
                  <a:pt x="19950" y="14768"/>
                  <a:pt x="19950" y="14776"/>
                </a:cubicBezTo>
                <a:cubicBezTo>
                  <a:pt x="19869" y="14768"/>
                  <a:pt x="19961" y="14833"/>
                  <a:pt x="19915" y="14833"/>
                </a:cubicBezTo>
                <a:cubicBezTo>
                  <a:pt x="19892" y="14817"/>
                  <a:pt x="19915" y="14809"/>
                  <a:pt x="19892" y="14801"/>
                </a:cubicBezTo>
                <a:cubicBezTo>
                  <a:pt x="19869" y="14817"/>
                  <a:pt x="19846" y="14825"/>
                  <a:pt x="19834" y="14850"/>
                </a:cubicBezTo>
                <a:cubicBezTo>
                  <a:pt x="19800" y="14850"/>
                  <a:pt x="19800" y="14833"/>
                  <a:pt x="19777" y="14833"/>
                </a:cubicBezTo>
                <a:cubicBezTo>
                  <a:pt x="19777" y="14850"/>
                  <a:pt x="19777" y="14866"/>
                  <a:pt x="19777" y="14874"/>
                </a:cubicBezTo>
                <a:cubicBezTo>
                  <a:pt x="19742" y="14866"/>
                  <a:pt x="19742" y="14825"/>
                  <a:pt x="19719" y="14817"/>
                </a:cubicBezTo>
                <a:cubicBezTo>
                  <a:pt x="19684" y="14809"/>
                  <a:pt x="19696" y="14825"/>
                  <a:pt x="19684" y="14825"/>
                </a:cubicBezTo>
                <a:cubicBezTo>
                  <a:pt x="19719" y="14850"/>
                  <a:pt x="19696" y="14858"/>
                  <a:pt x="19673" y="14858"/>
                </a:cubicBezTo>
                <a:cubicBezTo>
                  <a:pt x="19719" y="14882"/>
                  <a:pt x="19684" y="14882"/>
                  <a:pt x="19707" y="14890"/>
                </a:cubicBezTo>
                <a:cubicBezTo>
                  <a:pt x="19719" y="14898"/>
                  <a:pt x="19719" y="14898"/>
                  <a:pt x="19719" y="14906"/>
                </a:cubicBezTo>
                <a:cubicBezTo>
                  <a:pt x="19684" y="14906"/>
                  <a:pt x="19696" y="14874"/>
                  <a:pt x="19661" y="14874"/>
                </a:cubicBezTo>
                <a:cubicBezTo>
                  <a:pt x="19615" y="14874"/>
                  <a:pt x="19696" y="14939"/>
                  <a:pt x="19650" y="14931"/>
                </a:cubicBezTo>
                <a:cubicBezTo>
                  <a:pt x="19650" y="14923"/>
                  <a:pt x="19638" y="14906"/>
                  <a:pt x="19615" y="14898"/>
                </a:cubicBezTo>
                <a:cubicBezTo>
                  <a:pt x="19546" y="14898"/>
                  <a:pt x="19626" y="14971"/>
                  <a:pt x="19626" y="14979"/>
                </a:cubicBezTo>
                <a:cubicBezTo>
                  <a:pt x="19615" y="14963"/>
                  <a:pt x="19592" y="14963"/>
                  <a:pt x="19569" y="14955"/>
                </a:cubicBezTo>
                <a:cubicBezTo>
                  <a:pt x="19557" y="14931"/>
                  <a:pt x="19580" y="14914"/>
                  <a:pt x="19557" y="14898"/>
                </a:cubicBezTo>
                <a:cubicBezTo>
                  <a:pt x="19488" y="14906"/>
                  <a:pt x="19557" y="14947"/>
                  <a:pt x="19546" y="14979"/>
                </a:cubicBezTo>
                <a:cubicBezTo>
                  <a:pt x="19523" y="14979"/>
                  <a:pt x="19523" y="14963"/>
                  <a:pt x="19499" y="14963"/>
                </a:cubicBezTo>
                <a:cubicBezTo>
                  <a:pt x="19511" y="14979"/>
                  <a:pt x="19511" y="14988"/>
                  <a:pt x="19523" y="15004"/>
                </a:cubicBezTo>
                <a:cubicBezTo>
                  <a:pt x="19546" y="15012"/>
                  <a:pt x="19534" y="14979"/>
                  <a:pt x="19569" y="15004"/>
                </a:cubicBezTo>
                <a:cubicBezTo>
                  <a:pt x="19546" y="15012"/>
                  <a:pt x="19523" y="15012"/>
                  <a:pt x="19523" y="15028"/>
                </a:cubicBezTo>
                <a:cubicBezTo>
                  <a:pt x="19580" y="15012"/>
                  <a:pt x="19638" y="14988"/>
                  <a:pt x="19684" y="14963"/>
                </a:cubicBezTo>
                <a:cubicBezTo>
                  <a:pt x="19707" y="15020"/>
                  <a:pt x="19523" y="15004"/>
                  <a:pt x="19592" y="15061"/>
                </a:cubicBezTo>
                <a:cubicBezTo>
                  <a:pt x="19603" y="15085"/>
                  <a:pt x="19580" y="15085"/>
                  <a:pt x="19569" y="15093"/>
                </a:cubicBezTo>
                <a:cubicBezTo>
                  <a:pt x="19557" y="15077"/>
                  <a:pt x="19557" y="15069"/>
                  <a:pt x="19546" y="15069"/>
                </a:cubicBezTo>
                <a:cubicBezTo>
                  <a:pt x="19511" y="15077"/>
                  <a:pt x="19465" y="15077"/>
                  <a:pt x="19442" y="15093"/>
                </a:cubicBezTo>
                <a:cubicBezTo>
                  <a:pt x="19430" y="15085"/>
                  <a:pt x="19430" y="15069"/>
                  <a:pt x="19419" y="15069"/>
                </a:cubicBezTo>
                <a:cubicBezTo>
                  <a:pt x="19430" y="15085"/>
                  <a:pt x="19372" y="15069"/>
                  <a:pt x="19395" y="15093"/>
                </a:cubicBezTo>
                <a:cubicBezTo>
                  <a:pt x="19407" y="15093"/>
                  <a:pt x="19407" y="15085"/>
                  <a:pt x="19442" y="15093"/>
                </a:cubicBezTo>
                <a:cubicBezTo>
                  <a:pt x="19442" y="15126"/>
                  <a:pt x="19430" y="15126"/>
                  <a:pt x="19465" y="15174"/>
                </a:cubicBezTo>
                <a:cubicBezTo>
                  <a:pt x="19419" y="15174"/>
                  <a:pt x="19476" y="15199"/>
                  <a:pt x="19407" y="15199"/>
                </a:cubicBezTo>
                <a:cubicBezTo>
                  <a:pt x="19442" y="15248"/>
                  <a:pt x="19326" y="15248"/>
                  <a:pt x="19292" y="15272"/>
                </a:cubicBezTo>
                <a:cubicBezTo>
                  <a:pt x="19292" y="15264"/>
                  <a:pt x="19292" y="15256"/>
                  <a:pt x="19280" y="15248"/>
                </a:cubicBezTo>
                <a:cubicBezTo>
                  <a:pt x="19280" y="15256"/>
                  <a:pt x="19268" y="15256"/>
                  <a:pt x="19257" y="15248"/>
                </a:cubicBezTo>
                <a:cubicBezTo>
                  <a:pt x="19292" y="15272"/>
                  <a:pt x="19303" y="15296"/>
                  <a:pt x="19257" y="15288"/>
                </a:cubicBezTo>
                <a:cubicBezTo>
                  <a:pt x="19245" y="15288"/>
                  <a:pt x="19234" y="15272"/>
                  <a:pt x="19222" y="15272"/>
                </a:cubicBezTo>
                <a:cubicBezTo>
                  <a:pt x="19234" y="15288"/>
                  <a:pt x="19257" y="15288"/>
                  <a:pt x="19245" y="15296"/>
                </a:cubicBezTo>
                <a:cubicBezTo>
                  <a:pt x="19222" y="15296"/>
                  <a:pt x="19211" y="15288"/>
                  <a:pt x="19199" y="15280"/>
                </a:cubicBezTo>
                <a:cubicBezTo>
                  <a:pt x="19211" y="15288"/>
                  <a:pt x="19222" y="15296"/>
                  <a:pt x="19222" y="15304"/>
                </a:cubicBezTo>
                <a:cubicBezTo>
                  <a:pt x="19211" y="15329"/>
                  <a:pt x="19130" y="15321"/>
                  <a:pt x="19153" y="15353"/>
                </a:cubicBezTo>
                <a:cubicBezTo>
                  <a:pt x="19118" y="15353"/>
                  <a:pt x="19130" y="15321"/>
                  <a:pt x="19095" y="15321"/>
                </a:cubicBezTo>
                <a:cubicBezTo>
                  <a:pt x="19141" y="15394"/>
                  <a:pt x="19060" y="15394"/>
                  <a:pt x="18991" y="15378"/>
                </a:cubicBezTo>
                <a:cubicBezTo>
                  <a:pt x="19003" y="15386"/>
                  <a:pt x="18991" y="15378"/>
                  <a:pt x="18980" y="15369"/>
                </a:cubicBezTo>
                <a:cubicBezTo>
                  <a:pt x="18991" y="15361"/>
                  <a:pt x="18968" y="15313"/>
                  <a:pt x="18922" y="15296"/>
                </a:cubicBezTo>
                <a:cubicBezTo>
                  <a:pt x="18922" y="15321"/>
                  <a:pt x="18945" y="15329"/>
                  <a:pt x="18922" y="15337"/>
                </a:cubicBezTo>
                <a:cubicBezTo>
                  <a:pt x="18945" y="15345"/>
                  <a:pt x="18968" y="15353"/>
                  <a:pt x="18968" y="15378"/>
                </a:cubicBezTo>
                <a:cubicBezTo>
                  <a:pt x="18933" y="15369"/>
                  <a:pt x="18933" y="15345"/>
                  <a:pt x="18899" y="15337"/>
                </a:cubicBezTo>
                <a:cubicBezTo>
                  <a:pt x="18887" y="15345"/>
                  <a:pt x="18864" y="15329"/>
                  <a:pt x="18864" y="15345"/>
                </a:cubicBezTo>
                <a:cubicBezTo>
                  <a:pt x="18922" y="15418"/>
                  <a:pt x="18829" y="15434"/>
                  <a:pt x="18841" y="15483"/>
                </a:cubicBezTo>
                <a:cubicBezTo>
                  <a:pt x="18829" y="15467"/>
                  <a:pt x="18829" y="15451"/>
                  <a:pt x="18795" y="15442"/>
                </a:cubicBezTo>
                <a:cubicBezTo>
                  <a:pt x="18783" y="15459"/>
                  <a:pt x="18760" y="15451"/>
                  <a:pt x="18806" y="15491"/>
                </a:cubicBezTo>
                <a:cubicBezTo>
                  <a:pt x="18737" y="15475"/>
                  <a:pt x="18841" y="15524"/>
                  <a:pt x="18783" y="15516"/>
                </a:cubicBezTo>
                <a:cubicBezTo>
                  <a:pt x="18783" y="15491"/>
                  <a:pt x="18760" y="15483"/>
                  <a:pt x="18737" y="15467"/>
                </a:cubicBezTo>
                <a:cubicBezTo>
                  <a:pt x="18726" y="15467"/>
                  <a:pt x="18726" y="15475"/>
                  <a:pt x="18726" y="15475"/>
                </a:cubicBezTo>
                <a:cubicBezTo>
                  <a:pt x="18737" y="15491"/>
                  <a:pt x="18760" y="15499"/>
                  <a:pt x="18760" y="15516"/>
                </a:cubicBezTo>
                <a:cubicBezTo>
                  <a:pt x="18714" y="15491"/>
                  <a:pt x="18714" y="15524"/>
                  <a:pt x="18749" y="15540"/>
                </a:cubicBezTo>
                <a:cubicBezTo>
                  <a:pt x="18633" y="15556"/>
                  <a:pt x="18645" y="15646"/>
                  <a:pt x="18506" y="15613"/>
                </a:cubicBezTo>
                <a:cubicBezTo>
                  <a:pt x="18529" y="15637"/>
                  <a:pt x="18495" y="15629"/>
                  <a:pt x="18518" y="15662"/>
                </a:cubicBezTo>
                <a:cubicBezTo>
                  <a:pt x="18448" y="15646"/>
                  <a:pt x="18460" y="15670"/>
                  <a:pt x="18483" y="15702"/>
                </a:cubicBezTo>
                <a:cubicBezTo>
                  <a:pt x="18448" y="15711"/>
                  <a:pt x="18414" y="15694"/>
                  <a:pt x="18437" y="15735"/>
                </a:cubicBezTo>
                <a:cubicBezTo>
                  <a:pt x="18402" y="15735"/>
                  <a:pt x="18425" y="15702"/>
                  <a:pt x="18391" y="15702"/>
                </a:cubicBezTo>
                <a:cubicBezTo>
                  <a:pt x="18356" y="15694"/>
                  <a:pt x="18391" y="15727"/>
                  <a:pt x="18344" y="15702"/>
                </a:cubicBezTo>
                <a:cubicBezTo>
                  <a:pt x="18356" y="15727"/>
                  <a:pt x="18344" y="15727"/>
                  <a:pt x="18321" y="15727"/>
                </a:cubicBezTo>
                <a:cubicBezTo>
                  <a:pt x="18321" y="15719"/>
                  <a:pt x="18321" y="15711"/>
                  <a:pt x="18298" y="15702"/>
                </a:cubicBezTo>
                <a:cubicBezTo>
                  <a:pt x="18263" y="15767"/>
                  <a:pt x="18136" y="15808"/>
                  <a:pt x="18125" y="15873"/>
                </a:cubicBezTo>
                <a:cubicBezTo>
                  <a:pt x="18160" y="15873"/>
                  <a:pt x="18171" y="15832"/>
                  <a:pt x="18206" y="15849"/>
                </a:cubicBezTo>
                <a:cubicBezTo>
                  <a:pt x="18194" y="15849"/>
                  <a:pt x="18183" y="15857"/>
                  <a:pt x="18206" y="15857"/>
                </a:cubicBezTo>
                <a:cubicBezTo>
                  <a:pt x="18229" y="15857"/>
                  <a:pt x="18252" y="15857"/>
                  <a:pt x="18217" y="15841"/>
                </a:cubicBezTo>
                <a:cubicBezTo>
                  <a:pt x="18240" y="15824"/>
                  <a:pt x="18275" y="15865"/>
                  <a:pt x="18287" y="15889"/>
                </a:cubicBezTo>
                <a:cubicBezTo>
                  <a:pt x="18229" y="15881"/>
                  <a:pt x="18148" y="15873"/>
                  <a:pt x="18206" y="15922"/>
                </a:cubicBezTo>
                <a:cubicBezTo>
                  <a:pt x="18160" y="15906"/>
                  <a:pt x="18206" y="15946"/>
                  <a:pt x="18160" y="15930"/>
                </a:cubicBezTo>
                <a:cubicBezTo>
                  <a:pt x="18136" y="15914"/>
                  <a:pt x="18171" y="15914"/>
                  <a:pt x="18148" y="15906"/>
                </a:cubicBezTo>
                <a:cubicBezTo>
                  <a:pt x="18131" y="15901"/>
                  <a:pt x="18125" y="15903"/>
                  <a:pt x="18123" y="15909"/>
                </a:cubicBezTo>
                <a:lnTo>
                  <a:pt x="18124" y="15923"/>
                </a:lnTo>
                <a:lnTo>
                  <a:pt x="18090" y="15889"/>
                </a:lnTo>
                <a:cubicBezTo>
                  <a:pt x="18102" y="15889"/>
                  <a:pt x="18125" y="15906"/>
                  <a:pt x="18113" y="15873"/>
                </a:cubicBezTo>
                <a:cubicBezTo>
                  <a:pt x="18067" y="15873"/>
                  <a:pt x="18079" y="15841"/>
                  <a:pt x="18032" y="15832"/>
                </a:cubicBezTo>
                <a:cubicBezTo>
                  <a:pt x="18044" y="15841"/>
                  <a:pt x="18021" y="15849"/>
                  <a:pt x="18021" y="15849"/>
                </a:cubicBezTo>
                <a:cubicBezTo>
                  <a:pt x="18090" y="15914"/>
                  <a:pt x="18090" y="15971"/>
                  <a:pt x="18067" y="15995"/>
                </a:cubicBezTo>
                <a:cubicBezTo>
                  <a:pt x="18067" y="15971"/>
                  <a:pt x="18021" y="15979"/>
                  <a:pt x="18021" y="15987"/>
                </a:cubicBezTo>
                <a:cubicBezTo>
                  <a:pt x="18056" y="16019"/>
                  <a:pt x="17986" y="16011"/>
                  <a:pt x="17963" y="16027"/>
                </a:cubicBezTo>
                <a:cubicBezTo>
                  <a:pt x="17963" y="16011"/>
                  <a:pt x="17952" y="15995"/>
                  <a:pt x="17940" y="15995"/>
                </a:cubicBezTo>
                <a:cubicBezTo>
                  <a:pt x="17905" y="15995"/>
                  <a:pt x="17975" y="16044"/>
                  <a:pt x="17952" y="16044"/>
                </a:cubicBezTo>
                <a:cubicBezTo>
                  <a:pt x="17905" y="16011"/>
                  <a:pt x="17928" y="16052"/>
                  <a:pt x="17917" y="16060"/>
                </a:cubicBezTo>
                <a:cubicBezTo>
                  <a:pt x="17905" y="16044"/>
                  <a:pt x="17871" y="16044"/>
                  <a:pt x="17848" y="16036"/>
                </a:cubicBezTo>
                <a:cubicBezTo>
                  <a:pt x="17859" y="16052"/>
                  <a:pt x="17848" y="16052"/>
                  <a:pt x="17848" y="16060"/>
                </a:cubicBezTo>
                <a:cubicBezTo>
                  <a:pt x="17859" y="16052"/>
                  <a:pt x="17871" y="16044"/>
                  <a:pt x="17894" y="16068"/>
                </a:cubicBezTo>
                <a:cubicBezTo>
                  <a:pt x="17859" y="16068"/>
                  <a:pt x="17836" y="16076"/>
                  <a:pt x="17882" y="16109"/>
                </a:cubicBezTo>
                <a:cubicBezTo>
                  <a:pt x="17848" y="16109"/>
                  <a:pt x="17859" y="16084"/>
                  <a:pt x="17836" y="16084"/>
                </a:cubicBezTo>
                <a:cubicBezTo>
                  <a:pt x="17859" y="16125"/>
                  <a:pt x="17825" y="16092"/>
                  <a:pt x="17813" y="16100"/>
                </a:cubicBezTo>
                <a:cubicBezTo>
                  <a:pt x="17813" y="16117"/>
                  <a:pt x="17836" y="16125"/>
                  <a:pt x="17859" y="16141"/>
                </a:cubicBezTo>
                <a:cubicBezTo>
                  <a:pt x="17825" y="16117"/>
                  <a:pt x="17894" y="16125"/>
                  <a:pt x="17905" y="16109"/>
                </a:cubicBezTo>
                <a:cubicBezTo>
                  <a:pt x="17905" y="16125"/>
                  <a:pt x="17928" y="16133"/>
                  <a:pt x="17940" y="16141"/>
                </a:cubicBezTo>
                <a:cubicBezTo>
                  <a:pt x="17917" y="16149"/>
                  <a:pt x="17894" y="16149"/>
                  <a:pt x="17905" y="16165"/>
                </a:cubicBezTo>
                <a:cubicBezTo>
                  <a:pt x="17940" y="16190"/>
                  <a:pt x="17952" y="16182"/>
                  <a:pt x="17975" y="16182"/>
                </a:cubicBezTo>
                <a:cubicBezTo>
                  <a:pt x="17928" y="16198"/>
                  <a:pt x="17905" y="16190"/>
                  <a:pt x="17848" y="16165"/>
                </a:cubicBezTo>
                <a:cubicBezTo>
                  <a:pt x="17859" y="16198"/>
                  <a:pt x="17790" y="16165"/>
                  <a:pt x="17755" y="16174"/>
                </a:cubicBezTo>
                <a:cubicBezTo>
                  <a:pt x="17732" y="16157"/>
                  <a:pt x="17732" y="16133"/>
                  <a:pt x="17709" y="16125"/>
                </a:cubicBezTo>
                <a:cubicBezTo>
                  <a:pt x="17697" y="16141"/>
                  <a:pt x="17663" y="16141"/>
                  <a:pt x="17651" y="16157"/>
                </a:cubicBezTo>
                <a:cubicBezTo>
                  <a:pt x="17663" y="16174"/>
                  <a:pt x="17709" y="16190"/>
                  <a:pt x="17674" y="16190"/>
                </a:cubicBezTo>
                <a:cubicBezTo>
                  <a:pt x="17651" y="16174"/>
                  <a:pt x="17674" y="16165"/>
                  <a:pt x="17628" y="16157"/>
                </a:cubicBezTo>
                <a:cubicBezTo>
                  <a:pt x="17651" y="16182"/>
                  <a:pt x="17628" y="16165"/>
                  <a:pt x="17617" y="16182"/>
                </a:cubicBezTo>
                <a:cubicBezTo>
                  <a:pt x="17628" y="16190"/>
                  <a:pt x="17640" y="16206"/>
                  <a:pt x="17663" y="16214"/>
                </a:cubicBezTo>
                <a:cubicBezTo>
                  <a:pt x="17663" y="16206"/>
                  <a:pt x="17686" y="16198"/>
                  <a:pt x="17697" y="16214"/>
                </a:cubicBezTo>
                <a:cubicBezTo>
                  <a:pt x="17686" y="16222"/>
                  <a:pt x="17663" y="16214"/>
                  <a:pt x="17674" y="16239"/>
                </a:cubicBezTo>
                <a:cubicBezTo>
                  <a:pt x="17697" y="16247"/>
                  <a:pt x="17709" y="16222"/>
                  <a:pt x="17709" y="16247"/>
                </a:cubicBezTo>
                <a:cubicBezTo>
                  <a:pt x="17697" y="16247"/>
                  <a:pt x="17709" y="16255"/>
                  <a:pt x="17721" y="16263"/>
                </a:cubicBezTo>
                <a:cubicBezTo>
                  <a:pt x="17697" y="16263"/>
                  <a:pt x="17674" y="16255"/>
                  <a:pt x="17651" y="16239"/>
                </a:cubicBezTo>
                <a:cubicBezTo>
                  <a:pt x="17651" y="16247"/>
                  <a:pt x="17617" y="16239"/>
                  <a:pt x="17628" y="16255"/>
                </a:cubicBezTo>
                <a:cubicBezTo>
                  <a:pt x="17594" y="16247"/>
                  <a:pt x="17536" y="16214"/>
                  <a:pt x="17536" y="16239"/>
                </a:cubicBezTo>
                <a:cubicBezTo>
                  <a:pt x="17547" y="16263"/>
                  <a:pt x="17594" y="16255"/>
                  <a:pt x="17594" y="16287"/>
                </a:cubicBezTo>
                <a:cubicBezTo>
                  <a:pt x="17559" y="16279"/>
                  <a:pt x="17559" y="16247"/>
                  <a:pt x="17524" y="16247"/>
                </a:cubicBezTo>
                <a:cubicBezTo>
                  <a:pt x="17490" y="16255"/>
                  <a:pt x="17455" y="16271"/>
                  <a:pt x="17466" y="16312"/>
                </a:cubicBezTo>
                <a:cubicBezTo>
                  <a:pt x="17420" y="16279"/>
                  <a:pt x="17432" y="16328"/>
                  <a:pt x="17420" y="16328"/>
                </a:cubicBezTo>
                <a:cubicBezTo>
                  <a:pt x="17397" y="16328"/>
                  <a:pt x="17351" y="16295"/>
                  <a:pt x="17351" y="16312"/>
                </a:cubicBezTo>
                <a:cubicBezTo>
                  <a:pt x="17363" y="16336"/>
                  <a:pt x="17386" y="16377"/>
                  <a:pt x="17397" y="16393"/>
                </a:cubicBezTo>
                <a:cubicBezTo>
                  <a:pt x="17374" y="16385"/>
                  <a:pt x="17351" y="16377"/>
                  <a:pt x="17328" y="16377"/>
                </a:cubicBezTo>
                <a:cubicBezTo>
                  <a:pt x="17293" y="16360"/>
                  <a:pt x="17351" y="16360"/>
                  <a:pt x="17316" y="16344"/>
                </a:cubicBezTo>
                <a:cubicBezTo>
                  <a:pt x="17293" y="16352"/>
                  <a:pt x="17247" y="16369"/>
                  <a:pt x="17282" y="16401"/>
                </a:cubicBezTo>
                <a:cubicBezTo>
                  <a:pt x="17305" y="16401"/>
                  <a:pt x="17293" y="16377"/>
                  <a:pt x="17328" y="16393"/>
                </a:cubicBezTo>
                <a:cubicBezTo>
                  <a:pt x="17328" y="16425"/>
                  <a:pt x="17270" y="16434"/>
                  <a:pt x="17247" y="16442"/>
                </a:cubicBezTo>
                <a:cubicBezTo>
                  <a:pt x="17247" y="16450"/>
                  <a:pt x="17247" y="16458"/>
                  <a:pt x="17247" y="16458"/>
                </a:cubicBezTo>
                <a:cubicBezTo>
                  <a:pt x="17270" y="16482"/>
                  <a:pt x="17293" y="16507"/>
                  <a:pt x="17316" y="16523"/>
                </a:cubicBezTo>
                <a:cubicBezTo>
                  <a:pt x="17316" y="16523"/>
                  <a:pt x="17316" y="16515"/>
                  <a:pt x="17316" y="16499"/>
                </a:cubicBezTo>
                <a:cubicBezTo>
                  <a:pt x="17293" y="16482"/>
                  <a:pt x="17282" y="16466"/>
                  <a:pt x="17270" y="16450"/>
                </a:cubicBezTo>
                <a:cubicBezTo>
                  <a:pt x="17293" y="16450"/>
                  <a:pt x="17316" y="16450"/>
                  <a:pt x="17316" y="16425"/>
                </a:cubicBezTo>
                <a:cubicBezTo>
                  <a:pt x="17328" y="16434"/>
                  <a:pt x="17328" y="16442"/>
                  <a:pt x="17339" y="16450"/>
                </a:cubicBezTo>
                <a:cubicBezTo>
                  <a:pt x="17316" y="16417"/>
                  <a:pt x="17351" y="16442"/>
                  <a:pt x="17351" y="16417"/>
                </a:cubicBezTo>
                <a:cubicBezTo>
                  <a:pt x="17363" y="16442"/>
                  <a:pt x="17363" y="16474"/>
                  <a:pt x="17397" y="16499"/>
                </a:cubicBezTo>
                <a:cubicBezTo>
                  <a:pt x="17397" y="16499"/>
                  <a:pt x="17397" y="16490"/>
                  <a:pt x="17397" y="16482"/>
                </a:cubicBezTo>
                <a:cubicBezTo>
                  <a:pt x="17397" y="16458"/>
                  <a:pt x="17386" y="16442"/>
                  <a:pt x="17409" y="16442"/>
                </a:cubicBezTo>
                <a:cubicBezTo>
                  <a:pt x="17409" y="16442"/>
                  <a:pt x="17409" y="16442"/>
                  <a:pt x="17420" y="16442"/>
                </a:cubicBezTo>
                <a:cubicBezTo>
                  <a:pt x="17420" y="16442"/>
                  <a:pt x="17420" y="16442"/>
                  <a:pt x="17420" y="16450"/>
                </a:cubicBezTo>
                <a:cubicBezTo>
                  <a:pt x="17432" y="16458"/>
                  <a:pt x="17432" y="16474"/>
                  <a:pt x="17455" y="16482"/>
                </a:cubicBezTo>
                <a:cubicBezTo>
                  <a:pt x="17466" y="16482"/>
                  <a:pt x="17455" y="16450"/>
                  <a:pt x="17490" y="16474"/>
                </a:cubicBezTo>
                <a:cubicBezTo>
                  <a:pt x="17501" y="16490"/>
                  <a:pt x="17501" y="16499"/>
                  <a:pt x="17524" y="16515"/>
                </a:cubicBezTo>
                <a:cubicBezTo>
                  <a:pt x="17547" y="16531"/>
                  <a:pt x="17524" y="16490"/>
                  <a:pt x="17570" y="16523"/>
                </a:cubicBezTo>
                <a:cubicBezTo>
                  <a:pt x="17559" y="16515"/>
                  <a:pt x="17559" y="16507"/>
                  <a:pt x="17547" y="16499"/>
                </a:cubicBezTo>
                <a:cubicBezTo>
                  <a:pt x="17594" y="16523"/>
                  <a:pt x="17605" y="16515"/>
                  <a:pt x="17617" y="16499"/>
                </a:cubicBezTo>
                <a:cubicBezTo>
                  <a:pt x="17663" y="16539"/>
                  <a:pt x="17651" y="16515"/>
                  <a:pt x="17697" y="16539"/>
                </a:cubicBezTo>
                <a:cubicBezTo>
                  <a:pt x="17686" y="16620"/>
                  <a:pt x="17617" y="16620"/>
                  <a:pt x="17628" y="16718"/>
                </a:cubicBezTo>
                <a:cubicBezTo>
                  <a:pt x="17594" y="16710"/>
                  <a:pt x="17594" y="16742"/>
                  <a:pt x="17605" y="16775"/>
                </a:cubicBezTo>
                <a:lnTo>
                  <a:pt x="17605" y="16783"/>
                </a:lnTo>
                <a:cubicBezTo>
                  <a:pt x="17605" y="16815"/>
                  <a:pt x="17628" y="16872"/>
                  <a:pt x="17594" y="16864"/>
                </a:cubicBezTo>
                <a:cubicBezTo>
                  <a:pt x="17617" y="16888"/>
                  <a:pt x="17617" y="16905"/>
                  <a:pt x="17605" y="16905"/>
                </a:cubicBezTo>
                <a:cubicBezTo>
                  <a:pt x="17594" y="16888"/>
                  <a:pt x="17594" y="16856"/>
                  <a:pt x="17570" y="16840"/>
                </a:cubicBezTo>
                <a:cubicBezTo>
                  <a:pt x="17559" y="16856"/>
                  <a:pt x="17617" y="16921"/>
                  <a:pt x="17617" y="16945"/>
                </a:cubicBezTo>
                <a:cubicBezTo>
                  <a:pt x="17605" y="16937"/>
                  <a:pt x="17594" y="16921"/>
                  <a:pt x="17582" y="16913"/>
                </a:cubicBezTo>
                <a:cubicBezTo>
                  <a:pt x="17582" y="16929"/>
                  <a:pt x="17582" y="16962"/>
                  <a:pt x="17559" y="16921"/>
                </a:cubicBezTo>
                <a:cubicBezTo>
                  <a:pt x="17559" y="16929"/>
                  <a:pt x="17559" y="16929"/>
                  <a:pt x="17559" y="16929"/>
                </a:cubicBezTo>
                <a:cubicBezTo>
                  <a:pt x="17570" y="16953"/>
                  <a:pt x="17582" y="16970"/>
                  <a:pt x="17605" y="16986"/>
                </a:cubicBezTo>
                <a:cubicBezTo>
                  <a:pt x="17605" y="16978"/>
                  <a:pt x="17594" y="16962"/>
                  <a:pt x="17582" y="16953"/>
                </a:cubicBezTo>
                <a:cubicBezTo>
                  <a:pt x="17628" y="16978"/>
                  <a:pt x="17582" y="16929"/>
                  <a:pt x="17594" y="16937"/>
                </a:cubicBezTo>
                <a:cubicBezTo>
                  <a:pt x="17628" y="16978"/>
                  <a:pt x="17605" y="16953"/>
                  <a:pt x="17617" y="16986"/>
                </a:cubicBezTo>
                <a:cubicBezTo>
                  <a:pt x="17640" y="17002"/>
                  <a:pt x="17663" y="17018"/>
                  <a:pt x="17663" y="17010"/>
                </a:cubicBezTo>
                <a:cubicBezTo>
                  <a:pt x="17674" y="17027"/>
                  <a:pt x="17674" y="17051"/>
                  <a:pt x="17697" y="17067"/>
                </a:cubicBezTo>
                <a:cubicBezTo>
                  <a:pt x="17674" y="17027"/>
                  <a:pt x="17617" y="16929"/>
                  <a:pt x="17674" y="16978"/>
                </a:cubicBezTo>
                <a:cubicBezTo>
                  <a:pt x="17674" y="16970"/>
                  <a:pt x="17674" y="16962"/>
                  <a:pt x="17686" y="16953"/>
                </a:cubicBezTo>
                <a:cubicBezTo>
                  <a:pt x="17674" y="16945"/>
                  <a:pt x="17663" y="16937"/>
                  <a:pt x="17651" y="16929"/>
                </a:cubicBezTo>
                <a:cubicBezTo>
                  <a:pt x="17674" y="16937"/>
                  <a:pt x="17686" y="16945"/>
                  <a:pt x="17686" y="16937"/>
                </a:cubicBezTo>
                <a:cubicBezTo>
                  <a:pt x="17663" y="16832"/>
                  <a:pt x="17732" y="16799"/>
                  <a:pt x="17767" y="16758"/>
                </a:cubicBezTo>
                <a:cubicBezTo>
                  <a:pt x="17790" y="16815"/>
                  <a:pt x="17790" y="16815"/>
                  <a:pt x="17801" y="16848"/>
                </a:cubicBezTo>
                <a:cubicBezTo>
                  <a:pt x="17813" y="16848"/>
                  <a:pt x="17825" y="16840"/>
                  <a:pt x="17825" y="16823"/>
                </a:cubicBezTo>
                <a:cubicBezTo>
                  <a:pt x="17836" y="16823"/>
                  <a:pt x="17871" y="16856"/>
                  <a:pt x="17871" y="16848"/>
                </a:cubicBezTo>
                <a:cubicBezTo>
                  <a:pt x="17836" y="16799"/>
                  <a:pt x="17905" y="16856"/>
                  <a:pt x="17882" y="16807"/>
                </a:cubicBezTo>
                <a:cubicBezTo>
                  <a:pt x="17905" y="16832"/>
                  <a:pt x="17894" y="16807"/>
                  <a:pt x="17917" y="16815"/>
                </a:cubicBezTo>
                <a:cubicBezTo>
                  <a:pt x="17917" y="16832"/>
                  <a:pt x="17905" y="16823"/>
                  <a:pt x="17917" y="16840"/>
                </a:cubicBezTo>
                <a:cubicBezTo>
                  <a:pt x="17928" y="16856"/>
                  <a:pt x="17952" y="16880"/>
                  <a:pt x="17952" y="16872"/>
                </a:cubicBezTo>
                <a:cubicBezTo>
                  <a:pt x="17986" y="16945"/>
                  <a:pt x="17986" y="16986"/>
                  <a:pt x="18009" y="17043"/>
                </a:cubicBezTo>
                <a:cubicBezTo>
                  <a:pt x="18009" y="17075"/>
                  <a:pt x="18032" y="17165"/>
                  <a:pt x="18009" y="17165"/>
                </a:cubicBezTo>
                <a:cubicBezTo>
                  <a:pt x="18056" y="17238"/>
                  <a:pt x="18032" y="17270"/>
                  <a:pt x="18021" y="17295"/>
                </a:cubicBezTo>
                <a:cubicBezTo>
                  <a:pt x="18044" y="17360"/>
                  <a:pt x="18032" y="17376"/>
                  <a:pt x="18021" y="17408"/>
                </a:cubicBezTo>
                <a:cubicBezTo>
                  <a:pt x="18009" y="17400"/>
                  <a:pt x="18009" y="17392"/>
                  <a:pt x="17998" y="17384"/>
                </a:cubicBezTo>
                <a:cubicBezTo>
                  <a:pt x="18009" y="17408"/>
                  <a:pt x="17975" y="17408"/>
                  <a:pt x="18021" y="17441"/>
                </a:cubicBezTo>
                <a:cubicBezTo>
                  <a:pt x="18021" y="17441"/>
                  <a:pt x="18021" y="17441"/>
                  <a:pt x="17975" y="17408"/>
                </a:cubicBezTo>
                <a:cubicBezTo>
                  <a:pt x="17975" y="17449"/>
                  <a:pt x="17986" y="17514"/>
                  <a:pt x="18056" y="17603"/>
                </a:cubicBezTo>
                <a:cubicBezTo>
                  <a:pt x="18032" y="17603"/>
                  <a:pt x="18032" y="17611"/>
                  <a:pt x="18067" y="17652"/>
                </a:cubicBezTo>
                <a:lnTo>
                  <a:pt x="17978" y="17680"/>
                </a:lnTo>
                <a:lnTo>
                  <a:pt x="17975" y="17676"/>
                </a:lnTo>
                <a:cubicBezTo>
                  <a:pt x="17952" y="17668"/>
                  <a:pt x="17975" y="17693"/>
                  <a:pt x="17963" y="17685"/>
                </a:cubicBezTo>
                <a:lnTo>
                  <a:pt x="17978" y="17680"/>
                </a:lnTo>
                <a:lnTo>
                  <a:pt x="18021" y="17733"/>
                </a:lnTo>
                <a:cubicBezTo>
                  <a:pt x="18021" y="17741"/>
                  <a:pt x="17998" y="17733"/>
                  <a:pt x="18021" y="17758"/>
                </a:cubicBezTo>
                <a:cubicBezTo>
                  <a:pt x="17998" y="17741"/>
                  <a:pt x="17975" y="17733"/>
                  <a:pt x="17975" y="17741"/>
                </a:cubicBezTo>
                <a:cubicBezTo>
                  <a:pt x="17998" y="17758"/>
                  <a:pt x="18009" y="17782"/>
                  <a:pt x="18032" y="17798"/>
                </a:cubicBezTo>
                <a:cubicBezTo>
                  <a:pt x="17940" y="17766"/>
                  <a:pt x="17905" y="17790"/>
                  <a:pt x="17928" y="17871"/>
                </a:cubicBezTo>
                <a:cubicBezTo>
                  <a:pt x="17882" y="17839"/>
                  <a:pt x="17940" y="17904"/>
                  <a:pt x="17928" y="17904"/>
                </a:cubicBezTo>
                <a:cubicBezTo>
                  <a:pt x="17998" y="17961"/>
                  <a:pt x="17928" y="17953"/>
                  <a:pt x="18009" y="18009"/>
                </a:cubicBezTo>
                <a:cubicBezTo>
                  <a:pt x="17882" y="17961"/>
                  <a:pt x="17975" y="18123"/>
                  <a:pt x="17917" y="18123"/>
                </a:cubicBezTo>
                <a:cubicBezTo>
                  <a:pt x="17952" y="18164"/>
                  <a:pt x="17952" y="18196"/>
                  <a:pt x="17928" y="18204"/>
                </a:cubicBezTo>
                <a:cubicBezTo>
                  <a:pt x="17963" y="18269"/>
                  <a:pt x="17928" y="18286"/>
                  <a:pt x="17905" y="18302"/>
                </a:cubicBezTo>
                <a:cubicBezTo>
                  <a:pt x="17928" y="18351"/>
                  <a:pt x="17917" y="18359"/>
                  <a:pt x="17940" y="18399"/>
                </a:cubicBezTo>
                <a:cubicBezTo>
                  <a:pt x="17917" y="18399"/>
                  <a:pt x="17894" y="18367"/>
                  <a:pt x="17894" y="18375"/>
                </a:cubicBezTo>
                <a:cubicBezTo>
                  <a:pt x="17952" y="18424"/>
                  <a:pt x="17928" y="18440"/>
                  <a:pt x="17917" y="18448"/>
                </a:cubicBezTo>
                <a:cubicBezTo>
                  <a:pt x="17917" y="18440"/>
                  <a:pt x="17905" y="18432"/>
                  <a:pt x="17894" y="18424"/>
                </a:cubicBezTo>
                <a:lnTo>
                  <a:pt x="17884" y="18459"/>
                </a:lnTo>
                <a:lnTo>
                  <a:pt x="17859" y="18408"/>
                </a:lnTo>
                <a:cubicBezTo>
                  <a:pt x="17848" y="18399"/>
                  <a:pt x="17848" y="18399"/>
                  <a:pt x="17836" y="18391"/>
                </a:cubicBezTo>
                <a:cubicBezTo>
                  <a:pt x="17813" y="18375"/>
                  <a:pt x="17859" y="18391"/>
                  <a:pt x="17825" y="18351"/>
                </a:cubicBezTo>
                <a:cubicBezTo>
                  <a:pt x="17825" y="18367"/>
                  <a:pt x="17790" y="18375"/>
                  <a:pt x="17836" y="18424"/>
                </a:cubicBezTo>
                <a:cubicBezTo>
                  <a:pt x="17744" y="18375"/>
                  <a:pt x="17836" y="18505"/>
                  <a:pt x="17755" y="18481"/>
                </a:cubicBezTo>
                <a:cubicBezTo>
                  <a:pt x="17778" y="18513"/>
                  <a:pt x="17744" y="18497"/>
                  <a:pt x="17790" y="18529"/>
                </a:cubicBezTo>
                <a:cubicBezTo>
                  <a:pt x="17755" y="18505"/>
                  <a:pt x="17778" y="18521"/>
                  <a:pt x="17767" y="18521"/>
                </a:cubicBezTo>
                <a:cubicBezTo>
                  <a:pt x="17755" y="18513"/>
                  <a:pt x="17755" y="18505"/>
                  <a:pt x="17744" y="18497"/>
                </a:cubicBezTo>
                <a:cubicBezTo>
                  <a:pt x="17767" y="18538"/>
                  <a:pt x="17721" y="18521"/>
                  <a:pt x="17744" y="18554"/>
                </a:cubicBezTo>
                <a:cubicBezTo>
                  <a:pt x="17755" y="18554"/>
                  <a:pt x="17755" y="18546"/>
                  <a:pt x="17778" y="18570"/>
                </a:cubicBezTo>
                <a:cubicBezTo>
                  <a:pt x="17721" y="18546"/>
                  <a:pt x="17767" y="18586"/>
                  <a:pt x="17755" y="18578"/>
                </a:cubicBezTo>
                <a:cubicBezTo>
                  <a:pt x="17744" y="18554"/>
                  <a:pt x="17732" y="18570"/>
                  <a:pt x="17709" y="18554"/>
                </a:cubicBezTo>
                <a:cubicBezTo>
                  <a:pt x="17721" y="18578"/>
                  <a:pt x="17697" y="18578"/>
                  <a:pt x="17721" y="18602"/>
                </a:cubicBezTo>
                <a:cubicBezTo>
                  <a:pt x="17744" y="18611"/>
                  <a:pt x="17778" y="18651"/>
                  <a:pt x="17744" y="18627"/>
                </a:cubicBezTo>
                <a:cubicBezTo>
                  <a:pt x="17744" y="18627"/>
                  <a:pt x="17744" y="18627"/>
                  <a:pt x="17709" y="18602"/>
                </a:cubicBezTo>
                <a:cubicBezTo>
                  <a:pt x="17709" y="18635"/>
                  <a:pt x="17697" y="18659"/>
                  <a:pt x="17709" y="18700"/>
                </a:cubicBezTo>
                <a:cubicBezTo>
                  <a:pt x="17686" y="18676"/>
                  <a:pt x="17721" y="18684"/>
                  <a:pt x="17686" y="18659"/>
                </a:cubicBezTo>
                <a:cubicBezTo>
                  <a:pt x="17663" y="18667"/>
                  <a:pt x="17674" y="18684"/>
                  <a:pt x="17686" y="18708"/>
                </a:cubicBezTo>
                <a:cubicBezTo>
                  <a:pt x="17674" y="18700"/>
                  <a:pt x="17674" y="18692"/>
                  <a:pt x="17663" y="18684"/>
                </a:cubicBezTo>
                <a:cubicBezTo>
                  <a:pt x="17686" y="18708"/>
                  <a:pt x="17651" y="18692"/>
                  <a:pt x="17663" y="18708"/>
                </a:cubicBezTo>
                <a:cubicBezTo>
                  <a:pt x="17663" y="18708"/>
                  <a:pt x="17674" y="18716"/>
                  <a:pt x="17674" y="18724"/>
                </a:cubicBezTo>
                <a:cubicBezTo>
                  <a:pt x="17640" y="18708"/>
                  <a:pt x="17686" y="18749"/>
                  <a:pt x="17674" y="18749"/>
                </a:cubicBezTo>
                <a:cubicBezTo>
                  <a:pt x="17674" y="18732"/>
                  <a:pt x="17663" y="18724"/>
                  <a:pt x="17640" y="18716"/>
                </a:cubicBezTo>
                <a:cubicBezTo>
                  <a:pt x="17617" y="18732"/>
                  <a:pt x="17594" y="18741"/>
                  <a:pt x="17605" y="18781"/>
                </a:cubicBezTo>
                <a:cubicBezTo>
                  <a:pt x="17594" y="18773"/>
                  <a:pt x="17559" y="18749"/>
                  <a:pt x="17594" y="18789"/>
                </a:cubicBezTo>
                <a:cubicBezTo>
                  <a:pt x="17582" y="18789"/>
                  <a:pt x="17570" y="18773"/>
                  <a:pt x="17559" y="18773"/>
                </a:cubicBezTo>
                <a:cubicBezTo>
                  <a:pt x="17582" y="18797"/>
                  <a:pt x="17570" y="18814"/>
                  <a:pt x="17524" y="18797"/>
                </a:cubicBezTo>
                <a:cubicBezTo>
                  <a:pt x="17524" y="18797"/>
                  <a:pt x="17524" y="18797"/>
                  <a:pt x="17547" y="18822"/>
                </a:cubicBezTo>
                <a:cubicBezTo>
                  <a:pt x="17409" y="18814"/>
                  <a:pt x="17420" y="18919"/>
                  <a:pt x="17316" y="18936"/>
                </a:cubicBezTo>
                <a:cubicBezTo>
                  <a:pt x="17328" y="18968"/>
                  <a:pt x="17293" y="18968"/>
                  <a:pt x="17282" y="18976"/>
                </a:cubicBezTo>
                <a:cubicBezTo>
                  <a:pt x="17282" y="18976"/>
                  <a:pt x="17282" y="18976"/>
                  <a:pt x="17293" y="19001"/>
                </a:cubicBezTo>
                <a:cubicBezTo>
                  <a:pt x="17259" y="18984"/>
                  <a:pt x="17259" y="19009"/>
                  <a:pt x="17270" y="19025"/>
                </a:cubicBezTo>
                <a:cubicBezTo>
                  <a:pt x="17224" y="18992"/>
                  <a:pt x="17259" y="19033"/>
                  <a:pt x="17259" y="19041"/>
                </a:cubicBezTo>
                <a:cubicBezTo>
                  <a:pt x="17178" y="19041"/>
                  <a:pt x="17189" y="19122"/>
                  <a:pt x="17131" y="19130"/>
                </a:cubicBezTo>
                <a:cubicBezTo>
                  <a:pt x="17131" y="19139"/>
                  <a:pt x="17131" y="19139"/>
                  <a:pt x="17131" y="19147"/>
                </a:cubicBezTo>
                <a:cubicBezTo>
                  <a:pt x="17120" y="19163"/>
                  <a:pt x="17097" y="19179"/>
                  <a:pt x="17085" y="19187"/>
                </a:cubicBezTo>
                <a:cubicBezTo>
                  <a:pt x="17085" y="19187"/>
                  <a:pt x="17085" y="19187"/>
                  <a:pt x="17016" y="19236"/>
                </a:cubicBezTo>
                <a:cubicBezTo>
                  <a:pt x="16981" y="19269"/>
                  <a:pt x="16947" y="19301"/>
                  <a:pt x="16900" y="19334"/>
                </a:cubicBezTo>
                <a:cubicBezTo>
                  <a:pt x="16900" y="19334"/>
                  <a:pt x="16900" y="19334"/>
                  <a:pt x="16750" y="19447"/>
                </a:cubicBezTo>
                <a:cubicBezTo>
                  <a:pt x="16750" y="19447"/>
                  <a:pt x="16750" y="19447"/>
                  <a:pt x="16704" y="19472"/>
                </a:cubicBezTo>
                <a:cubicBezTo>
                  <a:pt x="16704" y="19472"/>
                  <a:pt x="16704" y="19472"/>
                  <a:pt x="16693" y="19488"/>
                </a:cubicBezTo>
                <a:cubicBezTo>
                  <a:pt x="16693" y="19488"/>
                  <a:pt x="16693" y="19488"/>
                  <a:pt x="16681" y="19496"/>
                </a:cubicBezTo>
                <a:cubicBezTo>
                  <a:pt x="16681" y="19496"/>
                  <a:pt x="16681" y="19496"/>
                  <a:pt x="16635" y="19537"/>
                </a:cubicBezTo>
                <a:cubicBezTo>
                  <a:pt x="16600" y="19561"/>
                  <a:pt x="16566" y="19585"/>
                  <a:pt x="16531" y="19610"/>
                </a:cubicBezTo>
                <a:cubicBezTo>
                  <a:pt x="16531" y="19610"/>
                  <a:pt x="16531" y="19610"/>
                  <a:pt x="16485" y="19650"/>
                </a:cubicBezTo>
                <a:cubicBezTo>
                  <a:pt x="16462" y="19659"/>
                  <a:pt x="16450" y="19667"/>
                  <a:pt x="16438" y="19683"/>
                </a:cubicBezTo>
                <a:cubicBezTo>
                  <a:pt x="16415" y="19699"/>
                  <a:pt x="16381" y="19715"/>
                  <a:pt x="16358" y="19740"/>
                </a:cubicBezTo>
                <a:cubicBezTo>
                  <a:pt x="16323" y="19756"/>
                  <a:pt x="16288" y="19772"/>
                  <a:pt x="16265" y="19788"/>
                </a:cubicBezTo>
                <a:cubicBezTo>
                  <a:pt x="16277" y="19805"/>
                  <a:pt x="16277" y="19813"/>
                  <a:pt x="16265" y="19805"/>
                </a:cubicBezTo>
                <a:cubicBezTo>
                  <a:pt x="16254" y="19797"/>
                  <a:pt x="16265" y="19797"/>
                  <a:pt x="16254" y="19788"/>
                </a:cubicBezTo>
                <a:cubicBezTo>
                  <a:pt x="16219" y="19772"/>
                  <a:pt x="16265" y="19805"/>
                  <a:pt x="16265" y="19813"/>
                </a:cubicBezTo>
                <a:cubicBezTo>
                  <a:pt x="16254" y="19805"/>
                  <a:pt x="16242" y="19797"/>
                  <a:pt x="16231" y="19797"/>
                </a:cubicBezTo>
                <a:cubicBezTo>
                  <a:pt x="16219" y="19829"/>
                  <a:pt x="16184" y="19837"/>
                  <a:pt x="16173" y="19870"/>
                </a:cubicBezTo>
                <a:cubicBezTo>
                  <a:pt x="16161" y="19862"/>
                  <a:pt x="16150" y="19845"/>
                  <a:pt x="16150" y="19853"/>
                </a:cubicBezTo>
                <a:cubicBezTo>
                  <a:pt x="16150" y="19853"/>
                  <a:pt x="16150" y="19853"/>
                  <a:pt x="16173" y="19878"/>
                </a:cubicBezTo>
                <a:cubicBezTo>
                  <a:pt x="16150" y="19878"/>
                  <a:pt x="16138" y="19886"/>
                  <a:pt x="16115" y="19894"/>
                </a:cubicBezTo>
                <a:cubicBezTo>
                  <a:pt x="16103" y="19902"/>
                  <a:pt x="16092" y="19918"/>
                  <a:pt x="16080" y="19927"/>
                </a:cubicBezTo>
                <a:cubicBezTo>
                  <a:pt x="16057" y="19943"/>
                  <a:pt x="16034" y="19967"/>
                  <a:pt x="16000" y="19975"/>
                </a:cubicBezTo>
                <a:cubicBezTo>
                  <a:pt x="15988" y="20000"/>
                  <a:pt x="15976" y="20024"/>
                  <a:pt x="15919" y="20008"/>
                </a:cubicBezTo>
                <a:cubicBezTo>
                  <a:pt x="15942" y="20040"/>
                  <a:pt x="15896" y="20008"/>
                  <a:pt x="15919" y="20040"/>
                </a:cubicBezTo>
                <a:cubicBezTo>
                  <a:pt x="15861" y="20016"/>
                  <a:pt x="15907" y="20073"/>
                  <a:pt x="15849" y="20048"/>
                </a:cubicBezTo>
                <a:cubicBezTo>
                  <a:pt x="15861" y="20105"/>
                  <a:pt x="15769" y="20073"/>
                  <a:pt x="15780" y="20122"/>
                </a:cubicBezTo>
                <a:cubicBezTo>
                  <a:pt x="15769" y="20122"/>
                  <a:pt x="15757" y="20113"/>
                  <a:pt x="15757" y="20105"/>
                </a:cubicBezTo>
                <a:cubicBezTo>
                  <a:pt x="15769" y="20146"/>
                  <a:pt x="15676" y="20122"/>
                  <a:pt x="15699" y="20162"/>
                </a:cubicBezTo>
                <a:cubicBezTo>
                  <a:pt x="15641" y="20130"/>
                  <a:pt x="15699" y="20187"/>
                  <a:pt x="15641" y="20154"/>
                </a:cubicBezTo>
                <a:cubicBezTo>
                  <a:pt x="15641" y="20154"/>
                  <a:pt x="15641" y="20154"/>
                  <a:pt x="15665" y="20170"/>
                </a:cubicBezTo>
                <a:cubicBezTo>
                  <a:pt x="15618" y="20154"/>
                  <a:pt x="15641" y="20178"/>
                  <a:pt x="15630" y="20178"/>
                </a:cubicBezTo>
                <a:cubicBezTo>
                  <a:pt x="15607" y="20187"/>
                  <a:pt x="15538" y="20178"/>
                  <a:pt x="15584" y="20211"/>
                </a:cubicBezTo>
                <a:cubicBezTo>
                  <a:pt x="15549" y="20211"/>
                  <a:pt x="15526" y="20219"/>
                  <a:pt x="15503" y="20235"/>
                </a:cubicBezTo>
                <a:cubicBezTo>
                  <a:pt x="15503" y="20235"/>
                  <a:pt x="15491" y="20243"/>
                  <a:pt x="15468" y="20243"/>
                </a:cubicBezTo>
                <a:cubicBezTo>
                  <a:pt x="15457" y="20252"/>
                  <a:pt x="15445" y="20252"/>
                  <a:pt x="15434" y="20252"/>
                </a:cubicBezTo>
                <a:cubicBezTo>
                  <a:pt x="15434" y="20260"/>
                  <a:pt x="15445" y="20260"/>
                  <a:pt x="15445" y="20268"/>
                </a:cubicBezTo>
                <a:cubicBezTo>
                  <a:pt x="15399" y="20268"/>
                  <a:pt x="15353" y="20260"/>
                  <a:pt x="15364" y="20292"/>
                </a:cubicBezTo>
                <a:cubicBezTo>
                  <a:pt x="15353" y="20292"/>
                  <a:pt x="15330" y="20284"/>
                  <a:pt x="15318" y="20276"/>
                </a:cubicBezTo>
                <a:cubicBezTo>
                  <a:pt x="15341" y="20300"/>
                  <a:pt x="15306" y="20292"/>
                  <a:pt x="15283" y="20284"/>
                </a:cubicBezTo>
                <a:cubicBezTo>
                  <a:pt x="15295" y="20292"/>
                  <a:pt x="15306" y="20300"/>
                  <a:pt x="15318" y="20300"/>
                </a:cubicBezTo>
                <a:cubicBezTo>
                  <a:pt x="15318" y="20308"/>
                  <a:pt x="15249" y="20284"/>
                  <a:pt x="15272" y="20292"/>
                </a:cubicBezTo>
                <a:cubicBezTo>
                  <a:pt x="15272" y="20325"/>
                  <a:pt x="15226" y="20325"/>
                  <a:pt x="15179" y="20325"/>
                </a:cubicBezTo>
                <a:cubicBezTo>
                  <a:pt x="15179" y="20325"/>
                  <a:pt x="15191" y="20333"/>
                  <a:pt x="15214" y="20349"/>
                </a:cubicBezTo>
                <a:cubicBezTo>
                  <a:pt x="15133" y="20333"/>
                  <a:pt x="15122" y="20365"/>
                  <a:pt x="15087" y="20381"/>
                </a:cubicBezTo>
                <a:cubicBezTo>
                  <a:pt x="15075" y="20373"/>
                  <a:pt x="15064" y="20365"/>
                  <a:pt x="15041" y="20365"/>
                </a:cubicBezTo>
                <a:cubicBezTo>
                  <a:pt x="15087" y="20390"/>
                  <a:pt x="15041" y="20373"/>
                  <a:pt x="15075" y="20398"/>
                </a:cubicBezTo>
                <a:cubicBezTo>
                  <a:pt x="15006" y="20373"/>
                  <a:pt x="15041" y="20406"/>
                  <a:pt x="14995" y="20390"/>
                </a:cubicBezTo>
                <a:cubicBezTo>
                  <a:pt x="15029" y="20422"/>
                  <a:pt x="14948" y="20414"/>
                  <a:pt x="14937" y="20430"/>
                </a:cubicBezTo>
                <a:cubicBezTo>
                  <a:pt x="14868" y="20398"/>
                  <a:pt x="14925" y="20463"/>
                  <a:pt x="14856" y="20438"/>
                </a:cubicBezTo>
                <a:cubicBezTo>
                  <a:pt x="14868" y="20455"/>
                  <a:pt x="14891" y="20455"/>
                  <a:pt x="14902" y="20471"/>
                </a:cubicBezTo>
                <a:cubicBezTo>
                  <a:pt x="14891" y="20463"/>
                  <a:pt x="14844" y="20446"/>
                  <a:pt x="14879" y="20479"/>
                </a:cubicBezTo>
                <a:cubicBezTo>
                  <a:pt x="14856" y="20479"/>
                  <a:pt x="14833" y="20479"/>
                  <a:pt x="14821" y="20479"/>
                </a:cubicBezTo>
                <a:cubicBezTo>
                  <a:pt x="14810" y="20487"/>
                  <a:pt x="14810" y="20495"/>
                  <a:pt x="14798" y="20503"/>
                </a:cubicBezTo>
                <a:cubicBezTo>
                  <a:pt x="14764" y="20495"/>
                  <a:pt x="14764" y="20471"/>
                  <a:pt x="14729" y="20471"/>
                </a:cubicBezTo>
                <a:cubicBezTo>
                  <a:pt x="14752" y="20503"/>
                  <a:pt x="14764" y="20528"/>
                  <a:pt x="14740" y="20536"/>
                </a:cubicBezTo>
                <a:cubicBezTo>
                  <a:pt x="14706" y="20520"/>
                  <a:pt x="14729" y="20528"/>
                  <a:pt x="14706" y="20511"/>
                </a:cubicBezTo>
                <a:cubicBezTo>
                  <a:pt x="14683" y="20503"/>
                  <a:pt x="14671" y="20495"/>
                  <a:pt x="14648" y="20487"/>
                </a:cubicBezTo>
                <a:cubicBezTo>
                  <a:pt x="14671" y="20511"/>
                  <a:pt x="14683" y="20528"/>
                  <a:pt x="14648" y="20520"/>
                </a:cubicBezTo>
                <a:cubicBezTo>
                  <a:pt x="14637" y="20520"/>
                  <a:pt x="14660" y="20511"/>
                  <a:pt x="14637" y="20503"/>
                </a:cubicBezTo>
                <a:cubicBezTo>
                  <a:pt x="14613" y="20503"/>
                  <a:pt x="14602" y="20511"/>
                  <a:pt x="14625" y="20536"/>
                </a:cubicBezTo>
                <a:cubicBezTo>
                  <a:pt x="14602" y="20536"/>
                  <a:pt x="14590" y="20520"/>
                  <a:pt x="14567" y="20520"/>
                </a:cubicBezTo>
                <a:cubicBezTo>
                  <a:pt x="14579" y="20536"/>
                  <a:pt x="14544" y="20528"/>
                  <a:pt x="14590" y="20560"/>
                </a:cubicBezTo>
                <a:cubicBezTo>
                  <a:pt x="14521" y="20544"/>
                  <a:pt x="14556" y="20576"/>
                  <a:pt x="14544" y="20585"/>
                </a:cubicBezTo>
                <a:cubicBezTo>
                  <a:pt x="14556" y="20601"/>
                  <a:pt x="14590" y="20593"/>
                  <a:pt x="14602" y="20609"/>
                </a:cubicBezTo>
                <a:cubicBezTo>
                  <a:pt x="14567" y="20609"/>
                  <a:pt x="14521" y="20576"/>
                  <a:pt x="14521" y="20593"/>
                </a:cubicBezTo>
                <a:cubicBezTo>
                  <a:pt x="14544" y="20601"/>
                  <a:pt x="14590" y="20633"/>
                  <a:pt x="14544" y="20617"/>
                </a:cubicBezTo>
                <a:cubicBezTo>
                  <a:pt x="14533" y="20609"/>
                  <a:pt x="14533" y="20601"/>
                  <a:pt x="14509" y="20593"/>
                </a:cubicBezTo>
                <a:cubicBezTo>
                  <a:pt x="14475" y="20601"/>
                  <a:pt x="14452" y="20617"/>
                  <a:pt x="14440" y="20633"/>
                </a:cubicBezTo>
                <a:cubicBezTo>
                  <a:pt x="14429" y="20633"/>
                  <a:pt x="14429" y="20633"/>
                  <a:pt x="14429" y="20633"/>
                </a:cubicBezTo>
                <a:cubicBezTo>
                  <a:pt x="14394" y="20633"/>
                  <a:pt x="14325" y="20650"/>
                  <a:pt x="14382" y="20674"/>
                </a:cubicBezTo>
                <a:cubicBezTo>
                  <a:pt x="14359" y="20666"/>
                  <a:pt x="14371" y="20682"/>
                  <a:pt x="14359" y="20682"/>
                </a:cubicBezTo>
                <a:cubicBezTo>
                  <a:pt x="14348" y="20674"/>
                  <a:pt x="14336" y="20658"/>
                  <a:pt x="14325" y="20658"/>
                </a:cubicBezTo>
                <a:cubicBezTo>
                  <a:pt x="14359" y="20682"/>
                  <a:pt x="14302" y="20658"/>
                  <a:pt x="14336" y="20682"/>
                </a:cubicBezTo>
                <a:lnTo>
                  <a:pt x="14371" y="20682"/>
                </a:lnTo>
                <a:cubicBezTo>
                  <a:pt x="14394" y="20715"/>
                  <a:pt x="14290" y="20658"/>
                  <a:pt x="14313" y="20690"/>
                </a:cubicBezTo>
                <a:cubicBezTo>
                  <a:pt x="14278" y="20674"/>
                  <a:pt x="14302" y="20698"/>
                  <a:pt x="14278" y="20690"/>
                </a:cubicBezTo>
                <a:cubicBezTo>
                  <a:pt x="14244" y="20674"/>
                  <a:pt x="14278" y="20682"/>
                  <a:pt x="14255" y="20674"/>
                </a:cubicBezTo>
                <a:cubicBezTo>
                  <a:pt x="14221" y="20674"/>
                  <a:pt x="14198" y="20690"/>
                  <a:pt x="14209" y="20723"/>
                </a:cubicBezTo>
                <a:cubicBezTo>
                  <a:pt x="14198" y="20715"/>
                  <a:pt x="14186" y="20706"/>
                  <a:pt x="14174" y="20698"/>
                </a:cubicBezTo>
                <a:cubicBezTo>
                  <a:pt x="14186" y="20706"/>
                  <a:pt x="14163" y="20698"/>
                  <a:pt x="14174" y="20715"/>
                </a:cubicBezTo>
                <a:cubicBezTo>
                  <a:pt x="14174" y="20723"/>
                  <a:pt x="14198" y="20723"/>
                  <a:pt x="14209" y="20731"/>
                </a:cubicBezTo>
                <a:cubicBezTo>
                  <a:pt x="14174" y="20731"/>
                  <a:pt x="14163" y="20731"/>
                  <a:pt x="14163" y="20739"/>
                </a:cubicBezTo>
                <a:cubicBezTo>
                  <a:pt x="14174" y="20739"/>
                  <a:pt x="14209" y="20763"/>
                  <a:pt x="14186" y="20755"/>
                </a:cubicBezTo>
                <a:cubicBezTo>
                  <a:pt x="14128" y="20715"/>
                  <a:pt x="14163" y="20763"/>
                  <a:pt x="14128" y="20755"/>
                </a:cubicBezTo>
                <a:cubicBezTo>
                  <a:pt x="14105" y="20747"/>
                  <a:pt x="14094" y="20731"/>
                  <a:pt x="14082" y="20723"/>
                </a:cubicBezTo>
                <a:cubicBezTo>
                  <a:pt x="14117" y="20755"/>
                  <a:pt x="14071" y="20739"/>
                  <a:pt x="14071" y="20755"/>
                </a:cubicBezTo>
                <a:cubicBezTo>
                  <a:pt x="14117" y="20763"/>
                  <a:pt x="14094" y="20788"/>
                  <a:pt x="14082" y="20780"/>
                </a:cubicBezTo>
                <a:cubicBezTo>
                  <a:pt x="14082" y="20771"/>
                  <a:pt x="14059" y="20755"/>
                  <a:pt x="14024" y="20739"/>
                </a:cubicBezTo>
                <a:cubicBezTo>
                  <a:pt x="14024" y="20747"/>
                  <a:pt x="14059" y="20771"/>
                  <a:pt x="14036" y="20763"/>
                </a:cubicBezTo>
                <a:cubicBezTo>
                  <a:pt x="13967" y="20723"/>
                  <a:pt x="13943" y="20755"/>
                  <a:pt x="13932" y="20763"/>
                </a:cubicBezTo>
                <a:cubicBezTo>
                  <a:pt x="13943" y="20771"/>
                  <a:pt x="13955" y="20771"/>
                  <a:pt x="13955" y="20788"/>
                </a:cubicBezTo>
                <a:cubicBezTo>
                  <a:pt x="13909" y="20771"/>
                  <a:pt x="13955" y="20788"/>
                  <a:pt x="13943" y="20796"/>
                </a:cubicBezTo>
                <a:cubicBezTo>
                  <a:pt x="13943" y="20796"/>
                  <a:pt x="13943" y="20796"/>
                  <a:pt x="13897" y="20780"/>
                </a:cubicBezTo>
                <a:cubicBezTo>
                  <a:pt x="13886" y="20763"/>
                  <a:pt x="13863" y="20755"/>
                  <a:pt x="13840" y="20747"/>
                </a:cubicBezTo>
                <a:cubicBezTo>
                  <a:pt x="13874" y="20747"/>
                  <a:pt x="13886" y="20747"/>
                  <a:pt x="13874" y="20723"/>
                </a:cubicBezTo>
                <a:cubicBezTo>
                  <a:pt x="13943" y="20747"/>
                  <a:pt x="13897" y="20723"/>
                  <a:pt x="13955" y="20739"/>
                </a:cubicBezTo>
                <a:cubicBezTo>
                  <a:pt x="13932" y="20723"/>
                  <a:pt x="13920" y="20706"/>
                  <a:pt x="13932" y="20706"/>
                </a:cubicBezTo>
                <a:cubicBezTo>
                  <a:pt x="13943" y="20715"/>
                  <a:pt x="13955" y="20723"/>
                  <a:pt x="13967" y="20731"/>
                </a:cubicBezTo>
                <a:cubicBezTo>
                  <a:pt x="13955" y="20723"/>
                  <a:pt x="14013" y="20747"/>
                  <a:pt x="14001" y="20731"/>
                </a:cubicBezTo>
                <a:cubicBezTo>
                  <a:pt x="13967" y="20715"/>
                  <a:pt x="13943" y="20698"/>
                  <a:pt x="13920" y="20682"/>
                </a:cubicBezTo>
                <a:cubicBezTo>
                  <a:pt x="13955" y="20690"/>
                  <a:pt x="13967" y="20715"/>
                  <a:pt x="14001" y="20723"/>
                </a:cubicBezTo>
                <a:cubicBezTo>
                  <a:pt x="13967" y="20690"/>
                  <a:pt x="14082" y="20731"/>
                  <a:pt x="14024" y="20690"/>
                </a:cubicBezTo>
                <a:cubicBezTo>
                  <a:pt x="14001" y="20682"/>
                  <a:pt x="13967" y="20674"/>
                  <a:pt x="13955" y="20658"/>
                </a:cubicBezTo>
                <a:cubicBezTo>
                  <a:pt x="14001" y="20674"/>
                  <a:pt x="13990" y="20674"/>
                  <a:pt x="14036" y="20690"/>
                </a:cubicBezTo>
                <a:cubicBezTo>
                  <a:pt x="13990" y="20650"/>
                  <a:pt x="14059" y="20658"/>
                  <a:pt x="14082" y="20641"/>
                </a:cubicBezTo>
                <a:lnTo>
                  <a:pt x="14065" y="20629"/>
                </a:lnTo>
                <a:lnTo>
                  <a:pt x="14094" y="20633"/>
                </a:lnTo>
                <a:cubicBezTo>
                  <a:pt x="14071" y="20617"/>
                  <a:pt x="14047" y="20609"/>
                  <a:pt x="14071" y="20601"/>
                </a:cubicBezTo>
                <a:cubicBezTo>
                  <a:pt x="14082" y="20633"/>
                  <a:pt x="14094" y="20617"/>
                  <a:pt x="14140" y="20633"/>
                </a:cubicBezTo>
                <a:cubicBezTo>
                  <a:pt x="14117" y="20601"/>
                  <a:pt x="14209" y="20601"/>
                  <a:pt x="14140" y="20552"/>
                </a:cubicBezTo>
                <a:cubicBezTo>
                  <a:pt x="14163" y="20552"/>
                  <a:pt x="14174" y="20568"/>
                  <a:pt x="14186" y="20576"/>
                </a:cubicBezTo>
                <a:cubicBezTo>
                  <a:pt x="14198" y="20560"/>
                  <a:pt x="14244" y="20568"/>
                  <a:pt x="14221" y="20536"/>
                </a:cubicBezTo>
                <a:cubicBezTo>
                  <a:pt x="14232" y="20552"/>
                  <a:pt x="14244" y="20560"/>
                  <a:pt x="14267" y="20568"/>
                </a:cubicBezTo>
                <a:cubicBezTo>
                  <a:pt x="14267" y="20560"/>
                  <a:pt x="14278" y="20560"/>
                  <a:pt x="14244" y="20536"/>
                </a:cubicBezTo>
                <a:cubicBezTo>
                  <a:pt x="14232" y="20536"/>
                  <a:pt x="14221" y="20528"/>
                  <a:pt x="14209" y="20528"/>
                </a:cubicBezTo>
                <a:cubicBezTo>
                  <a:pt x="14221" y="20528"/>
                  <a:pt x="14198" y="20511"/>
                  <a:pt x="14232" y="20520"/>
                </a:cubicBezTo>
                <a:cubicBezTo>
                  <a:pt x="14244" y="20536"/>
                  <a:pt x="14267" y="20544"/>
                  <a:pt x="14302" y="20552"/>
                </a:cubicBezTo>
                <a:cubicBezTo>
                  <a:pt x="14255" y="20511"/>
                  <a:pt x="14394" y="20552"/>
                  <a:pt x="14313" y="20503"/>
                </a:cubicBezTo>
                <a:cubicBezTo>
                  <a:pt x="14313" y="20503"/>
                  <a:pt x="14325" y="20503"/>
                  <a:pt x="14348" y="20511"/>
                </a:cubicBezTo>
                <a:cubicBezTo>
                  <a:pt x="14313" y="20495"/>
                  <a:pt x="14359" y="20503"/>
                  <a:pt x="14325" y="20487"/>
                </a:cubicBezTo>
                <a:cubicBezTo>
                  <a:pt x="14313" y="20487"/>
                  <a:pt x="14313" y="20495"/>
                  <a:pt x="14302" y="20479"/>
                </a:cubicBezTo>
                <a:cubicBezTo>
                  <a:pt x="14313" y="20479"/>
                  <a:pt x="14359" y="20487"/>
                  <a:pt x="14382" y="20479"/>
                </a:cubicBezTo>
                <a:cubicBezTo>
                  <a:pt x="14371" y="20479"/>
                  <a:pt x="14359" y="20471"/>
                  <a:pt x="14348" y="20463"/>
                </a:cubicBezTo>
                <a:cubicBezTo>
                  <a:pt x="14325" y="20463"/>
                  <a:pt x="14336" y="20463"/>
                  <a:pt x="14313" y="20463"/>
                </a:cubicBezTo>
                <a:cubicBezTo>
                  <a:pt x="14302" y="20422"/>
                  <a:pt x="14417" y="20455"/>
                  <a:pt x="14371" y="20398"/>
                </a:cubicBezTo>
                <a:cubicBezTo>
                  <a:pt x="14406" y="20406"/>
                  <a:pt x="14371" y="20406"/>
                  <a:pt x="14406" y="20414"/>
                </a:cubicBezTo>
                <a:cubicBezTo>
                  <a:pt x="14452" y="20422"/>
                  <a:pt x="14440" y="20398"/>
                  <a:pt x="14475" y="20398"/>
                </a:cubicBezTo>
                <a:cubicBezTo>
                  <a:pt x="14406" y="20349"/>
                  <a:pt x="14579" y="20406"/>
                  <a:pt x="14486" y="20349"/>
                </a:cubicBezTo>
                <a:cubicBezTo>
                  <a:pt x="14556" y="20381"/>
                  <a:pt x="14498" y="20333"/>
                  <a:pt x="14567" y="20357"/>
                </a:cubicBezTo>
                <a:cubicBezTo>
                  <a:pt x="14521" y="20333"/>
                  <a:pt x="14567" y="20341"/>
                  <a:pt x="14567" y="20333"/>
                </a:cubicBezTo>
                <a:cubicBezTo>
                  <a:pt x="14625" y="20357"/>
                  <a:pt x="14637" y="20333"/>
                  <a:pt x="14579" y="20300"/>
                </a:cubicBezTo>
                <a:cubicBezTo>
                  <a:pt x="14602" y="20300"/>
                  <a:pt x="14613" y="20317"/>
                  <a:pt x="14637" y="20325"/>
                </a:cubicBezTo>
                <a:cubicBezTo>
                  <a:pt x="14613" y="20308"/>
                  <a:pt x="14671" y="20333"/>
                  <a:pt x="14648" y="20317"/>
                </a:cubicBezTo>
                <a:cubicBezTo>
                  <a:pt x="14625" y="20308"/>
                  <a:pt x="14590" y="20284"/>
                  <a:pt x="14625" y="20292"/>
                </a:cubicBezTo>
                <a:cubicBezTo>
                  <a:pt x="14637" y="20300"/>
                  <a:pt x="14648" y="20317"/>
                  <a:pt x="14660" y="20317"/>
                </a:cubicBezTo>
                <a:cubicBezTo>
                  <a:pt x="14694" y="20325"/>
                  <a:pt x="14637" y="20292"/>
                  <a:pt x="14648" y="20284"/>
                </a:cubicBezTo>
                <a:cubicBezTo>
                  <a:pt x="14671" y="20300"/>
                  <a:pt x="14671" y="20300"/>
                  <a:pt x="14694" y="20300"/>
                </a:cubicBezTo>
                <a:cubicBezTo>
                  <a:pt x="14660" y="20276"/>
                  <a:pt x="14683" y="20284"/>
                  <a:pt x="14648" y="20252"/>
                </a:cubicBezTo>
                <a:cubicBezTo>
                  <a:pt x="14648" y="20260"/>
                  <a:pt x="14637" y="20252"/>
                  <a:pt x="14613" y="20243"/>
                </a:cubicBezTo>
                <a:cubicBezTo>
                  <a:pt x="14625" y="20243"/>
                  <a:pt x="14637" y="20243"/>
                  <a:pt x="14625" y="20243"/>
                </a:cubicBezTo>
                <a:cubicBezTo>
                  <a:pt x="14613" y="20235"/>
                  <a:pt x="14590" y="20227"/>
                  <a:pt x="14579" y="20219"/>
                </a:cubicBezTo>
                <a:cubicBezTo>
                  <a:pt x="14637" y="20227"/>
                  <a:pt x="14567" y="20203"/>
                  <a:pt x="14637" y="20219"/>
                </a:cubicBezTo>
                <a:cubicBezTo>
                  <a:pt x="14648" y="20227"/>
                  <a:pt x="14602" y="20219"/>
                  <a:pt x="14671" y="20243"/>
                </a:cubicBezTo>
                <a:cubicBezTo>
                  <a:pt x="14694" y="20260"/>
                  <a:pt x="14637" y="20243"/>
                  <a:pt x="14683" y="20260"/>
                </a:cubicBezTo>
                <a:cubicBezTo>
                  <a:pt x="14694" y="20260"/>
                  <a:pt x="14671" y="20252"/>
                  <a:pt x="14729" y="20268"/>
                </a:cubicBezTo>
                <a:cubicBezTo>
                  <a:pt x="14683" y="20243"/>
                  <a:pt x="14740" y="20260"/>
                  <a:pt x="14706" y="20243"/>
                </a:cubicBezTo>
                <a:cubicBezTo>
                  <a:pt x="14683" y="20227"/>
                  <a:pt x="14706" y="20243"/>
                  <a:pt x="14683" y="20243"/>
                </a:cubicBezTo>
                <a:cubicBezTo>
                  <a:pt x="14671" y="20227"/>
                  <a:pt x="14648" y="20227"/>
                  <a:pt x="14637" y="20219"/>
                </a:cubicBezTo>
                <a:cubicBezTo>
                  <a:pt x="14613" y="20203"/>
                  <a:pt x="14613" y="20195"/>
                  <a:pt x="14637" y="20203"/>
                </a:cubicBezTo>
                <a:cubicBezTo>
                  <a:pt x="14648" y="20211"/>
                  <a:pt x="14660" y="20219"/>
                  <a:pt x="14671" y="20227"/>
                </a:cubicBezTo>
                <a:cubicBezTo>
                  <a:pt x="14671" y="20219"/>
                  <a:pt x="14683" y="20227"/>
                  <a:pt x="14683" y="20219"/>
                </a:cubicBezTo>
                <a:cubicBezTo>
                  <a:pt x="14671" y="20211"/>
                  <a:pt x="14648" y="20203"/>
                  <a:pt x="14637" y="20195"/>
                </a:cubicBezTo>
                <a:cubicBezTo>
                  <a:pt x="14683" y="20203"/>
                  <a:pt x="14648" y="20162"/>
                  <a:pt x="14752" y="20203"/>
                </a:cubicBezTo>
                <a:cubicBezTo>
                  <a:pt x="14752" y="20203"/>
                  <a:pt x="14764" y="20195"/>
                  <a:pt x="14729" y="20187"/>
                </a:cubicBezTo>
                <a:cubicBezTo>
                  <a:pt x="14706" y="20170"/>
                  <a:pt x="14729" y="20195"/>
                  <a:pt x="14694" y="20170"/>
                </a:cubicBezTo>
                <a:cubicBezTo>
                  <a:pt x="14729" y="20178"/>
                  <a:pt x="14706" y="20138"/>
                  <a:pt x="14787" y="20187"/>
                </a:cubicBezTo>
                <a:cubicBezTo>
                  <a:pt x="14775" y="20170"/>
                  <a:pt x="14752" y="20170"/>
                  <a:pt x="14740" y="20154"/>
                </a:cubicBezTo>
                <a:cubicBezTo>
                  <a:pt x="14764" y="20146"/>
                  <a:pt x="14821" y="20146"/>
                  <a:pt x="14810" y="20113"/>
                </a:cubicBezTo>
                <a:cubicBezTo>
                  <a:pt x="14879" y="20122"/>
                  <a:pt x="14879" y="20097"/>
                  <a:pt x="14914" y="20089"/>
                </a:cubicBezTo>
                <a:cubicBezTo>
                  <a:pt x="14902" y="20089"/>
                  <a:pt x="14902" y="20081"/>
                  <a:pt x="14891" y="20081"/>
                </a:cubicBezTo>
                <a:cubicBezTo>
                  <a:pt x="14983" y="20105"/>
                  <a:pt x="14960" y="20065"/>
                  <a:pt x="15006" y="20065"/>
                </a:cubicBezTo>
                <a:cubicBezTo>
                  <a:pt x="14995" y="20057"/>
                  <a:pt x="14971" y="20048"/>
                  <a:pt x="14960" y="20040"/>
                </a:cubicBezTo>
                <a:cubicBezTo>
                  <a:pt x="15006" y="20048"/>
                  <a:pt x="15006" y="20032"/>
                  <a:pt x="15041" y="20032"/>
                </a:cubicBezTo>
                <a:cubicBezTo>
                  <a:pt x="15029" y="20032"/>
                  <a:pt x="15018" y="20024"/>
                  <a:pt x="15018" y="20016"/>
                </a:cubicBezTo>
                <a:cubicBezTo>
                  <a:pt x="15064" y="20040"/>
                  <a:pt x="15087" y="20040"/>
                  <a:pt x="15041" y="20008"/>
                </a:cubicBezTo>
                <a:cubicBezTo>
                  <a:pt x="15122" y="20032"/>
                  <a:pt x="15052" y="19975"/>
                  <a:pt x="15122" y="20000"/>
                </a:cubicBezTo>
                <a:cubicBezTo>
                  <a:pt x="15087" y="19983"/>
                  <a:pt x="15122" y="19983"/>
                  <a:pt x="15145" y="20008"/>
                </a:cubicBezTo>
                <a:cubicBezTo>
                  <a:pt x="15122" y="19992"/>
                  <a:pt x="15133" y="20016"/>
                  <a:pt x="15156" y="20024"/>
                </a:cubicBezTo>
                <a:cubicBezTo>
                  <a:pt x="15179" y="20032"/>
                  <a:pt x="15191" y="20040"/>
                  <a:pt x="15226" y="20057"/>
                </a:cubicBezTo>
                <a:cubicBezTo>
                  <a:pt x="15226" y="20040"/>
                  <a:pt x="15156" y="20008"/>
                  <a:pt x="15133" y="19992"/>
                </a:cubicBezTo>
                <a:cubicBezTo>
                  <a:pt x="15168" y="20000"/>
                  <a:pt x="15156" y="19975"/>
                  <a:pt x="15168" y="19967"/>
                </a:cubicBezTo>
                <a:cubicBezTo>
                  <a:pt x="15179" y="19975"/>
                  <a:pt x="15191" y="19983"/>
                  <a:pt x="15203" y="19983"/>
                </a:cubicBezTo>
                <a:cubicBezTo>
                  <a:pt x="15168" y="19927"/>
                  <a:pt x="15283" y="19959"/>
                  <a:pt x="15272" y="19910"/>
                </a:cubicBezTo>
                <a:cubicBezTo>
                  <a:pt x="15295" y="19927"/>
                  <a:pt x="15295" y="19918"/>
                  <a:pt x="15318" y="19935"/>
                </a:cubicBezTo>
                <a:cubicBezTo>
                  <a:pt x="15306" y="19927"/>
                  <a:pt x="15295" y="19918"/>
                  <a:pt x="15295" y="19910"/>
                </a:cubicBezTo>
                <a:cubicBezTo>
                  <a:pt x="15364" y="19902"/>
                  <a:pt x="15376" y="19845"/>
                  <a:pt x="15457" y="19837"/>
                </a:cubicBezTo>
                <a:cubicBezTo>
                  <a:pt x="15422" y="19813"/>
                  <a:pt x="15457" y="19821"/>
                  <a:pt x="15503" y="19837"/>
                </a:cubicBezTo>
                <a:cubicBezTo>
                  <a:pt x="15457" y="19797"/>
                  <a:pt x="15514" y="19829"/>
                  <a:pt x="15514" y="19821"/>
                </a:cubicBezTo>
                <a:cubicBezTo>
                  <a:pt x="15491" y="19788"/>
                  <a:pt x="15549" y="19780"/>
                  <a:pt x="15549" y="19764"/>
                </a:cubicBezTo>
                <a:cubicBezTo>
                  <a:pt x="15561" y="19772"/>
                  <a:pt x="15572" y="19780"/>
                  <a:pt x="15584" y="19788"/>
                </a:cubicBezTo>
                <a:cubicBezTo>
                  <a:pt x="15538" y="19740"/>
                  <a:pt x="15618" y="19788"/>
                  <a:pt x="15584" y="19740"/>
                </a:cubicBezTo>
                <a:cubicBezTo>
                  <a:pt x="15595" y="19748"/>
                  <a:pt x="15607" y="19756"/>
                  <a:pt x="15618" y="19764"/>
                </a:cubicBezTo>
                <a:cubicBezTo>
                  <a:pt x="15618" y="19764"/>
                  <a:pt x="15607" y="19748"/>
                  <a:pt x="15595" y="19740"/>
                </a:cubicBezTo>
                <a:cubicBezTo>
                  <a:pt x="15630" y="19748"/>
                  <a:pt x="15584" y="19715"/>
                  <a:pt x="15630" y="19756"/>
                </a:cubicBezTo>
                <a:cubicBezTo>
                  <a:pt x="15618" y="19732"/>
                  <a:pt x="15653" y="19748"/>
                  <a:pt x="15630" y="19715"/>
                </a:cubicBezTo>
                <a:cubicBezTo>
                  <a:pt x="15641" y="19724"/>
                  <a:pt x="15641" y="19732"/>
                  <a:pt x="15665" y="19740"/>
                </a:cubicBezTo>
                <a:cubicBezTo>
                  <a:pt x="15653" y="19715"/>
                  <a:pt x="15688" y="19740"/>
                  <a:pt x="15665" y="19707"/>
                </a:cubicBezTo>
                <a:cubicBezTo>
                  <a:pt x="15665" y="19715"/>
                  <a:pt x="15711" y="19740"/>
                  <a:pt x="15699" y="19724"/>
                </a:cubicBezTo>
                <a:cubicBezTo>
                  <a:pt x="15688" y="19715"/>
                  <a:pt x="15665" y="19707"/>
                  <a:pt x="15665" y="19691"/>
                </a:cubicBezTo>
                <a:cubicBezTo>
                  <a:pt x="15711" y="19715"/>
                  <a:pt x="15711" y="19707"/>
                  <a:pt x="15699" y="19683"/>
                </a:cubicBezTo>
                <a:cubicBezTo>
                  <a:pt x="15745" y="19707"/>
                  <a:pt x="15711" y="19667"/>
                  <a:pt x="15722" y="19659"/>
                </a:cubicBezTo>
                <a:cubicBezTo>
                  <a:pt x="15734" y="19650"/>
                  <a:pt x="15792" y="19675"/>
                  <a:pt x="15757" y="19642"/>
                </a:cubicBezTo>
                <a:cubicBezTo>
                  <a:pt x="15838" y="19667"/>
                  <a:pt x="15792" y="19585"/>
                  <a:pt x="15872" y="19602"/>
                </a:cubicBezTo>
                <a:cubicBezTo>
                  <a:pt x="15849" y="19553"/>
                  <a:pt x="15930" y="19569"/>
                  <a:pt x="15930" y="19529"/>
                </a:cubicBezTo>
                <a:cubicBezTo>
                  <a:pt x="15930" y="19537"/>
                  <a:pt x="15930" y="19537"/>
                  <a:pt x="15942" y="19545"/>
                </a:cubicBezTo>
                <a:cubicBezTo>
                  <a:pt x="15930" y="19504"/>
                  <a:pt x="15965" y="19512"/>
                  <a:pt x="16000" y="19512"/>
                </a:cubicBezTo>
                <a:cubicBezTo>
                  <a:pt x="15988" y="19472"/>
                  <a:pt x="16000" y="19447"/>
                  <a:pt x="16069" y="19488"/>
                </a:cubicBezTo>
                <a:cubicBezTo>
                  <a:pt x="16069" y="19472"/>
                  <a:pt x="16046" y="19464"/>
                  <a:pt x="16034" y="19447"/>
                </a:cubicBezTo>
                <a:cubicBezTo>
                  <a:pt x="16069" y="19472"/>
                  <a:pt x="16034" y="19431"/>
                  <a:pt x="16057" y="19439"/>
                </a:cubicBezTo>
                <a:cubicBezTo>
                  <a:pt x="16069" y="19447"/>
                  <a:pt x="16057" y="19447"/>
                  <a:pt x="16069" y="19455"/>
                </a:cubicBezTo>
                <a:cubicBezTo>
                  <a:pt x="16069" y="19447"/>
                  <a:pt x="16069" y="19447"/>
                  <a:pt x="16057" y="19423"/>
                </a:cubicBezTo>
                <a:cubicBezTo>
                  <a:pt x="16127" y="19439"/>
                  <a:pt x="16103" y="19350"/>
                  <a:pt x="16184" y="19366"/>
                </a:cubicBezTo>
                <a:cubicBezTo>
                  <a:pt x="16184" y="19358"/>
                  <a:pt x="16173" y="19342"/>
                  <a:pt x="16150" y="19334"/>
                </a:cubicBezTo>
                <a:cubicBezTo>
                  <a:pt x="15884" y="19488"/>
                  <a:pt x="15641" y="19650"/>
                  <a:pt x="15399" y="19780"/>
                </a:cubicBezTo>
                <a:cubicBezTo>
                  <a:pt x="15341" y="19813"/>
                  <a:pt x="15283" y="19845"/>
                  <a:pt x="15214" y="19870"/>
                </a:cubicBezTo>
                <a:cubicBezTo>
                  <a:pt x="15156" y="19902"/>
                  <a:pt x="15099" y="19927"/>
                  <a:pt x="15029" y="19951"/>
                </a:cubicBezTo>
                <a:cubicBezTo>
                  <a:pt x="14971" y="19983"/>
                  <a:pt x="14902" y="20008"/>
                  <a:pt x="14833" y="20032"/>
                </a:cubicBezTo>
                <a:cubicBezTo>
                  <a:pt x="14798" y="20040"/>
                  <a:pt x="14752" y="20057"/>
                  <a:pt x="14717" y="20073"/>
                </a:cubicBezTo>
                <a:cubicBezTo>
                  <a:pt x="14683" y="20081"/>
                  <a:pt x="14637" y="20097"/>
                  <a:pt x="14602" y="20105"/>
                </a:cubicBezTo>
                <a:cubicBezTo>
                  <a:pt x="14579" y="20122"/>
                  <a:pt x="14556" y="20138"/>
                  <a:pt x="14521" y="20138"/>
                </a:cubicBezTo>
                <a:cubicBezTo>
                  <a:pt x="14544" y="20154"/>
                  <a:pt x="14498" y="20154"/>
                  <a:pt x="14521" y="20178"/>
                </a:cubicBezTo>
                <a:cubicBezTo>
                  <a:pt x="14509" y="20170"/>
                  <a:pt x="14463" y="20154"/>
                  <a:pt x="14486" y="20162"/>
                </a:cubicBezTo>
                <a:cubicBezTo>
                  <a:pt x="14533" y="20187"/>
                  <a:pt x="14463" y="20178"/>
                  <a:pt x="14452" y="20178"/>
                </a:cubicBezTo>
                <a:cubicBezTo>
                  <a:pt x="14417" y="20178"/>
                  <a:pt x="14463" y="20219"/>
                  <a:pt x="14417" y="20195"/>
                </a:cubicBezTo>
                <a:cubicBezTo>
                  <a:pt x="14417" y="20195"/>
                  <a:pt x="14417" y="20187"/>
                  <a:pt x="14429" y="20187"/>
                </a:cubicBezTo>
                <a:cubicBezTo>
                  <a:pt x="14325" y="20146"/>
                  <a:pt x="14440" y="20235"/>
                  <a:pt x="14336" y="20203"/>
                </a:cubicBezTo>
                <a:cubicBezTo>
                  <a:pt x="14394" y="20252"/>
                  <a:pt x="14244" y="20219"/>
                  <a:pt x="14325" y="20268"/>
                </a:cubicBezTo>
                <a:cubicBezTo>
                  <a:pt x="14290" y="20260"/>
                  <a:pt x="14313" y="20268"/>
                  <a:pt x="14278" y="20260"/>
                </a:cubicBezTo>
                <a:cubicBezTo>
                  <a:pt x="14313" y="20284"/>
                  <a:pt x="14290" y="20292"/>
                  <a:pt x="14232" y="20260"/>
                </a:cubicBezTo>
                <a:cubicBezTo>
                  <a:pt x="14221" y="20276"/>
                  <a:pt x="14255" y="20308"/>
                  <a:pt x="14198" y="20308"/>
                </a:cubicBezTo>
                <a:lnTo>
                  <a:pt x="14186" y="20300"/>
                </a:lnTo>
                <a:lnTo>
                  <a:pt x="14159" y="20322"/>
                </a:lnTo>
                <a:cubicBezTo>
                  <a:pt x="14143" y="20325"/>
                  <a:pt x="14128" y="20329"/>
                  <a:pt x="14140" y="20349"/>
                </a:cubicBezTo>
                <a:cubicBezTo>
                  <a:pt x="14105" y="20333"/>
                  <a:pt x="14094" y="20341"/>
                  <a:pt x="14140" y="20365"/>
                </a:cubicBezTo>
                <a:cubicBezTo>
                  <a:pt x="14117" y="20357"/>
                  <a:pt x="14105" y="20349"/>
                  <a:pt x="14094" y="20341"/>
                </a:cubicBezTo>
                <a:cubicBezTo>
                  <a:pt x="14105" y="20357"/>
                  <a:pt x="14047" y="20349"/>
                  <a:pt x="14105" y="20373"/>
                </a:cubicBezTo>
                <a:cubicBezTo>
                  <a:pt x="14082" y="20381"/>
                  <a:pt x="14082" y="20381"/>
                  <a:pt x="14059" y="20390"/>
                </a:cubicBezTo>
                <a:cubicBezTo>
                  <a:pt x="13967" y="20357"/>
                  <a:pt x="14013" y="20422"/>
                  <a:pt x="13909" y="20406"/>
                </a:cubicBezTo>
                <a:cubicBezTo>
                  <a:pt x="13955" y="20455"/>
                  <a:pt x="13793" y="20406"/>
                  <a:pt x="13851" y="20471"/>
                </a:cubicBezTo>
                <a:cubicBezTo>
                  <a:pt x="13816" y="20455"/>
                  <a:pt x="13851" y="20479"/>
                  <a:pt x="13816" y="20463"/>
                </a:cubicBezTo>
                <a:cubicBezTo>
                  <a:pt x="13793" y="20438"/>
                  <a:pt x="13840" y="20438"/>
                  <a:pt x="13840" y="20414"/>
                </a:cubicBezTo>
                <a:cubicBezTo>
                  <a:pt x="13828" y="20406"/>
                  <a:pt x="13805" y="20390"/>
                  <a:pt x="13793" y="20381"/>
                </a:cubicBezTo>
                <a:cubicBezTo>
                  <a:pt x="13770" y="20381"/>
                  <a:pt x="13770" y="20390"/>
                  <a:pt x="13793" y="20406"/>
                </a:cubicBezTo>
                <a:cubicBezTo>
                  <a:pt x="13759" y="20406"/>
                  <a:pt x="13759" y="20373"/>
                  <a:pt x="13724" y="20373"/>
                </a:cubicBezTo>
                <a:cubicBezTo>
                  <a:pt x="13759" y="20390"/>
                  <a:pt x="13712" y="20390"/>
                  <a:pt x="13770" y="20414"/>
                </a:cubicBezTo>
                <a:cubicBezTo>
                  <a:pt x="13724" y="20406"/>
                  <a:pt x="13770" y="20438"/>
                  <a:pt x="13736" y="20422"/>
                </a:cubicBezTo>
                <a:cubicBezTo>
                  <a:pt x="13782" y="20446"/>
                  <a:pt x="13770" y="20446"/>
                  <a:pt x="13805" y="20471"/>
                </a:cubicBezTo>
                <a:cubicBezTo>
                  <a:pt x="13747" y="20455"/>
                  <a:pt x="13770" y="20471"/>
                  <a:pt x="13782" y="20495"/>
                </a:cubicBezTo>
                <a:cubicBezTo>
                  <a:pt x="13759" y="20487"/>
                  <a:pt x="13747" y="20479"/>
                  <a:pt x="13736" y="20471"/>
                </a:cubicBezTo>
                <a:cubicBezTo>
                  <a:pt x="13736" y="20487"/>
                  <a:pt x="13712" y="20503"/>
                  <a:pt x="13666" y="20487"/>
                </a:cubicBezTo>
                <a:cubicBezTo>
                  <a:pt x="13689" y="20487"/>
                  <a:pt x="13678" y="20463"/>
                  <a:pt x="13689" y="20463"/>
                </a:cubicBezTo>
                <a:cubicBezTo>
                  <a:pt x="13655" y="20455"/>
                  <a:pt x="13643" y="20438"/>
                  <a:pt x="13609" y="20430"/>
                </a:cubicBezTo>
                <a:cubicBezTo>
                  <a:pt x="13643" y="20455"/>
                  <a:pt x="13620" y="20446"/>
                  <a:pt x="13643" y="20463"/>
                </a:cubicBezTo>
                <a:cubicBezTo>
                  <a:pt x="13585" y="20430"/>
                  <a:pt x="13505" y="20446"/>
                  <a:pt x="13551" y="20479"/>
                </a:cubicBezTo>
                <a:cubicBezTo>
                  <a:pt x="13528" y="20479"/>
                  <a:pt x="13516" y="20455"/>
                  <a:pt x="13493" y="20455"/>
                </a:cubicBezTo>
                <a:cubicBezTo>
                  <a:pt x="13505" y="20463"/>
                  <a:pt x="13493" y="20463"/>
                  <a:pt x="13493" y="20463"/>
                </a:cubicBezTo>
                <a:cubicBezTo>
                  <a:pt x="13528" y="20487"/>
                  <a:pt x="13539" y="20495"/>
                  <a:pt x="13585" y="20511"/>
                </a:cubicBezTo>
                <a:cubicBezTo>
                  <a:pt x="13562" y="20503"/>
                  <a:pt x="13562" y="20511"/>
                  <a:pt x="13562" y="20520"/>
                </a:cubicBezTo>
                <a:cubicBezTo>
                  <a:pt x="13597" y="20536"/>
                  <a:pt x="13597" y="20511"/>
                  <a:pt x="13620" y="20536"/>
                </a:cubicBezTo>
                <a:cubicBezTo>
                  <a:pt x="13574" y="20520"/>
                  <a:pt x="13620" y="20552"/>
                  <a:pt x="13574" y="20536"/>
                </a:cubicBezTo>
                <a:cubicBezTo>
                  <a:pt x="13539" y="20511"/>
                  <a:pt x="13551" y="20511"/>
                  <a:pt x="13528" y="20495"/>
                </a:cubicBezTo>
                <a:cubicBezTo>
                  <a:pt x="13493" y="20487"/>
                  <a:pt x="13516" y="20511"/>
                  <a:pt x="13493" y="20503"/>
                </a:cubicBezTo>
                <a:cubicBezTo>
                  <a:pt x="13481" y="20495"/>
                  <a:pt x="13447" y="20487"/>
                  <a:pt x="13435" y="20471"/>
                </a:cubicBezTo>
                <a:cubicBezTo>
                  <a:pt x="13435" y="20463"/>
                  <a:pt x="13424" y="20446"/>
                  <a:pt x="13389" y="20438"/>
                </a:cubicBezTo>
                <a:cubicBezTo>
                  <a:pt x="13377" y="20430"/>
                  <a:pt x="13424" y="20463"/>
                  <a:pt x="13401" y="20463"/>
                </a:cubicBezTo>
                <a:cubicBezTo>
                  <a:pt x="13377" y="20438"/>
                  <a:pt x="13354" y="20455"/>
                  <a:pt x="13343" y="20430"/>
                </a:cubicBezTo>
                <a:cubicBezTo>
                  <a:pt x="13331" y="20430"/>
                  <a:pt x="13331" y="20455"/>
                  <a:pt x="13389" y="20471"/>
                </a:cubicBezTo>
                <a:cubicBezTo>
                  <a:pt x="13343" y="20438"/>
                  <a:pt x="13401" y="20471"/>
                  <a:pt x="13424" y="20479"/>
                </a:cubicBezTo>
                <a:cubicBezTo>
                  <a:pt x="13424" y="20471"/>
                  <a:pt x="13412" y="20471"/>
                  <a:pt x="13424" y="20471"/>
                </a:cubicBezTo>
                <a:cubicBezTo>
                  <a:pt x="13435" y="20479"/>
                  <a:pt x="13447" y="20487"/>
                  <a:pt x="13458" y="20495"/>
                </a:cubicBezTo>
                <a:cubicBezTo>
                  <a:pt x="13447" y="20503"/>
                  <a:pt x="13412" y="20479"/>
                  <a:pt x="13377" y="20471"/>
                </a:cubicBezTo>
                <a:cubicBezTo>
                  <a:pt x="13389" y="20479"/>
                  <a:pt x="13377" y="20479"/>
                  <a:pt x="13389" y="20487"/>
                </a:cubicBezTo>
                <a:cubicBezTo>
                  <a:pt x="13412" y="20503"/>
                  <a:pt x="13412" y="20479"/>
                  <a:pt x="13435" y="20503"/>
                </a:cubicBezTo>
                <a:cubicBezTo>
                  <a:pt x="13401" y="20495"/>
                  <a:pt x="13412" y="20528"/>
                  <a:pt x="13366" y="20520"/>
                </a:cubicBezTo>
                <a:cubicBezTo>
                  <a:pt x="13366" y="20495"/>
                  <a:pt x="13343" y="20479"/>
                  <a:pt x="13343" y="20455"/>
                </a:cubicBezTo>
                <a:cubicBezTo>
                  <a:pt x="13331" y="20455"/>
                  <a:pt x="13331" y="20446"/>
                  <a:pt x="13320" y="20446"/>
                </a:cubicBezTo>
                <a:cubicBezTo>
                  <a:pt x="13308" y="20463"/>
                  <a:pt x="13331" y="20487"/>
                  <a:pt x="13308" y="20495"/>
                </a:cubicBezTo>
                <a:cubicBezTo>
                  <a:pt x="13285" y="20495"/>
                  <a:pt x="13285" y="20487"/>
                  <a:pt x="13274" y="20479"/>
                </a:cubicBezTo>
                <a:cubicBezTo>
                  <a:pt x="13274" y="20487"/>
                  <a:pt x="13262" y="20487"/>
                  <a:pt x="13274" y="20487"/>
                </a:cubicBezTo>
                <a:cubicBezTo>
                  <a:pt x="13274" y="20495"/>
                  <a:pt x="13285" y="20495"/>
                  <a:pt x="13297" y="20503"/>
                </a:cubicBezTo>
                <a:cubicBezTo>
                  <a:pt x="13297" y="20511"/>
                  <a:pt x="13297" y="20528"/>
                  <a:pt x="13250" y="20503"/>
                </a:cubicBezTo>
                <a:cubicBezTo>
                  <a:pt x="13250" y="20520"/>
                  <a:pt x="13308" y="20585"/>
                  <a:pt x="13250" y="20552"/>
                </a:cubicBezTo>
                <a:cubicBezTo>
                  <a:pt x="13250" y="20552"/>
                  <a:pt x="13227" y="20528"/>
                  <a:pt x="13216" y="20495"/>
                </a:cubicBezTo>
                <a:cubicBezTo>
                  <a:pt x="13193" y="20495"/>
                  <a:pt x="13227" y="20536"/>
                  <a:pt x="13181" y="20528"/>
                </a:cubicBezTo>
                <a:cubicBezTo>
                  <a:pt x="13216" y="20536"/>
                  <a:pt x="13227" y="20560"/>
                  <a:pt x="13250" y="20568"/>
                </a:cubicBezTo>
                <a:cubicBezTo>
                  <a:pt x="13239" y="20568"/>
                  <a:pt x="13262" y="20585"/>
                  <a:pt x="13239" y="20568"/>
                </a:cubicBezTo>
                <a:cubicBezTo>
                  <a:pt x="13227" y="20560"/>
                  <a:pt x="13193" y="20536"/>
                  <a:pt x="13158" y="20520"/>
                </a:cubicBezTo>
                <a:cubicBezTo>
                  <a:pt x="13193" y="20552"/>
                  <a:pt x="13158" y="20536"/>
                  <a:pt x="13123" y="20528"/>
                </a:cubicBezTo>
                <a:cubicBezTo>
                  <a:pt x="13158" y="20576"/>
                  <a:pt x="13089" y="20552"/>
                  <a:pt x="13089" y="20576"/>
                </a:cubicBezTo>
                <a:cubicBezTo>
                  <a:pt x="13043" y="20544"/>
                  <a:pt x="13100" y="20560"/>
                  <a:pt x="13043" y="20520"/>
                </a:cubicBezTo>
                <a:cubicBezTo>
                  <a:pt x="13008" y="20520"/>
                  <a:pt x="13054" y="20568"/>
                  <a:pt x="12962" y="20528"/>
                </a:cubicBezTo>
                <a:cubicBezTo>
                  <a:pt x="12985" y="20552"/>
                  <a:pt x="12950" y="20552"/>
                  <a:pt x="12939" y="20560"/>
                </a:cubicBezTo>
                <a:cubicBezTo>
                  <a:pt x="12950" y="20576"/>
                  <a:pt x="12973" y="20585"/>
                  <a:pt x="12973" y="20601"/>
                </a:cubicBezTo>
                <a:lnTo>
                  <a:pt x="12967" y="20599"/>
                </a:lnTo>
                <a:lnTo>
                  <a:pt x="12939" y="20568"/>
                </a:lnTo>
                <a:cubicBezTo>
                  <a:pt x="12927" y="20576"/>
                  <a:pt x="12915" y="20552"/>
                  <a:pt x="12892" y="20544"/>
                </a:cubicBezTo>
                <a:cubicBezTo>
                  <a:pt x="12915" y="20568"/>
                  <a:pt x="12915" y="20585"/>
                  <a:pt x="12881" y="20560"/>
                </a:cubicBezTo>
                <a:cubicBezTo>
                  <a:pt x="12881" y="20544"/>
                  <a:pt x="12858" y="20520"/>
                  <a:pt x="12881" y="20528"/>
                </a:cubicBezTo>
                <a:cubicBezTo>
                  <a:pt x="12869" y="20520"/>
                  <a:pt x="12869" y="20520"/>
                  <a:pt x="12858" y="20511"/>
                </a:cubicBezTo>
                <a:cubicBezTo>
                  <a:pt x="12835" y="20503"/>
                  <a:pt x="12858" y="20536"/>
                  <a:pt x="12823" y="20511"/>
                </a:cubicBezTo>
                <a:cubicBezTo>
                  <a:pt x="12823" y="20495"/>
                  <a:pt x="12869" y="20511"/>
                  <a:pt x="12858" y="20487"/>
                </a:cubicBezTo>
                <a:cubicBezTo>
                  <a:pt x="12846" y="20471"/>
                  <a:pt x="12823" y="20471"/>
                  <a:pt x="12811" y="20455"/>
                </a:cubicBezTo>
                <a:cubicBezTo>
                  <a:pt x="12846" y="20471"/>
                  <a:pt x="12823" y="20446"/>
                  <a:pt x="12858" y="20471"/>
                </a:cubicBezTo>
                <a:cubicBezTo>
                  <a:pt x="12869" y="20471"/>
                  <a:pt x="12869" y="20487"/>
                  <a:pt x="12881" y="20487"/>
                </a:cubicBezTo>
                <a:cubicBezTo>
                  <a:pt x="12892" y="20487"/>
                  <a:pt x="12892" y="20463"/>
                  <a:pt x="12858" y="20446"/>
                </a:cubicBezTo>
                <a:cubicBezTo>
                  <a:pt x="12892" y="20455"/>
                  <a:pt x="12881" y="20446"/>
                  <a:pt x="12915" y="20455"/>
                </a:cubicBezTo>
                <a:cubicBezTo>
                  <a:pt x="12939" y="20487"/>
                  <a:pt x="12881" y="20455"/>
                  <a:pt x="12904" y="20479"/>
                </a:cubicBezTo>
                <a:cubicBezTo>
                  <a:pt x="12939" y="20487"/>
                  <a:pt x="12927" y="20479"/>
                  <a:pt x="12996" y="20503"/>
                </a:cubicBezTo>
                <a:cubicBezTo>
                  <a:pt x="12985" y="20495"/>
                  <a:pt x="12985" y="20495"/>
                  <a:pt x="12985" y="20487"/>
                </a:cubicBezTo>
                <a:cubicBezTo>
                  <a:pt x="12962" y="20471"/>
                  <a:pt x="12973" y="20487"/>
                  <a:pt x="12950" y="20479"/>
                </a:cubicBezTo>
                <a:cubicBezTo>
                  <a:pt x="12939" y="20471"/>
                  <a:pt x="12927" y="20463"/>
                  <a:pt x="12915" y="20455"/>
                </a:cubicBezTo>
                <a:cubicBezTo>
                  <a:pt x="12892" y="20430"/>
                  <a:pt x="12927" y="20438"/>
                  <a:pt x="12915" y="20422"/>
                </a:cubicBezTo>
                <a:cubicBezTo>
                  <a:pt x="12869" y="20406"/>
                  <a:pt x="12892" y="20438"/>
                  <a:pt x="12869" y="20406"/>
                </a:cubicBezTo>
                <a:cubicBezTo>
                  <a:pt x="12881" y="20406"/>
                  <a:pt x="12904" y="20390"/>
                  <a:pt x="12927" y="20406"/>
                </a:cubicBezTo>
                <a:cubicBezTo>
                  <a:pt x="12904" y="20398"/>
                  <a:pt x="12927" y="20414"/>
                  <a:pt x="12939" y="20422"/>
                </a:cubicBezTo>
                <a:cubicBezTo>
                  <a:pt x="12996" y="20438"/>
                  <a:pt x="12962" y="20398"/>
                  <a:pt x="13008" y="20414"/>
                </a:cubicBezTo>
                <a:cubicBezTo>
                  <a:pt x="13008" y="20406"/>
                  <a:pt x="12985" y="20398"/>
                  <a:pt x="12973" y="20398"/>
                </a:cubicBezTo>
                <a:cubicBezTo>
                  <a:pt x="12950" y="20373"/>
                  <a:pt x="12962" y="20373"/>
                  <a:pt x="12962" y="20365"/>
                </a:cubicBezTo>
                <a:cubicBezTo>
                  <a:pt x="13031" y="20390"/>
                  <a:pt x="13031" y="20357"/>
                  <a:pt x="13031" y="20333"/>
                </a:cubicBezTo>
                <a:cubicBezTo>
                  <a:pt x="13043" y="20349"/>
                  <a:pt x="13019" y="20349"/>
                  <a:pt x="13054" y="20365"/>
                </a:cubicBezTo>
                <a:cubicBezTo>
                  <a:pt x="13100" y="20373"/>
                  <a:pt x="13043" y="20341"/>
                  <a:pt x="13066" y="20341"/>
                </a:cubicBezTo>
                <a:cubicBezTo>
                  <a:pt x="13077" y="20349"/>
                  <a:pt x="13089" y="20357"/>
                  <a:pt x="13112" y="20365"/>
                </a:cubicBezTo>
                <a:cubicBezTo>
                  <a:pt x="13100" y="20357"/>
                  <a:pt x="13089" y="20349"/>
                  <a:pt x="13089" y="20341"/>
                </a:cubicBezTo>
                <a:cubicBezTo>
                  <a:pt x="13146" y="20365"/>
                  <a:pt x="13066" y="20300"/>
                  <a:pt x="13077" y="20292"/>
                </a:cubicBezTo>
                <a:cubicBezTo>
                  <a:pt x="13146" y="20317"/>
                  <a:pt x="13135" y="20284"/>
                  <a:pt x="13077" y="20260"/>
                </a:cubicBezTo>
                <a:cubicBezTo>
                  <a:pt x="13077" y="20260"/>
                  <a:pt x="13100" y="20284"/>
                  <a:pt x="13066" y="20268"/>
                </a:cubicBezTo>
                <a:cubicBezTo>
                  <a:pt x="13089" y="20268"/>
                  <a:pt x="13031" y="20252"/>
                  <a:pt x="13031" y="20243"/>
                </a:cubicBezTo>
                <a:cubicBezTo>
                  <a:pt x="13054" y="20243"/>
                  <a:pt x="13077" y="20252"/>
                  <a:pt x="13100" y="20252"/>
                </a:cubicBezTo>
                <a:cubicBezTo>
                  <a:pt x="13135" y="20284"/>
                  <a:pt x="13123" y="20276"/>
                  <a:pt x="13135" y="20292"/>
                </a:cubicBezTo>
                <a:cubicBezTo>
                  <a:pt x="13181" y="20300"/>
                  <a:pt x="13193" y="20284"/>
                  <a:pt x="13158" y="20260"/>
                </a:cubicBezTo>
                <a:cubicBezTo>
                  <a:pt x="13181" y="20268"/>
                  <a:pt x="13216" y="20268"/>
                  <a:pt x="13216" y="20268"/>
                </a:cubicBezTo>
                <a:cubicBezTo>
                  <a:pt x="13158" y="20235"/>
                  <a:pt x="13239" y="20260"/>
                  <a:pt x="13227" y="20243"/>
                </a:cubicBezTo>
                <a:cubicBezTo>
                  <a:pt x="13216" y="20243"/>
                  <a:pt x="13170" y="20211"/>
                  <a:pt x="13193" y="20211"/>
                </a:cubicBezTo>
                <a:cubicBezTo>
                  <a:pt x="13216" y="20219"/>
                  <a:pt x="13239" y="20235"/>
                  <a:pt x="13262" y="20243"/>
                </a:cubicBezTo>
                <a:cubicBezTo>
                  <a:pt x="13227" y="20211"/>
                  <a:pt x="13320" y="20260"/>
                  <a:pt x="13274" y="20219"/>
                </a:cubicBezTo>
                <a:cubicBezTo>
                  <a:pt x="13262" y="20227"/>
                  <a:pt x="13250" y="20211"/>
                  <a:pt x="13227" y="20203"/>
                </a:cubicBezTo>
                <a:cubicBezTo>
                  <a:pt x="13250" y="20195"/>
                  <a:pt x="13250" y="20178"/>
                  <a:pt x="13285" y="20211"/>
                </a:cubicBezTo>
                <a:cubicBezTo>
                  <a:pt x="13274" y="20187"/>
                  <a:pt x="13262" y="20162"/>
                  <a:pt x="13308" y="20162"/>
                </a:cubicBezTo>
                <a:cubicBezTo>
                  <a:pt x="13308" y="20162"/>
                  <a:pt x="13308" y="20162"/>
                  <a:pt x="13285" y="20146"/>
                </a:cubicBezTo>
                <a:cubicBezTo>
                  <a:pt x="13308" y="20146"/>
                  <a:pt x="13320" y="20170"/>
                  <a:pt x="13343" y="20170"/>
                </a:cubicBezTo>
                <a:cubicBezTo>
                  <a:pt x="13343" y="20154"/>
                  <a:pt x="13308" y="20138"/>
                  <a:pt x="13331" y="20130"/>
                </a:cubicBezTo>
                <a:cubicBezTo>
                  <a:pt x="13297" y="20113"/>
                  <a:pt x="13331" y="20138"/>
                  <a:pt x="13297" y="20122"/>
                </a:cubicBezTo>
                <a:cubicBezTo>
                  <a:pt x="13320" y="20122"/>
                  <a:pt x="13297" y="20089"/>
                  <a:pt x="13343" y="20105"/>
                </a:cubicBezTo>
                <a:cubicBezTo>
                  <a:pt x="13331" y="20105"/>
                  <a:pt x="13320" y="20113"/>
                  <a:pt x="13343" y="20122"/>
                </a:cubicBezTo>
                <a:cubicBezTo>
                  <a:pt x="13354" y="20113"/>
                  <a:pt x="13377" y="20122"/>
                  <a:pt x="13354" y="20097"/>
                </a:cubicBezTo>
                <a:cubicBezTo>
                  <a:pt x="13308" y="20065"/>
                  <a:pt x="13343" y="20081"/>
                  <a:pt x="13331" y="20065"/>
                </a:cubicBezTo>
                <a:cubicBezTo>
                  <a:pt x="13308" y="20057"/>
                  <a:pt x="13308" y="20065"/>
                  <a:pt x="13274" y="20048"/>
                </a:cubicBezTo>
                <a:cubicBezTo>
                  <a:pt x="13285" y="20065"/>
                  <a:pt x="13262" y="20057"/>
                  <a:pt x="13297" y="20073"/>
                </a:cubicBezTo>
                <a:cubicBezTo>
                  <a:pt x="13181" y="20032"/>
                  <a:pt x="13274" y="20113"/>
                  <a:pt x="13181" y="20089"/>
                </a:cubicBezTo>
                <a:cubicBezTo>
                  <a:pt x="13204" y="20113"/>
                  <a:pt x="13123" y="20089"/>
                  <a:pt x="13158" y="20122"/>
                </a:cubicBezTo>
                <a:cubicBezTo>
                  <a:pt x="13123" y="20122"/>
                  <a:pt x="13089" y="20130"/>
                  <a:pt x="13089" y="20146"/>
                </a:cubicBezTo>
                <a:cubicBezTo>
                  <a:pt x="13077" y="20138"/>
                  <a:pt x="13054" y="20130"/>
                  <a:pt x="13031" y="20122"/>
                </a:cubicBezTo>
                <a:cubicBezTo>
                  <a:pt x="13031" y="20130"/>
                  <a:pt x="12996" y="20113"/>
                  <a:pt x="13019" y="20130"/>
                </a:cubicBezTo>
                <a:cubicBezTo>
                  <a:pt x="12985" y="20122"/>
                  <a:pt x="12962" y="20105"/>
                  <a:pt x="12939" y="20097"/>
                </a:cubicBezTo>
                <a:cubicBezTo>
                  <a:pt x="12950" y="20113"/>
                  <a:pt x="12962" y="20130"/>
                  <a:pt x="12985" y="20138"/>
                </a:cubicBezTo>
                <a:cubicBezTo>
                  <a:pt x="12973" y="20138"/>
                  <a:pt x="12939" y="20130"/>
                  <a:pt x="12915" y="20122"/>
                </a:cubicBezTo>
                <a:cubicBezTo>
                  <a:pt x="12939" y="20138"/>
                  <a:pt x="12950" y="20146"/>
                  <a:pt x="12939" y="20146"/>
                </a:cubicBezTo>
                <a:cubicBezTo>
                  <a:pt x="12904" y="20122"/>
                  <a:pt x="12915" y="20122"/>
                  <a:pt x="12881" y="20105"/>
                </a:cubicBezTo>
                <a:cubicBezTo>
                  <a:pt x="12881" y="20113"/>
                  <a:pt x="12904" y="20138"/>
                  <a:pt x="12846" y="20105"/>
                </a:cubicBezTo>
                <a:cubicBezTo>
                  <a:pt x="12858" y="20122"/>
                  <a:pt x="12846" y="20122"/>
                  <a:pt x="12858" y="20130"/>
                </a:cubicBezTo>
                <a:lnTo>
                  <a:pt x="12869" y="20138"/>
                </a:lnTo>
                <a:lnTo>
                  <a:pt x="12823" y="20154"/>
                </a:lnTo>
                <a:cubicBezTo>
                  <a:pt x="12800" y="20130"/>
                  <a:pt x="12811" y="20138"/>
                  <a:pt x="12765" y="20113"/>
                </a:cubicBezTo>
                <a:cubicBezTo>
                  <a:pt x="12788" y="20122"/>
                  <a:pt x="12754" y="20097"/>
                  <a:pt x="12742" y="20089"/>
                </a:cubicBezTo>
                <a:cubicBezTo>
                  <a:pt x="12777" y="20097"/>
                  <a:pt x="12765" y="20089"/>
                  <a:pt x="12777" y="20081"/>
                </a:cubicBezTo>
                <a:cubicBezTo>
                  <a:pt x="12800" y="20097"/>
                  <a:pt x="12777" y="20097"/>
                  <a:pt x="12800" y="20105"/>
                </a:cubicBezTo>
                <a:cubicBezTo>
                  <a:pt x="12777" y="20081"/>
                  <a:pt x="12869" y="20122"/>
                  <a:pt x="12800" y="20081"/>
                </a:cubicBezTo>
                <a:cubicBezTo>
                  <a:pt x="12846" y="20097"/>
                  <a:pt x="12869" y="20097"/>
                  <a:pt x="12904" y="20097"/>
                </a:cubicBezTo>
                <a:cubicBezTo>
                  <a:pt x="12892" y="20081"/>
                  <a:pt x="12881" y="20073"/>
                  <a:pt x="12869" y="20073"/>
                </a:cubicBezTo>
                <a:cubicBezTo>
                  <a:pt x="12881" y="20073"/>
                  <a:pt x="12881" y="20073"/>
                  <a:pt x="12869" y="20065"/>
                </a:cubicBezTo>
                <a:cubicBezTo>
                  <a:pt x="12892" y="20065"/>
                  <a:pt x="12892" y="20081"/>
                  <a:pt x="12915" y="20089"/>
                </a:cubicBezTo>
                <a:cubicBezTo>
                  <a:pt x="12939" y="20097"/>
                  <a:pt x="12927" y="20081"/>
                  <a:pt x="12892" y="20065"/>
                </a:cubicBezTo>
                <a:cubicBezTo>
                  <a:pt x="12915" y="20065"/>
                  <a:pt x="12927" y="20073"/>
                  <a:pt x="12950" y="20081"/>
                </a:cubicBezTo>
                <a:cubicBezTo>
                  <a:pt x="12962" y="20073"/>
                  <a:pt x="12915" y="20048"/>
                  <a:pt x="12985" y="20073"/>
                </a:cubicBezTo>
                <a:cubicBezTo>
                  <a:pt x="12973" y="20057"/>
                  <a:pt x="12962" y="20057"/>
                  <a:pt x="12950" y="20040"/>
                </a:cubicBezTo>
                <a:cubicBezTo>
                  <a:pt x="12973" y="20040"/>
                  <a:pt x="12973" y="20048"/>
                  <a:pt x="12939" y="20032"/>
                </a:cubicBezTo>
                <a:cubicBezTo>
                  <a:pt x="12939" y="20024"/>
                  <a:pt x="12973" y="20032"/>
                  <a:pt x="12973" y="20032"/>
                </a:cubicBezTo>
                <a:cubicBezTo>
                  <a:pt x="12950" y="19992"/>
                  <a:pt x="13031" y="20016"/>
                  <a:pt x="13054" y="20008"/>
                </a:cubicBezTo>
                <a:cubicBezTo>
                  <a:pt x="13031" y="19992"/>
                  <a:pt x="13008" y="19967"/>
                  <a:pt x="12962" y="19951"/>
                </a:cubicBezTo>
                <a:cubicBezTo>
                  <a:pt x="12985" y="19967"/>
                  <a:pt x="13008" y="19975"/>
                  <a:pt x="12996" y="19983"/>
                </a:cubicBezTo>
                <a:cubicBezTo>
                  <a:pt x="12973" y="19975"/>
                  <a:pt x="12973" y="19959"/>
                  <a:pt x="12950" y="19959"/>
                </a:cubicBezTo>
                <a:cubicBezTo>
                  <a:pt x="12915" y="19975"/>
                  <a:pt x="12881" y="19992"/>
                  <a:pt x="12823" y="19992"/>
                </a:cubicBezTo>
                <a:cubicBezTo>
                  <a:pt x="12788" y="19967"/>
                  <a:pt x="12823" y="19975"/>
                  <a:pt x="12811" y="19967"/>
                </a:cubicBezTo>
                <a:cubicBezTo>
                  <a:pt x="12777" y="19951"/>
                  <a:pt x="12777" y="19959"/>
                  <a:pt x="12754" y="19943"/>
                </a:cubicBezTo>
                <a:cubicBezTo>
                  <a:pt x="12765" y="19943"/>
                  <a:pt x="12777" y="19951"/>
                  <a:pt x="12788" y="19951"/>
                </a:cubicBezTo>
                <a:cubicBezTo>
                  <a:pt x="12777" y="19935"/>
                  <a:pt x="12754" y="19918"/>
                  <a:pt x="12765" y="19918"/>
                </a:cubicBezTo>
                <a:cubicBezTo>
                  <a:pt x="12765" y="19935"/>
                  <a:pt x="12800" y="19935"/>
                  <a:pt x="12823" y="19951"/>
                </a:cubicBezTo>
                <a:cubicBezTo>
                  <a:pt x="12811" y="19951"/>
                  <a:pt x="12788" y="19943"/>
                  <a:pt x="12788" y="19943"/>
                </a:cubicBezTo>
                <a:cubicBezTo>
                  <a:pt x="12811" y="19959"/>
                  <a:pt x="12823" y="19975"/>
                  <a:pt x="12846" y="19975"/>
                </a:cubicBezTo>
                <a:cubicBezTo>
                  <a:pt x="12788" y="19943"/>
                  <a:pt x="12858" y="19975"/>
                  <a:pt x="12835" y="19951"/>
                </a:cubicBezTo>
                <a:cubicBezTo>
                  <a:pt x="12811" y="19943"/>
                  <a:pt x="12788" y="19918"/>
                  <a:pt x="12788" y="19918"/>
                </a:cubicBezTo>
                <a:cubicBezTo>
                  <a:pt x="12823" y="19918"/>
                  <a:pt x="12800" y="19862"/>
                  <a:pt x="12869" y="19878"/>
                </a:cubicBezTo>
                <a:cubicBezTo>
                  <a:pt x="12858" y="19870"/>
                  <a:pt x="12835" y="19870"/>
                  <a:pt x="12823" y="19853"/>
                </a:cubicBezTo>
                <a:cubicBezTo>
                  <a:pt x="12892" y="19878"/>
                  <a:pt x="12881" y="19870"/>
                  <a:pt x="12904" y="19870"/>
                </a:cubicBezTo>
                <a:cubicBezTo>
                  <a:pt x="12904" y="19878"/>
                  <a:pt x="12950" y="19894"/>
                  <a:pt x="12927" y="19894"/>
                </a:cubicBezTo>
                <a:cubicBezTo>
                  <a:pt x="12915" y="19886"/>
                  <a:pt x="12904" y="19878"/>
                  <a:pt x="12892" y="19878"/>
                </a:cubicBezTo>
                <a:cubicBezTo>
                  <a:pt x="12904" y="19886"/>
                  <a:pt x="12904" y="19894"/>
                  <a:pt x="12939" y="19910"/>
                </a:cubicBezTo>
                <a:cubicBezTo>
                  <a:pt x="12927" y="19894"/>
                  <a:pt x="12996" y="19902"/>
                  <a:pt x="12892" y="19853"/>
                </a:cubicBezTo>
                <a:cubicBezTo>
                  <a:pt x="12915" y="19853"/>
                  <a:pt x="12904" y="19845"/>
                  <a:pt x="12927" y="19845"/>
                </a:cubicBezTo>
                <a:cubicBezTo>
                  <a:pt x="12962" y="19870"/>
                  <a:pt x="12939" y="19870"/>
                  <a:pt x="12973" y="19886"/>
                </a:cubicBezTo>
                <a:cubicBezTo>
                  <a:pt x="13008" y="19894"/>
                  <a:pt x="12939" y="19853"/>
                  <a:pt x="12973" y="19862"/>
                </a:cubicBezTo>
                <a:cubicBezTo>
                  <a:pt x="12892" y="19821"/>
                  <a:pt x="12973" y="19829"/>
                  <a:pt x="12927" y="19805"/>
                </a:cubicBezTo>
                <a:cubicBezTo>
                  <a:pt x="12962" y="19821"/>
                  <a:pt x="12939" y="19821"/>
                  <a:pt x="12962" y="19829"/>
                </a:cubicBezTo>
                <a:cubicBezTo>
                  <a:pt x="12985" y="19829"/>
                  <a:pt x="12996" y="19821"/>
                  <a:pt x="12962" y="19805"/>
                </a:cubicBezTo>
                <a:cubicBezTo>
                  <a:pt x="13008" y="19821"/>
                  <a:pt x="12962" y="19797"/>
                  <a:pt x="13008" y="19821"/>
                </a:cubicBezTo>
                <a:cubicBezTo>
                  <a:pt x="13008" y="19805"/>
                  <a:pt x="13008" y="19797"/>
                  <a:pt x="12962" y="19780"/>
                </a:cubicBezTo>
                <a:cubicBezTo>
                  <a:pt x="12962" y="19764"/>
                  <a:pt x="13019" y="19805"/>
                  <a:pt x="13008" y="19788"/>
                </a:cubicBezTo>
                <a:cubicBezTo>
                  <a:pt x="12985" y="19780"/>
                  <a:pt x="12962" y="19764"/>
                  <a:pt x="12996" y="19764"/>
                </a:cubicBezTo>
                <a:lnTo>
                  <a:pt x="13025" y="19771"/>
                </a:lnTo>
                <a:lnTo>
                  <a:pt x="13054" y="19797"/>
                </a:lnTo>
                <a:cubicBezTo>
                  <a:pt x="13019" y="19780"/>
                  <a:pt x="13066" y="19788"/>
                  <a:pt x="13031" y="19772"/>
                </a:cubicBezTo>
                <a:lnTo>
                  <a:pt x="13025" y="19771"/>
                </a:lnTo>
                <a:lnTo>
                  <a:pt x="13008" y="19756"/>
                </a:lnTo>
                <a:cubicBezTo>
                  <a:pt x="13066" y="19772"/>
                  <a:pt x="13112" y="19780"/>
                  <a:pt x="13043" y="19748"/>
                </a:cubicBezTo>
                <a:cubicBezTo>
                  <a:pt x="13054" y="19740"/>
                  <a:pt x="13066" y="19756"/>
                  <a:pt x="13089" y="19764"/>
                </a:cubicBezTo>
                <a:cubicBezTo>
                  <a:pt x="13089" y="19732"/>
                  <a:pt x="13135" y="19740"/>
                  <a:pt x="13112" y="19707"/>
                </a:cubicBezTo>
                <a:cubicBezTo>
                  <a:pt x="13135" y="19715"/>
                  <a:pt x="13158" y="19724"/>
                  <a:pt x="13170" y="19732"/>
                </a:cubicBezTo>
                <a:cubicBezTo>
                  <a:pt x="13170" y="19715"/>
                  <a:pt x="13123" y="19683"/>
                  <a:pt x="13181" y="19707"/>
                </a:cubicBezTo>
                <a:cubicBezTo>
                  <a:pt x="13158" y="19683"/>
                  <a:pt x="13193" y="19691"/>
                  <a:pt x="13170" y="19675"/>
                </a:cubicBezTo>
                <a:cubicBezTo>
                  <a:pt x="13181" y="19683"/>
                  <a:pt x="13193" y="19691"/>
                  <a:pt x="13204" y="19691"/>
                </a:cubicBezTo>
                <a:cubicBezTo>
                  <a:pt x="13181" y="19675"/>
                  <a:pt x="13146" y="19626"/>
                  <a:pt x="13216" y="19659"/>
                </a:cubicBezTo>
                <a:cubicBezTo>
                  <a:pt x="13193" y="19634"/>
                  <a:pt x="13181" y="19618"/>
                  <a:pt x="13158" y="19602"/>
                </a:cubicBezTo>
                <a:cubicBezTo>
                  <a:pt x="13239" y="19626"/>
                  <a:pt x="13193" y="19561"/>
                  <a:pt x="13262" y="19602"/>
                </a:cubicBezTo>
                <a:cubicBezTo>
                  <a:pt x="13285" y="19610"/>
                  <a:pt x="13216" y="19577"/>
                  <a:pt x="13262" y="19594"/>
                </a:cubicBezTo>
                <a:cubicBezTo>
                  <a:pt x="13297" y="19602"/>
                  <a:pt x="13250" y="19594"/>
                  <a:pt x="13297" y="19610"/>
                </a:cubicBezTo>
                <a:cubicBezTo>
                  <a:pt x="13308" y="19610"/>
                  <a:pt x="13343" y="19602"/>
                  <a:pt x="13274" y="19577"/>
                </a:cubicBezTo>
                <a:cubicBezTo>
                  <a:pt x="13285" y="19585"/>
                  <a:pt x="13262" y="19585"/>
                  <a:pt x="13239" y="19577"/>
                </a:cubicBezTo>
                <a:cubicBezTo>
                  <a:pt x="13262" y="19577"/>
                  <a:pt x="13274" y="19561"/>
                  <a:pt x="13320" y="19569"/>
                </a:cubicBezTo>
                <a:cubicBezTo>
                  <a:pt x="13308" y="19561"/>
                  <a:pt x="13285" y="19561"/>
                  <a:pt x="13274" y="19545"/>
                </a:cubicBezTo>
                <a:cubicBezTo>
                  <a:pt x="13320" y="19553"/>
                  <a:pt x="13285" y="19537"/>
                  <a:pt x="13297" y="19537"/>
                </a:cubicBezTo>
                <a:cubicBezTo>
                  <a:pt x="13274" y="19529"/>
                  <a:pt x="13250" y="19529"/>
                  <a:pt x="13239" y="19520"/>
                </a:cubicBezTo>
                <a:cubicBezTo>
                  <a:pt x="13250" y="19529"/>
                  <a:pt x="13250" y="19545"/>
                  <a:pt x="13204" y="19520"/>
                </a:cubicBezTo>
                <a:cubicBezTo>
                  <a:pt x="13181" y="19512"/>
                  <a:pt x="13239" y="19529"/>
                  <a:pt x="13216" y="19504"/>
                </a:cubicBezTo>
                <a:cubicBezTo>
                  <a:pt x="13239" y="19512"/>
                  <a:pt x="13308" y="19545"/>
                  <a:pt x="13297" y="19529"/>
                </a:cubicBezTo>
                <a:lnTo>
                  <a:pt x="13250" y="19496"/>
                </a:lnTo>
                <a:lnTo>
                  <a:pt x="13262" y="19496"/>
                </a:lnTo>
                <a:cubicBezTo>
                  <a:pt x="13274" y="19504"/>
                  <a:pt x="13297" y="19520"/>
                  <a:pt x="13320" y="19537"/>
                </a:cubicBezTo>
                <a:cubicBezTo>
                  <a:pt x="13320" y="19520"/>
                  <a:pt x="13343" y="19537"/>
                  <a:pt x="13366" y="19553"/>
                </a:cubicBezTo>
                <a:cubicBezTo>
                  <a:pt x="13401" y="19553"/>
                  <a:pt x="13343" y="19537"/>
                  <a:pt x="13343" y="19520"/>
                </a:cubicBezTo>
                <a:cubicBezTo>
                  <a:pt x="13389" y="19529"/>
                  <a:pt x="13412" y="19512"/>
                  <a:pt x="13331" y="19480"/>
                </a:cubicBezTo>
                <a:cubicBezTo>
                  <a:pt x="13377" y="19488"/>
                  <a:pt x="13389" y="19512"/>
                  <a:pt x="13435" y="19520"/>
                </a:cubicBezTo>
                <a:cubicBezTo>
                  <a:pt x="13401" y="19512"/>
                  <a:pt x="13389" y="19488"/>
                  <a:pt x="13366" y="19480"/>
                </a:cubicBezTo>
                <a:cubicBezTo>
                  <a:pt x="13389" y="19480"/>
                  <a:pt x="13401" y="19480"/>
                  <a:pt x="13377" y="19455"/>
                </a:cubicBezTo>
                <a:cubicBezTo>
                  <a:pt x="13412" y="19464"/>
                  <a:pt x="13424" y="19488"/>
                  <a:pt x="13458" y="19496"/>
                </a:cubicBezTo>
                <a:cubicBezTo>
                  <a:pt x="13447" y="19480"/>
                  <a:pt x="13435" y="19472"/>
                  <a:pt x="13424" y="19455"/>
                </a:cubicBezTo>
                <a:cubicBezTo>
                  <a:pt x="13470" y="19488"/>
                  <a:pt x="13458" y="19464"/>
                  <a:pt x="13493" y="19472"/>
                </a:cubicBezTo>
                <a:cubicBezTo>
                  <a:pt x="13481" y="19464"/>
                  <a:pt x="13470" y="19464"/>
                  <a:pt x="13470" y="19455"/>
                </a:cubicBezTo>
                <a:cubicBezTo>
                  <a:pt x="13505" y="19464"/>
                  <a:pt x="13516" y="19455"/>
                  <a:pt x="13458" y="19415"/>
                </a:cubicBezTo>
                <a:cubicBezTo>
                  <a:pt x="13505" y="19431"/>
                  <a:pt x="13516" y="19423"/>
                  <a:pt x="13481" y="19399"/>
                </a:cubicBezTo>
                <a:cubicBezTo>
                  <a:pt x="13562" y="19431"/>
                  <a:pt x="13493" y="19382"/>
                  <a:pt x="13528" y="19390"/>
                </a:cubicBezTo>
                <a:cubicBezTo>
                  <a:pt x="13505" y="19374"/>
                  <a:pt x="13528" y="19390"/>
                  <a:pt x="13528" y="19382"/>
                </a:cubicBezTo>
                <a:cubicBezTo>
                  <a:pt x="13516" y="19358"/>
                  <a:pt x="13609" y="19390"/>
                  <a:pt x="13609" y="19374"/>
                </a:cubicBezTo>
                <a:cubicBezTo>
                  <a:pt x="13609" y="19358"/>
                  <a:pt x="13585" y="19350"/>
                  <a:pt x="13562" y="19334"/>
                </a:cubicBezTo>
                <a:cubicBezTo>
                  <a:pt x="13505" y="19325"/>
                  <a:pt x="13597" y="19366"/>
                  <a:pt x="13562" y="19366"/>
                </a:cubicBezTo>
                <a:cubicBezTo>
                  <a:pt x="13551" y="19342"/>
                  <a:pt x="13505" y="19325"/>
                  <a:pt x="13481" y="19309"/>
                </a:cubicBezTo>
                <a:cubicBezTo>
                  <a:pt x="13528" y="19334"/>
                  <a:pt x="13528" y="19317"/>
                  <a:pt x="13551" y="19325"/>
                </a:cubicBezTo>
                <a:cubicBezTo>
                  <a:pt x="13574" y="19342"/>
                  <a:pt x="13597" y="19358"/>
                  <a:pt x="13620" y="19366"/>
                </a:cubicBezTo>
                <a:cubicBezTo>
                  <a:pt x="13620" y="19358"/>
                  <a:pt x="13574" y="19334"/>
                  <a:pt x="13597" y="19334"/>
                </a:cubicBezTo>
                <a:cubicBezTo>
                  <a:pt x="13609" y="19342"/>
                  <a:pt x="13620" y="19350"/>
                  <a:pt x="13632" y="19358"/>
                </a:cubicBezTo>
                <a:cubicBezTo>
                  <a:pt x="13632" y="19350"/>
                  <a:pt x="13632" y="19342"/>
                  <a:pt x="13632" y="19334"/>
                </a:cubicBezTo>
                <a:cubicBezTo>
                  <a:pt x="13701" y="19358"/>
                  <a:pt x="13666" y="19317"/>
                  <a:pt x="13712" y="19325"/>
                </a:cubicBezTo>
                <a:cubicBezTo>
                  <a:pt x="13689" y="19317"/>
                  <a:pt x="13689" y="19309"/>
                  <a:pt x="13678" y="19301"/>
                </a:cubicBezTo>
                <a:cubicBezTo>
                  <a:pt x="13678" y="19301"/>
                  <a:pt x="13701" y="19309"/>
                  <a:pt x="13678" y="19285"/>
                </a:cubicBezTo>
                <a:cubicBezTo>
                  <a:pt x="13759" y="19325"/>
                  <a:pt x="13701" y="19285"/>
                  <a:pt x="13712" y="19269"/>
                </a:cubicBezTo>
                <a:cubicBezTo>
                  <a:pt x="13736" y="19293"/>
                  <a:pt x="13724" y="19269"/>
                  <a:pt x="13747" y="19293"/>
                </a:cubicBezTo>
                <a:cubicBezTo>
                  <a:pt x="13770" y="19309"/>
                  <a:pt x="13782" y="19317"/>
                  <a:pt x="13770" y="19317"/>
                </a:cubicBezTo>
                <a:cubicBezTo>
                  <a:pt x="13828" y="19350"/>
                  <a:pt x="13828" y="19325"/>
                  <a:pt x="13816" y="19309"/>
                </a:cubicBezTo>
                <a:cubicBezTo>
                  <a:pt x="13793" y="19301"/>
                  <a:pt x="13816" y="19317"/>
                  <a:pt x="13770" y="19301"/>
                </a:cubicBezTo>
                <a:cubicBezTo>
                  <a:pt x="13770" y="19277"/>
                  <a:pt x="13805" y="19277"/>
                  <a:pt x="13782" y="19244"/>
                </a:cubicBezTo>
                <a:cubicBezTo>
                  <a:pt x="13782" y="19236"/>
                  <a:pt x="13759" y="19236"/>
                  <a:pt x="13747" y="19228"/>
                </a:cubicBezTo>
                <a:cubicBezTo>
                  <a:pt x="13747" y="19228"/>
                  <a:pt x="13747" y="19228"/>
                  <a:pt x="13724" y="19204"/>
                </a:cubicBezTo>
                <a:cubicBezTo>
                  <a:pt x="13759" y="19212"/>
                  <a:pt x="13770" y="19228"/>
                  <a:pt x="13793" y="19236"/>
                </a:cubicBezTo>
                <a:cubicBezTo>
                  <a:pt x="13840" y="19252"/>
                  <a:pt x="13770" y="19204"/>
                  <a:pt x="13828" y="19228"/>
                </a:cubicBezTo>
                <a:cubicBezTo>
                  <a:pt x="13793" y="19204"/>
                  <a:pt x="13759" y="19195"/>
                  <a:pt x="13759" y="19204"/>
                </a:cubicBezTo>
                <a:cubicBezTo>
                  <a:pt x="13724" y="19179"/>
                  <a:pt x="13793" y="19212"/>
                  <a:pt x="13747" y="19179"/>
                </a:cubicBezTo>
                <a:cubicBezTo>
                  <a:pt x="13793" y="19195"/>
                  <a:pt x="13816" y="19228"/>
                  <a:pt x="13863" y="19244"/>
                </a:cubicBezTo>
                <a:cubicBezTo>
                  <a:pt x="13851" y="19220"/>
                  <a:pt x="13909" y="19220"/>
                  <a:pt x="13816" y="19163"/>
                </a:cubicBezTo>
                <a:cubicBezTo>
                  <a:pt x="13828" y="19179"/>
                  <a:pt x="13816" y="19187"/>
                  <a:pt x="13816" y="19195"/>
                </a:cubicBezTo>
                <a:cubicBezTo>
                  <a:pt x="13782" y="19171"/>
                  <a:pt x="13828" y="19187"/>
                  <a:pt x="13782" y="19163"/>
                </a:cubicBezTo>
                <a:cubicBezTo>
                  <a:pt x="13799" y="19167"/>
                  <a:pt x="13805" y="19159"/>
                  <a:pt x="13811" y="19152"/>
                </a:cubicBezTo>
                <a:lnTo>
                  <a:pt x="13832" y="19148"/>
                </a:lnTo>
                <a:lnTo>
                  <a:pt x="13855" y="19156"/>
                </a:lnTo>
                <a:cubicBezTo>
                  <a:pt x="13860" y="19157"/>
                  <a:pt x="13863" y="19159"/>
                  <a:pt x="13874" y="19171"/>
                </a:cubicBezTo>
                <a:cubicBezTo>
                  <a:pt x="13886" y="19187"/>
                  <a:pt x="13828" y="19147"/>
                  <a:pt x="13851" y="19163"/>
                </a:cubicBezTo>
                <a:cubicBezTo>
                  <a:pt x="13863" y="19187"/>
                  <a:pt x="13863" y="19171"/>
                  <a:pt x="13886" y="19187"/>
                </a:cubicBezTo>
                <a:cubicBezTo>
                  <a:pt x="13863" y="19187"/>
                  <a:pt x="13920" y="19220"/>
                  <a:pt x="13897" y="19220"/>
                </a:cubicBezTo>
                <a:cubicBezTo>
                  <a:pt x="13932" y="19236"/>
                  <a:pt x="13932" y="19228"/>
                  <a:pt x="13932" y="19220"/>
                </a:cubicBezTo>
                <a:cubicBezTo>
                  <a:pt x="13920" y="19212"/>
                  <a:pt x="13886" y="19187"/>
                  <a:pt x="13909" y="19195"/>
                </a:cubicBezTo>
                <a:cubicBezTo>
                  <a:pt x="13932" y="19204"/>
                  <a:pt x="13943" y="19220"/>
                  <a:pt x="13967" y="19228"/>
                </a:cubicBezTo>
                <a:cubicBezTo>
                  <a:pt x="13967" y="19220"/>
                  <a:pt x="13967" y="19212"/>
                  <a:pt x="13932" y="19195"/>
                </a:cubicBezTo>
                <a:cubicBezTo>
                  <a:pt x="13932" y="19204"/>
                  <a:pt x="13886" y="19163"/>
                  <a:pt x="13886" y="19179"/>
                </a:cubicBezTo>
                <a:cubicBezTo>
                  <a:pt x="13851" y="19147"/>
                  <a:pt x="13909" y="19171"/>
                  <a:pt x="13909" y="19171"/>
                </a:cubicBezTo>
                <a:cubicBezTo>
                  <a:pt x="13897" y="19163"/>
                  <a:pt x="13897" y="19147"/>
                  <a:pt x="13886" y="19147"/>
                </a:cubicBezTo>
                <a:cubicBezTo>
                  <a:pt x="13886" y="19155"/>
                  <a:pt x="13874" y="19147"/>
                  <a:pt x="13851" y="19147"/>
                </a:cubicBezTo>
                <a:cubicBezTo>
                  <a:pt x="13816" y="19122"/>
                  <a:pt x="13863" y="19147"/>
                  <a:pt x="13840" y="19114"/>
                </a:cubicBezTo>
                <a:lnTo>
                  <a:pt x="13794" y="19130"/>
                </a:lnTo>
                <a:lnTo>
                  <a:pt x="13792" y="19129"/>
                </a:lnTo>
                <a:lnTo>
                  <a:pt x="13770" y="19106"/>
                </a:lnTo>
                <a:cubicBezTo>
                  <a:pt x="13770" y="19110"/>
                  <a:pt x="13770" y="19112"/>
                  <a:pt x="13775" y="19116"/>
                </a:cubicBezTo>
                <a:lnTo>
                  <a:pt x="13792" y="19129"/>
                </a:lnTo>
                <a:lnTo>
                  <a:pt x="13793" y="19130"/>
                </a:lnTo>
                <a:lnTo>
                  <a:pt x="13794" y="19130"/>
                </a:lnTo>
                <a:lnTo>
                  <a:pt x="13805" y="19139"/>
                </a:lnTo>
                <a:cubicBezTo>
                  <a:pt x="13770" y="19130"/>
                  <a:pt x="13759" y="19130"/>
                  <a:pt x="13770" y="19147"/>
                </a:cubicBezTo>
                <a:cubicBezTo>
                  <a:pt x="13759" y="19130"/>
                  <a:pt x="13747" y="19139"/>
                  <a:pt x="13759" y="19155"/>
                </a:cubicBezTo>
                <a:cubicBezTo>
                  <a:pt x="13747" y="19147"/>
                  <a:pt x="13736" y="19147"/>
                  <a:pt x="13736" y="19139"/>
                </a:cubicBezTo>
                <a:cubicBezTo>
                  <a:pt x="13724" y="19139"/>
                  <a:pt x="13736" y="19147"/>
                  <a:pt x="13747" y="19163"/>
                </a:cubicBezTo>
                <a:cubicBezTo>
                  <a:pt x="13689" y="19139"/>
                  <a:pt x="13701" y="19163"/>
                  <a:pt x="13712" y="19171"/>
                </a:cubicBezTo>
                <a:cubicBezTo>
                  <a:pt x="13701" y="19163"/>
                  <a:pt x="13678" y="19163"/>
                  <a:pt x="13666" y="19147"/>
                </a:cubicBezTo>
                <a:cubicBezTo>
                  <a:pt x="13701" y="19195"/>
                  <a:pt x="13585" y="19147"/>
                  <a:pt x="13655" y="19204"/>
                </a:cubicBezTo>
                <a:cubicBezTo>
                  <a:pt x="13609" y="19179"/>
                  <a:pt x="13643" y="19204"/>
                  <a:pt x="13643" y="19212"/>
                </a:cubicBezTo>
                <a:cubicBezTo>
                  <a:pt x="13620" y="19212"/>
                  <a:pt x="13609" y="19195"/>
                  <a:pt x="13585" y="19187"/>
                </a:cubicBezTo>
                <a:cubicBezTo>
                  <a:pt x="13643" y="19228"/>
                  <a:pt x="13528" y="19195"/>
                  <a:pt x="13539" y="19212"/>
                </a:cubicBezTo>
                <a:cubicBezTo>
                  <a:pt x="13539" y="19220"/>
                  <a:pt x="13562" y="19228"/>
                  <a:pt x="13574" y="19236"/>
                </a:cubicBezTo>
                <a:cubicBezTo>
                  <a:pt x="13551" y="19236"/>
                  <a:pt x="13551" y="19236"/>
                  <a:pt x="13539" y="19244"/>
                </a:cubicBezTo>
                <a:cubicBezTo>
                  <a:pt x="13505" y="19228"/>
                  <a:pt x="13528" y="19228"/>
                  <a:pt x="13493" y="19212"/>
                </a:cubicBezTo>
                <a:cubicBezTo>
                  <a:pt x="13574" y="19277"/>
                  <a:pt x="13470" y="19252"/>
                  <a:pt x="13458" y="19269"/>
                </a:cubicBezTo>
                <a:cubicBezTo>
                  <a:pt x="13470" y="19277"/>
                  <a:pt x="13493" y="19285"/>
                  <a:pt x="13505" y="19293"/>
                </a:cubicBezTo>
                <a:cubicBezTo>
                  <a:pt x="13470" y="19285"/>
                  <a:pt x="13493" y="19309"/>
                  <a:pt x="13481" y="19301"/>
                </a:cubicBezTo>
                <a:cubicBezTo>
                  <a:pt x="13458" y="19293"/>
                  <a:pt x="13447" y="19277"/>
                  <a:pt x="13424" y="19269"/>
                </a:cubicBezTo>
                <a:cubicBezTo>
                  <a:pt x="13366" y="19277"/>
                  <a:pt x="13401" y="19342"/>
                  <a:pt x="13297" y="19325"/>
                </a:cubicBezTo>
                <a:cubicBezTo>
                  <a:pt x="13297" y="19325"/>
                  <a:pt x="13320" y="19325"/>
                  <a:pt x="13297" y="19309"/>
                </a:cubicBezTo>
                <a:cubicBezTo>
                  <a:pt x="13274" y="19309"/>
                  <a:pt x="13262" y="19293"/>
                  <a:pt x="13250" y="19293"/>
                </a:cubicBezTo>
                <a:cubicBezTo>
                  <a:pt x="13297" y="19325"/>
                  <a:pt x="13216" y="19293"/>
                  <a:pt x="13216" y="19301"/>
                </a:cubicBezTo>
                <a:cubicBezTo>
                  <a:pt x="13227" y="19317"/>
                  <a:pt x="13250" y="19317"/>
                  <a:pt x="13262" y="19334"/>
                </a:cubicBezTo>
                <a:cubicBezTo>
                  <a:pt x="13216" y="19317"/>
                  <a:pt x="13227" y="19325"/>
                  <a:pt x="13204" y="19317"/>
                </a:cubicBezTo>
                <a:cubicBezTo>
                  <a:pt x="13204" y="19325"/>
                  <a:pt x="13227" y="19334"/>
                  <a:pt x="13239" y="19342"/>
                </a:cubicBezTo>
                <a:cubicBezTo>
                  <a:pt x="13216" y="19342"/>
                  <a:pt x="13250" y="19374"/>
                  <a:pt x="13204" y="19350"/>
                </a:cubicBezTo>
                <a:cubicBezTo>
                  <a:pt x="13204" y="19350"/>
                  <a:pt x="13227" y="19358"/>
                  <a:pt x="13204" y="19334"/>
                </a:cubicBezTo>
                <a:cubicBezTo>
                  <a:pt x="13181" y="19342"/>
                  <a:pt x="13170" y="19325"/>
                  <a:pt x="13112" y="19301"/>
                </a:cubicBezTo>
                <a:cubicBezTo>
                  <a:pt x="13123" y="19317"/>
                  <a:pt x="13146" y="19325"/>
                  <a:pt x="13170" y="19334"/>
                </a:cubicBezTo>
                <a:cubicBezTo>
                  <a:pt x="13170" y="19350"/>
                  <a:pt x="13123" y="19350"/>
                  <a:pt x="13100" y="19358"/>
                </a:cubicBezTo>
                <a:cubicBezTo>
                  <a:pt x="13135" y="19374"/>
                  <a:pt x="13135" y="19382"/>
                  <a:pt x="13146" y="19399"/>
                </a:cubicBezTo>
                <a:cubicBezTo>
                  <a:pt x="13123" y="19390"/>
                  <a:pt x="13112" y="19374"/>
                  <a:pt x="13089" y="19366"/>
                </a:cubicBezTo>
                <a:cubicBezTo>
                  <a:pt x="13123" y="19399"/>
                  <a:pt x="13123" y="19407"/>
                  <a:pt x="13123" y="19415"/>
                </a:cubicBezTo>
                <a:cubicBezTo>
                  <a:pt x="13146" y="19423"/>
                  <a:pt x="13146" y="19415"/>
                  <a:pt x="13158" y="19423"/>
                </a:cubicBezTo>
                <a:cubicBezTo>
                  <a:pt x="13123" y="19415"/>
                  <a:pt x="13158" y="19439"/>
                  <a:pt x="13181" y="19447"/>
                </a:cubicBezTo>
                <a:cubicBezTo>
                  <a:pt x="13158" y="19447"/>
                  <a:pt x="13181" y="19464"/>
                  <a:pt x="13146" y="19455"/>
                </a:cubicBezTo>
                <a:cubicBezTo>
                  <a:pt x="13123" y="19439"/>
                  <a:pt x="13146" y="19447"/>
                  <a:pt x="13146" y="19439"/>
                </a:cubicBezTo>
                <a:cubicBezTo>
                  <a:pt x="13123" y="19431"/>
                  <a:pt x="13123" y="19423"/>
                  <a:pt x="13123" y="19423"/>
                </a:cubicBezTo>
                <a:cubicBezTo>
                  <a:pt x="13112" y="19423"/>
                  <a:pt x="13089" y="19423"/>
                  <a:pt x="13066" y="19415"/>
                </a:cubicBezTo>
                <a:cubicBezTo>
                  <a:pt x="13077" y="19415"/>
                  <a:pt x="13054" y="19399"/>
                  <a:pt x="13043" y="19399"/>
                </a:cubicBezTo>
                <a:cubicBezTo>
                  <a:pt x="13008" y="19390"/>
                  <a:pt x="13054" y="19431"/>
                  <a:pt x="13043" y="19447"/>
                </a:cubicBezTo>
                <a:cubicBezTo>
                  <a:pt x="13031" y="19431"/>
                  <a:pt x="13019" y="19415"/>
                  <a:pt x="12985" y="19407"/>
                </a:cubicBezTo>
                <a:cubicBezTo>
                  <a:pt x="13008" y="19423"/>
                  <a:pt x="13028" y="19439"/>
                  <a:pt x="13037" y="19449"/>
                </a:cubicBezTo>
                <a:lnTo>
                  <a:pt x="13025" y="19454"/>
                </a:lnTo>
                <a:lnTo>
                  <a:pt x="13008" y="19447"/>
                </a:lnTo>
                <a:cubicBezTo>
                  <a:pt x="12996" y="19447"/>
                  <a:pt x="12985" y="19455"/>
                  <a:pt x="12985" y="19464"/>
                </a:cubicBezTo>
                <a:cubicBezTo>
                  <a:pt x="12962" y="19464"/>
                  <a:pt x="12950" y="19455"/>
                  <a:pt x="12939" y="19447"/>
                </a:cubicBezTo>
                <a:cubicBezTo>
                  <a:pt x="12939" y="19464"/>
                  <a:pt x="12950" y="19464"/>
                  <a:pt x="12973" y="19480"/>
                </a:cubicBezTo>
                <a:cubicBezTo>
                  <a:pt x="12950" y="19472"/>
                  <a:pt x="12950" y="19480"/>
                  <a:pt x="12939" y="19472"/>
                </a:cubicBezTo>
                <a:cubicBezTo>
                  <a:pt x="12927" y="19472"/>
                  <a:pt x="12915" y="19464"/>
                  <a:pt x="12904" y="19455"/>
                </a:cubicBezTo>
                <a:cubicBezTo>
                  <a:pt x="12858" y="19455"/>
                  <a:pt x="12904" y="19496"/>
                  <a:pt x="12892" y="19512"/>
                </a:cubicBezTo>
                <a:cubicBezTo>
                  <a:pt x="12869" y="19496"/>
                  <a:pt x="12846" y="19488"/>
                  <a:pt x="12823" y="19472"/>
                </a:cubicBezTo>
                <a:cubicBezTo>
                  <a:pt x="12823" y="19480"/>
                  <a:pt x="12788" y="19480"/>
                  <a:pt x="12823" y="19496"/>
                </a:cubicBezTo>
                <a:cubicBezTo>
                  <a:pt x="12846" y="19504"/>
                  <a:pt x="12811" y="19472"/>
                  <a:pt x="12858" y="19504"/>
                </a:cubicBezTo>
                <a:cubicBezTo>
                  <a:pt x="12858" y="19512"/>
                  <a:pt x="12835" y="19504"/>
                  <a:pt x="12788" y="19496"/>
                </a:cubicBezTo>
                <a:cubicBezTo>
                  <a:pt x="12811" y="19520"/>
                  <a:pt x="12823" y="19504"/>
                  <a:pt x="12858" y="19520"/>
                </a:cubicBezTo>
                <a:cubicBezTo>
                  <a:pt x="12800" y="19520"/>
                  <a:pt x="12823" y="19561"/>
                  <a:pt x="12823" y="19577"/>
                </a:cubicBezTo>
                <a:cubicBezTo>
                  <a:pt x="12800" y="19561"/>
                  <a:pt x="12823" y="19569"/>
                  <a:pt x="12811" y="19561"/>
                </a:cubicBezTo>
                <a:cubicBezTo>
                  <a:pt x="12788" y="19561"/>
                  <a:pt x="12777" y="19545"/>
                  <a:pt x="12754" y="19537"/>
                </a:cubicBezTo>
                <a:cubicBezTo>
                  <a:pt x="12800" y="19585"/>
                  <a:pt x="12742" y="19577"/>
                  <a:pt x="12719" y="19585"/>
                </a:cubicBezTo>
                <a:cubicBezTo>
                  <a:pt x="12719" y="19585"/>
                  <a:pt x="12708" y="19585"/>
                  <a:pt x="12708" y="19585"/>
                </a:cubicBezTo>
                <a:cubicBezTo>
                  <a:pt x="12708" y="19585"/>
                  <a:pt x="12708" y="19585"/>
                  <a:pt x="12708" y="19594"/>
                </a:cubicBezTo>
                <a:cubicBezTo>
                  <a:pt x="12696" y="19577"/>
                  <a:pt x="12684" y="19577"/>
                  <a:pt x="12661" y="19569"/>
                </a:cubicBezTo>
                <a:cubicBezTo>
                  <a:pt x="12684" y="19594"/>
                  <a:pt x="12708" y="19602"/>
                  <a:pt x="12696" y="19610"/>
                </a:cubicBezTo>
                <a:cubicBezTo>
                  <a:pt x="12684" y="19602"/>
                  <a:pt x="12673" y="19594"/>
                  <a:pt x="12661" y="19594"/>
                </a:cubicBezTo>
                <a:cubicBezTo>
                  <a:pt x="12684" y="19618"/>
                  <a:pt x="12615" y="19610"/>
                  <a:pt x="12650" y="19642"/>
                </a:cubicBezTo>
                <a:cubicBezTo>
                  <a:pt x="12638" y="19634"/>
                  <a:pt x="12627" y="19626"/>
                  <a:pt x="12615" y="19626"/>
                </a:cubicBezTo>
                <a:cubicBezTo>
                  <a:pt x="12615" y="19626"/>
                  <a:pt x="12615" y="19634"/>
                  <a:pt x="12604" y="19634"/>
                </a:cubicBezTo>
                <a:cubicBezTo>
                  <a:pt x="12604" y="19634"/>
                  <a:pt x="12604" y="19634"/>
                  <a:pt x="12604" y="19642"/>
                </a:cubicBezTo>
                <a:cubicBezTo>
                  <a:pt x="12580" y="19650"/>
                  <a:pt x="12569" y="19667"/>
                  <a:pt x="12534" y="19683"/>
                </a:cubicBezTo>
                <a:cubicBezTo>
                  <a:pt x="12534" y="19683"/>
                  <a:pt x="12546" y="19683"/>
                  <a:pt x="12546" y="19683"/>
                </a:cubicBezTo>
                <a:cubicBezTo>
                  <a:pt x="12557" y="19691"/>
                  <a:pt x="12569" y="19691"/>
                  <a:pt x="12569" y="19699"/>
                </a:cubicBezTo>
                <a:cubicBezTo>
                  <a:pt x="12523" y="19691"/>
                  <a:pt x="12546" y="19715"/>
                  <a:pt x="12534" y="19715"/>
                </a:cubicBezTo>
                <a:cubicBezTo>
                  <a:pt x="12523" y="19707"/>
                  <a:pt x="12511" y="19699"/>
                  <a:pt x="12500" y="19691"/>
                </a:cubicBezTo>
                <a:cubicBezTo>
                  <a:pt x="12500" y="19699"/>
                  <a:pt x="12488" y="19707"/>
                  <a:pt x="12477" y="19707"/>
                </a:cubicBezTo>
                <a:cubicBezTo>
                  <a:pt x="12488" y="19715"/>
                  <a:pt x="12500" y="19724"/>
                  <a:pt x="12500" y="19724"/>
                </a:cubicBezTo>
                <a:cubicBezTo>
                  <a:pt x="12488" y="19724"/>
                  <a:pt x="12477" y="19715"/>
                  <a:pt x="12477" y="19715"/>
                </a:cubicBezTo>
                <a:cubicBezTo>
                  <a:pt x="12465" y="19724"/>
                  <a:pt x="12465" y="19724"/>
                  <a:pt x="12477" y="19740"/>
                </a:cubicBezTo>
                <a:cubicBezTo>
                  <a:pt x="12453" y="19740"/>
                  <a:pt x="12442" y="19732"/>
                  <a:pt x="12430" y="19724"/>
                </a:cubicBezTo>
                <a:cubicBezTo>
                  <a:pt x="12430" y="19724"/>
                  <a:pt x="12430" y="19732"/>
                  <a:pt x="12430" y="19732"/>
                </a:cubicBezTo>
                <a:cubicBezTo>
                  <a:pt x="12430" y="19740"/>
                  <a:pt x="12442" y="19740"/>
                  <a:pt x="12453" y="19740"/>
                </a:cubicBezTo>
                <a:cubicBezTo>
                  <a:pt x="12442" y="19748"/>
                  <a:pt x="12442" y="19748"/>
                  <a:pt x="12430" y="19740"/>
                </a:cubicBezTo>
                <a:cubicBezTo>
                  <a:pt x="12430" y="19764"/>
                  <a:pt x="12384" y="19756"/>
                  <a:pt x="12384" y="19780"/>
                </a:cubicBezTo>
                <a:cubicBezTo>
                  <a:pt x="12396" y="19788"/>
                  <a:pt x="12407" y="19788"/>
                  <a:pt x="12407" y="19797"/>
                </a:cubicBezTo>
                <a:cubicBezTo>
                  <a:pt x="12419" y="19780"/>
                  <a:pt x="12430" y="19780"/>
                  <a:pt x="12453" y="19780"/>
                </a:cubicBezTo>
                <a:cubicBezTo>
                  <a:pt x="12442" y="19797"/>
                  <a:pt x="12442" y="19813"/>
                  <a:pt x="12477" y="19845"/>
                </a:cubicBezTo>
                <a:cubicBezTo>
                  <a:pt x="12430" y="19845"/>
                  <a:pt x="12453" y="19813"/>
                  <a:pt x="12430" y="19805"/>
                </a:cubicBezTo>
                <a:cubicBezTo>
                  <a:pt x="12396" y="19845"/>
                  <a:pt x="12419" y="19975"/>
                  <a:pt x="12338" y="19983"/>
                </a:cubicBezTo>
                <a:cubicBezTo>
                  <a:pt x="12373" y="20008"/>
                  <a:pt x="12349" y="20000"/>
                  <a:pt x="12338" y="20008"/>
                </a:cubicBezTo>
                <a:cubicBezTo>
                  <a:pt x="12280" y="19975"/>
                  <a:pt x="12349" y="19951"/>
                  <a:pt x="12292" y="19927"/>
                </a:cubicBezTo>
                <a:cubicBezTo>
                  <a:pt x="12257" y="19951"/>
                  <a:pt x="12246" y="19983"/>
                  <a:pt x="12234" y="20032"/>
                </a:cubicBezTo>
                <a:cubicBezTo>
                  <a:pt x="12199" y="20032"/>
                  <a:pt x="12199" y="20016"/>
                  <a:pt x="12234" y="20024"/>
                </a:cubicBezTo>
                <a:cubicBezTo>
                  <a:pt x="12211" y="20016"/>
                  <a:pt x="12234" y="19975"/>
                  <a:pt x="12188" y="19959"/>
                </a:cubicBezTo>
                <a:cubicBezTo>
                  <a:pt x="12176" y="19975"/>
                  <a:pt x="12176" y="20024"/>
                  <a:pt x="12199" y="20040"/>
                </a:cubicBezTo>
                <a:cubicBezTo>
                  <a:pt x="12188" y="20032"/>
                  <a:pt x="12176" y="20032"/>
                  <a:pt x="12165" y="20024"/>
                </a:cubicBezTo>
                <a:cubicBezTo>
                  <a:pt x="12165" y="20097"/>
                  <a:pt x="12118" y="20122"/>
                  <a:pt x="12188" y="20227"/>
                </a:cubicBezTo>
                <a:cubicBezTo>
                  <a:pt x="12153" y="20219"/>
                  <a:pt x="12142" y="20203"/>
                  <a:pt x="12118" y="20187"/>
                </a:cubicBezTo>
                <a:cubicBezTo>
                  <a:pt x="12130" y="20187"/>
                  <a:pt x="12153" y="20203"/>
                  <a:pt x="12153" y="20195"/>
                </a:cubicBezTo>
                <a:cubicBezTo>
                  <a:pt x="12153" y="20187"/>
                  <a:pt x="12153" y="20178"/>
                  <a:pt x="12130" y="20170"/>
                </a:cubicBezTo>
                <a:cubicBezTo>
                  <a:pt x="12118" y="20178"/>
                  <a:pt x="12095" y="20178"/>
                  <a:pt x="12095" y="20195"/>
                </a:cubicBezTo>
                <a:cubicBezTo>
                  <a:pt x="12107" y="20203"/>
                  <a:pt x="12107" y="20211"/>
                  <a:pt x="12118" y="20219"/>
                </a:cubicBezTo>
                <a:cubicBezTo>
                  <a:pt x="12118" y="20235"/>
                  <a:pt x="12061" y="20203"/>
                  <a:pt x="12072" y="20219"/>
                </a:cubicBezTo>
                <a:cubicBezTo>
                  <a:pt x="12072" y="20227"/>
                  <a:pt x="12072" y="20235"/>
                  <a:pt x="12084" y="20243"/>
                </a:cubicBezTo>
                <a:cubicBezTo>
                  <a:pt x="12107" y="20227"/>
                  <a:pt x="12095" y="20227"/>
                  <a:pt x="12142" y="20252"/>
                </a:cubicBezTo>
                <a:lnTo>
                  <a:pt x="12152" y="20240"/>
                </a:lnTo>
                <a:lnTo>
                  <a:pt x="12142" y="20317"/>
                </a:lnTo>
                <a:cubicBezTo>
                  <a:pt x="12118" y="20284"/>
                  <a:pt x="12095" y="20243"/>
                  <a:pt x="12038" y="20227"/>
                </a:cubicBezTo>
                <a:cubicBezTo>
                  <a:pt x="12003" y="20227"/>
                  <a:pt x="12049" y="20284"/>
                  <a:pt x="12026" y="20292"/>
                </a:cubicBezTo>
                <a:cubicBezTo>
                  <a:pt x="11980" y="20276"/>
                  <a:pt x="11991" y="20308"/>
                  <a:pt x="11980" y="20317"/>
                </a:cubicBezTo>
                <a:cubicBezTo>
                  <a:pt x="12003" y="20333"/>
                  <a:pt x="12003" y="20390"/>
                  <a:pt x="11968" y="20365"/>
                </a:cubicBezTo>
                <a:cubicBezTo>
                  <a:pt x="11980" y="20365"/>
                  <a:pt x="11991" y="20341"/>
                  <a:pt x="11945" y="20333"/>
                </a:cubicBezTo>
                <a:cubicBezTo>
                  <a:pt x="11957" y="20357"/>
                  <a:pt x="11945" y="20357"/>
                  <a:pt x="11945" y="20365"/>
                </a:cubicBezTo>
                <a:cubicBezTo>
                  <a:pt x="11957" y="20373"/>
                  <a:pt x="11957" y="20390"/>
                  <a:pt x="11980" y="20390"/>
                </a:cubicBezTo>
                <a:cubicBezTo>
                  <a:pt x="11980" y="20422"/>
                  <a:pt x="11980" y="20406"/>
                  <a:pt x="11980" y="20455"/>
                </a:cubicBezTo>
                <a:cubicBezTo>
                  <a:pt x="11887" y="20430"/>
                  <a:pt x="11991" y="20520"/>
                  <a:pt x="11887" y="20487"/>
                </a:cubicBezTo>
                <a:cubicBezTo>
                  <a:pt x="11899" y="20511"/>
                  <a:pt x="11876" y="20503"/>
                  <a:pt x="11899" y="20528"/>
                </a:cubicBezTo>
                <a:cubicBezTo>
                  <a:pt x="11853" y="20495"/>
                  <a:pt x="11818" y="20471"/>
                  <a:pt x="11795" y="20430"/>
                </a:cubicBezTo>
                <a:cubicBezTo>
                  <a:pt x="11760" y="20471"/>
                  <a:pt x="11703" y="20495"/>
                  <a:pt x="11783" y="20576"/>
                </a:cubicBezTo>
                <a:cubicBezTo>
                  <a:pt x="11737" y="20593"/>
                  <a:pt x="11691" y="20633"/>
                  <a:pt x="11749" y="20706"/>
                </a:cubicBezTo>
                <a:cubicBezTo>
                  <a:pt x="11864" y="20731"/>
                  <a:pt x="11749" y="20576"/>
                  <a:pt x="11830" y="20593"/>
                </a:cubicBezTo>
                <a:cubicBezTo>
                  <a:pt x="11818" y="20593"/>
                  <a:pt x="11783" y="20560"/>
                  <a:pt x="11807" y="20560"/>
                </a:cubicBezTo>
                <a:cubicBezTo>
                  <a:pt x="11818" y="20568"/>
                  <a:pt x="11830" y="20576"/>
                  <a:pt x="11841" y="20576"/>
                </a:cubicBezTo>
                <a:cubicBezTo>
                  <a:pt x="11853" y="20552"/>
                  <a:pt x="11760" y="20487"/>
                  <a:pt x="11818" y="20471"/>
                </a:cubicBezTo>
                <a:cubicBezTo>
                  <a:pt x="11853" y="20520"/>
                  <a:pt x="11911" y="20601"/>
                  <a:pt x="11887" y="20625"/>
                </a:cubicBezTo>
                <a:cubicBezTo>
                  <a:pt x="11864" y="20617"/>
                  <a:pt x="11876" y="20585"/>
                  <a:pt x="11841" y="20585"/>
                </a:cubicBezTo>
                <a:cubicBezTo>
                  <a:pt x="11853" y="20625"/>
                  <a:pt x="11841" y="20650"/>
                  <a:pt x="11899" y="20698"/>
                </a:cubicBezTo>
                <a:cubicBezTo>
                  <a:pt x="11853" y="20706"/>
                  <a:pt x="11841" y="20715"/>
                  <a:pt x="11807" y="20723"/>
                </a:cubicBezTo>
                <a:cubicBezTo>
                  <a:pt x="11841" y="20771"/>
                  <a:pt x="11795" y="20771"/>
                  <a:pt x="11864" y="20820"/>
                </a:cubicBezTo>
                <a:cubicBezTo>
                  <a:pt x="11830" y="20820"/>
                  <a:pt x="11841" y="20788"/>
                  <a:pt x="11795" y="20788"/>
                </a:cubicBezTo>
                <a:cubicBezTo>
                  <a:pt x="11772" y="20804"/>
                  <a:pt x="11795" y="20796"/>
                  <a:pt x="11749" y="20780"/>
                </a:cubicBezTo>
                <a:cubicBezTo>
                  <a:pt x="11749" y="20780"/>
                  <a:pt x="11749" y="20780"/>
                  <a:pt x="11783" y="20836"/>
                </a:cubicBezTo>
                <a:cubicBezTo>
                  <a:pt x="11749" y="20836"/>
                  <a:pt x="11737" y="20845"/>
                  <a:pt x="11749" y="20861"/>
                </a:cubicBezTo>
                <a:cubicBezTo>
                  <a:pt x="11783" y="20877"/>
                  <a:pt x="11760" y="20853"/>
                  <a:pt x="11783" y="20853"/>
                </a:cubicBezTo>
                <a:cubicBezTo>
                  <a:pt x="11783" y="20877"/>
                  <a:pt x="11795" y="20893"/>
                  <a:pt x="11818" y="20901"/>
                </a:cubicBezTo>
                <a:cubicBezTo>
                  <a:pt x="11807" y="20910"/>
                  <a:pt x="11818" y="20934"/>
                  <a:pt x="11772" y="20918"/>
                </a:cubicBezTo>
                <a:cubicBezTo>
                  <a:pt x="11760" y="20901"/>
                  <a:pt x="11749" y="20877"/>
                  <a:pt x="11714" y="20877"/>
                </a:cubicBezTo>
                <a:cubicBezTo>
                  <a:pt x="11737" y="20910"/>
                  <a:pt x="11760" y="20950"/>
                  <a:pt x="11795" y="20983"/>
                </a:cubicBezTo>
                <a:cubicBezTo>
                  <a:pt x="11714" y="20958"/>
                  <a:pt x="11830" y="21048"/>
                  <a:pt x="11760" y="21023"/>
                </a:cubicBezTo>
                <a:cubicBezTo>
                  <a:pt x="11726" y="21007"/>
                  <a:pt x="11749" y="21007"/>
                  <a:pt x="11714" y="20983"/>
                </a:cubicBezTo>
                <a:cubicBezTo>
                  <a:pt x="11749" y="20991"/>
                  <a:pt x="11726" y="20966"/>
                  <a:pt x="11726" y="20958"/>
                </a:cubicBezTo>
                <a:cubicBezTo>
                  <a:pt x="11714" y="20950"/>
                  <a:pt x="11703" y="20942"/>
                  <a:pt x="11691" y="20942"/>
                </a:cubicBezTo>
                <a:cubicBezTo>
                  <a:pt x="11691" y="20942"/>
                  <a:pt x="11691" y="20942"/>
                  <a:pt x="11703" y="20983"/>
                </a:cubicBezTo>
                <a:cubicBezTo>
                  <a:pt x="11656" y="20950"/>
                  <a:pt x="11680" y="20999"/>
                  <a:pt x="11645" y="20991"/>
                </a:cubicBezTo>
                <a:cubicBezTo>
                  <a:pt x="11633" y="20950"/>
                  <a:pt x="11691" y="20942"/>
                  <a:pt x="11599" y="20869"/>
                </a:cubicBezTo>
                <a:cubicBezTo>
                  <a:pt x="11552" y="20877"/>
                  <a:pt x="11645" y="21007"/>
                  <a:pt x="11518" y="20942"/>
                </a:cubicBezTo>
                <a:cubicBezTo>
                  <a:pt x="11506" y="20942"/>
                  <a:pt x="11518" y="20958"/>
                  <a:pt x="11529" y="20975"/>
                </a:cubicBezTo>
                <a:cubicBezTo>
                  <a:pt x="11541" y="20983"/>
                  <a:pt x="11564" y="20983"/>
                  <a:pt x="11564" y="20991"/>
                </a:cubicBezTo>
                <a:cubicBezTo>
                  <a:pt x="11495" y="21015"/>
                  <a:pt x="11518" y="21088"/>
                  <a:pt x="11437" y="21104"/>
                </a:cubicBezTo>
                <a:cubicBezTo>
                  <a:pt x="11460" y="21113"/>
                  <a:pt x="11460" y="21129"/>
                  <a:pt x="11472" y="21129"/>
                </a:cubicBezTo>
                <a:cubicBezTo>
                  <a:pt x="11425" y="21121"/>
                  <a:pt x="11460" y="21153"/>
                  <a:pt x="11437" y="21145"/>
                </a:cubicBezTo>
                <a:cubicBezTo>
                  <a:pt x="11414" y="21121"/>
                  <a:pt x="11437" y="21121"/>
                  <a:pt x="11402" y="21104"/>
                </a:cubicBezTo>
                <a:cubicBezTo>
                  <a:pt x="11379" y="21121"/>
                  <a:pt x="11356" y="21129"/>
                  <a:pt x="11356" y="21153"/>
                </a:cubicBezTo>
                <a:cubicBezTo>
                  <a:pt x="11321" y="21153"/>
                  <a:pt x="11321" y="21137"/>
                  <a:pt x="11298" y="21137"/>
                </a:cubicBezTo>
                <a:cubicBezTo>
                  <a:pt x="11310" y="21145"/>
                  <a:pt x="11321" y="21153"/>
                  <a:pt x="11321" y="21161"/>
                </a:cubicBezTo>
                <a:cubicBezTo>
                  <a:pt x="11298" y="21161"/>
                  <a:pt x="11287" y="21145"/>
                  <a:pt x="11252" y="21145"/>
                </a:cubicBezTo>
                <a:cubicBezTo>
                  <a:pt x="11264" y="21169"/>
                  <a:pt x="11252" y="21161"/>
                  <a:pt x="11275" y="21186"/>
                </a:cubicBezTo>
                <a:cubicBezTo>
                  <a:pt x="11241" y="21169"/>
                  <a:pt x="11217" y="21145"/>
                  <a:pt x="11183" y="21129"/>
                </a:cubicBezTo>
                <a:cubicBezTo>
                  <a:pt x="11183" y="21153"/>
                  <a:pt x="11194" y="21178"/>
                  <a:pt x="11160" y="21169"/>
                </a:cubicBezTo>
                <a:cubicBezTo>
                  <a:pt x="11160" y="21161"/>
                  <a:pt x="11148" y="21161"/>
                  <a:pt x="11148" y="21153"/>
                </a:cubicBezTo>
                <a:lnTo>
                  <a:pt x="11138" y="21146"/>
                </a:lnTo>
                <a:lnTo>
                  <a:pt x="11140" y="21145"/>
                </a:lnTo>
                <a:lnTo>
                  <a:pt x="11170" y="21146"/>
                </a:lnTo>
                <a:cubicBezTo>
                  <a:pt x="11174" y="21141"/>
                  <a:pt x="11171" y="21133"/>
                  <a:pt x="11160" y="21129"/>
                </a:cubicBezTo>
                <a:lnTo>
                  <a:pt x="11140" y="21145"/>
                </a:lnTo>
                <a:lnTo>
                  <a:pt x="11137" y="21145"/>
                </a:lnTo>
                <a:lnTo>
                  <a:pt x="11138" y="21146"/>
                </a:lnTo>
                <a:lnTo>
                  <a:pt x="11131" y="21152"/>
                </a:lnTo>
                <a:cubicBezTo>
                  <a:pt x="11125" y="21161"/>
                  <a:pt x="11125" y="21174"/>
                  <a:pt x="11137" y="21194"/>
                </a:cubicBezTo>
                <a:cubicBezTo>
                  <a:pt x="11090" y="21169"/>
                  <a:pt x="11102" y="21202"/>
                  <a:pt x="11067" y="21178"/>
                </a:cubicBezTo>
                <a:cubicBezTo>
                  <a:pt x="11090" y="21194"/>
                  <a:pt x="11102" y="21210"/>
                  <a:pt x="11079" y="21202"/>
                </a:cubicBezTo>
                <a:cubicBezTo>
                  <a:pt x="11056" y="21178"/>
                  <a:pt x="11033" y="21161"/>
                  <a:pt x="10986" y="21145"/>
                </a:cubicBezTo>
                <a:cubicBezTo>
                  <a:pt x="10998" y="21129"/>
                  <a:pt x="10998" y="21121"/>
                  <a:pt x="11010" y="21104"/>
                </a:cubicBezTo>
                <a:cubicBezTo>
                  <a:pt x="10975" y="21096"/>
                  <a:pt x="10975" y="21072"/>
                  <a:pt x="10940" y="21072"/>
                </a:cubicBezTo>
                <a:cubicBezTo>
                  <a:pt x="10986" y="21121"/>
                  <a:pt x="10963" y="21137"/>
                  <a:pt x="10952" y="21153"/>
                </a:cubicBezTo>
                <a:lnTo>
                  <a:pt x="10958" y="21169"/>
                </a:lnTo>
                <a:lnTo>
                  <a:pt x="10906" y="21161"/>
                </a:lnTo>
                <a:cubicBezTo>
                  <a:pt x="10917" y="21169"/>
                  <a:pt x="10963" y="21194"/>
                  <a:pt x="10929" y="21194"/>
                </a:cubicBezTo>
                <a:cubicBezTo>
                  <a:pt x="10929" y="21186"/>
                  <a:pt x="10894" y="21161"/>
                  <a:pt x="10894" y="21178"/>
                </a:cubicBezTo>
                <a:cubicBezTo>
                  <a:pt x="10906" y="21202"/>
                  <a:pt x="10940" y="21210"/>
                  <a:pt x="10940" y="21234"/>
                </a:cubicBezTo>
                <a:cubicBezTo>
                  <a:pt x="10917" y="21234"/>
                  <a:pt x="10871" y="21202"/>
                  <a:pt x="10883" y="21210"/>
                </a:cubicBezTo>
                <a:cubicBezTo>
                  <a:pt x="10906" y="21218"/>
                  <a:pt x="10940" y="21267"/>
                  <a:pt x="10929" y="21275"/>
                </a:cubicBezTo>
                <a:cubicBezTo>
                  <a:pt x="10894" y="21259"/>
                  <a:pt x="10906" y="21251"/>
                  <a:pt x="10894" y="21243"/>
                </a:cubicBezTo>
                <a:cubicBezTo>
                  <a:pt x="10906" y="21267"/>
                  <a:pt x="10836" y="21218"/>
                  <a:pt x="10859" y="21234"/>
                </a:cubicBezTo>
                <a:lnTo>
                  <a:pt x="10867" y="21290"/>
                </a:lnTo>
                <a:lnTo>
                  <a:pt x="10836" y="21283"/>
                </a:lnTo>
                <a:cubicBezTo>
                  <a:pt x="10836" y="21356"/>
                  <a:pt x="10779" y="21364"/>
                  <a:pt x="10802" y="21454"/>
                </a:cubicBezTo>
                <a:cubicBezTo>
                  <a:pt x="10767" y="21438"/>
                  <a:pt x="10779" y="21454"/>
                  <a:pt x="10755" y="21446"/>
                </a:cubicBezTo>
                <a:cubicBezTo>
                  <a:pt x="10721" y="21405"/>
                  <a:pt x="10755" y="21373"/>
                  <a:pt x="10698" y="21316"/>
                </a:cubicBezTo>
                <a:cubicBezTo>
                  <a:pt x="10686" y="21316"/>
                  <a:pt x="10675" y="21316"/>
                  <a:pt x="10675" y="21308"/>
                </a:cubicBezTo>
                <a:cubicBezTo>
                  <a:pt x="10686" y="21373"/>
                  <a:pt x="10744" y="21454"/>
                  <a:pt x="10640" y="21438"/>
                </a:cubicBezTo>
                <a:cubicBezTo>
                  <a:pt x="10640" y="21478"/>
                  <a:pt x="10640" y="21543"/>
                  <a:pt x="10571" y="21527"/>
                </a:cubicBezTo>
                <a:cubicBezTo>
                  <a:pt x="10582" y="21535"/>
                  <a:pt x="10582" y="21551"/>
                  <a:pt x="10571" y="21551"/>
                </a:cubicBezTo>
                <a:cubicBezTo>
                  <a:pt x="10571" y="21535"/>
                  <a:pt x="10548" y="21519"/>
                  <a:pt x="10524" y="21519"/>
                </a:cubicBezTo>
                <a:cubicBezTo>
                  <a:pt x="10524" y="21527"/>
                  <a:pt x="10501" y="21527"/>
                  <a:pt x="10467" y="21519"/>
                </a:cubicBezTo>
                <a:cubicBezTo>
                  <a:pt x="10478" y="21535"/>
                  <a:pt x="10467" y="21535"/>
                  <a:pt x="10490" y="21543"/>
                </a:cubicBezTo>
                <a:cubicBezTo>
                  <a:pt x="10490" y="21535"/>
                  <a:pt x="10478" y="21527"/>
                  <a:pt x="10490" y="21527"/>
                </a:cubicBezTo>
                <a:cubicBezTo>
                  <a:pt x="10536" y="21559"/>
                  <a:pt x="10501" y="21568"/>
                  <a:pt x="10524" y="21600"/>
                </a:cubicBezTo>
                <a:cubicBezTo>
                  <a:pt x="10420" y="21551"/>
                  <a:pt x="10397" y="21592"/>
                  <a:pt x="10328" y="21592"/>
                </a:cubicBezTo>
                <a:cubicBezTo>
                  <a:pt x="10305" y="21559"/>
                  <a:pt x="10259" y="21568"/>
                  <a:pt x="10224" y="21559"/>
                </a:cubicBezTo>
                <a:cubicBezTo>
                  <a:pt x="10132" y="21494"/>
                  <a:pt x="10109" y="21413"/>
                  <a:pt x="10109" y="21340"/>
                </a:cubicBezTo>
                <a:cubicBezTo>
                  <a:pt x="10143" y="21364"/>
                  <a:pt x="10120" y="21364"/>
                  <a:pt x="10143" y="21381"/>
                </a:cubicBezTo>
                <a:cubicBezTo>
                  <a:pt x="10189" y="21381"/>
                  <a:pt x="10132" y="21332"/>
                  <a:pt x="10166" y="21324"/>
                </a:cubicBezTo>
                <a:cubicBezTo>
                  <a:pt x="10051" y="21243"/>
                  <a:pt x="10201" y="21210"/>
                  <a:pt x="10166" y="21153"/>
                </a:cubicBezTo>
                <a:cubicBezTo>
                  <a:pt x="10259" y="21153"/>
                  <a:pt x="10259" y="21080"/>
                  <a:pt x="10247" y="21039"/>
                </a:cubicBezTo>
                <a:cubicBezTo>
                  <a:pt x="10236" y="21048"/>
                  <a:pt x="10247" y="21088"/>
                  <a:pt x="10201" y="21056"/>
                </a:cubicBezTo>
                <a:cubicBezTo>
                  <a:pt x="10213" y="21023"/>
                  <a:pt x="10247" y="21015"/>
                  <a:pt x="10224" y="20975"/>
                </a:cubicBezTo>
                <a:cubicBezTo>
                  <a:pt x="10259" y="20966"/>
                  <a:pt x="10305" y="20934"/>
                  <a:pt x="10259" y="20901"/>
                </a:cubicBezTo>
                <a:cubicBezTo>
                  <a:pt x="10282" y="20885"/>
                  <a:pt x="10270" y="20910"/>
                  <a:pt x="10305" y="20918"/>
                </a:cubicBezTo>
                <a:cubicBezTo>
                  <a:pt x="10317" y="20893"/>
                  <a:pt x="10270" y="20845"/>
                  <a:pt x="10317" y="20853"/>
                </a:cubicBezTo>
                <a:lnTo>
                  <a:pt x="10317" y="20828"/>
                </a:lnTo>
                <a:cubicBezTo>
                  <a:pt x="10386" y="20820"/>
                  <a:pt x="10397" y="20771"/>
                  <a:pt x="10420" y="20731"/>
                </a:cubicBezTo>
                <a:cubicBezTo>
                  <a:pt x="10374" y="20690"/>
                  <a:pt x="10363" y="20625"/>
                  <a:pt x="10374" y="20601"/>
                </a:cubicBezTo>
                <a:cubicBezTo>
                  <a:pt x="10351" y="20585"/>
                  <a:pt x="10317" y="20568"/>
                  <a:pt x="10282" y="20552"/>
                </a:cubicBezTo>
                <a:cubicBezTo>
                  <a:pt x="10270" y="20560"/>
                  <a:pt x="10270" y="20568"/>
                  <a:pt x="10282" y="20585"/>
                </a:cubicBezTo>
                <a:cubicBezTo>
                  <a:pt x="10317" y="20593"/>
                  <a:pt x="10328" y="20609"/>
                  <a:pt x="10340" y="20625"/>
                </a:cubicBezTo>
                <a:cubicBezTo>
                  <a:pt x="10317" y="20633"/>
                  <a:pt x="10282" y="20650"/>
                  <a:pt x="10282" y="20682"/>
                </a:cubicBezTo>
                <a:cubicBezTo>
                  <a:pt x="10270" y="20674"/>
                  <a:pt x="10259" y="20666"/>
                  <a:pt x="10236" y="20666"/>
                </a:cubicBezTo>
                <a:cubicBezTo>
                  <a:pt x="10270" y="20690"/>
                  <a:pt x="10236" y="20674"/>
                  <a:pt x="10236" y="20698"/>
                </a:cubicBezTo>
                <a:cubicBezTo>
                  <a:pt x="10247" y="20706"/>
                  <a:pt x="10259" y="20706"/>
                  <a:pt x="10270" y="20715"/>
                </a:cubicBezTo>
                <a:cubicBezTo>
                  <a:pt x="10247" y="20706"/>
                  <a:pt x="10236" y="20706"/>
                  <a:pt x="10224" y="20706"/>
                </a:cubicBezTo>
                <a:cubicBezTo>
                  <a:pt x="10213" y="20690"/>
                  <a:pt x="10224" y="20641"/>
                  <a:pt x="10178" y="20625"/>
                </a:cubicBezTo>
                <a:cubicBezTo>
                  <a:pt x="10155" y="20650"/>
                  <a:pt x="10201" y="20698"/>
                  <a:pt x="10155" y="20706"/>
                </a:cubicBezTo>
                <a:cubicBezTo>
                  <a:pt x="10120" y="20698"/>
                  <a:pt x="10132" y="20674"/>
                  <a:pt x="10097" y="20674"/>
                </a:cubicBezTo>
                <a:cubicBezTo>
                  <a:pt x="10074" y="20682"/>
                  <a:pt x="10085" y="20715"/>
                  <a:pt x="10039" y="20706"/>
                </a:cubicBezTo>
                <a:cubicBezTo>
                  <a:pt x="10039" y="20690"/>
                  <a:pt x="10028" y="20674"/>
                  <a:pt x="10005" y="20674"/>
                </a:cubicBezTo>
                <a:cubicBezTo>
                  <a:pt x="9970" y="20666"/>
                  <a:pt x="9993" y="20706"/>
                  <a:pt x="9935" y="20690"/>
                </a:cubicBezTo>
                <a:cubicBezTo>
                  <a:pt x="9947" y="20698"/>
                  <a:pt x="9958" y="20698"/>
                  <a:pt x="9958" y="20706"/>
                </a:cubicBezTo>
                <a:cubicBezTo>
                  <a:pt x="9901" y="20698"/>
                  <a:pt x="9878" y="20715"/>
                  <a:pt x="9878" y="20739"/>
                </a:cubicBezTo>
                <a:cubicBezTo>
                  <a:pt x="9808" y="20715"/>
                  <a:pt x="9820" y="20747"/>
                  <a:pt x="9762" y="20739"/>
                </a:cubicBezTo>
                <a:cubicBezTo>
                  <a:pt x="9762" y="20625"/>
                  <a:pt x="9866" y="20585"/>
                  <a:pt x="9854" y="20463"/>
                </a:cubicBezTo>
                <a:cubicBezTo>
                  <a:pt x="9901" y="20463"/>
                  <a:pt x="9889" y="20422"/>
                  <a:pt x="9878" y="20381"/>
                </a:cubicBezTo>
                <a:cubicBezTo>
                  <a:pt x="9947" y="20390"/>
                  <a:pt x="9958" y="20349"/>
                  <a:pt x="9901" y="20292"/>
                </a:cubicBezTo>
                <a:cubicBezTo>
                  <a:pt x="9901" y="20325"/>
                  <a:pt x="9935" y="20373"/>
                  <a:pt x="9901" y="20373"/>
                </a:cubicBezTo>
                <a:cubicBezTo>
                  <a:pt x="9901" y="20325"/>
                  <a:pt x="9866" y="20260"/>
                  <a:pt x="9924" y="20252"/>
                </a:cubicBezTo>
                <a:cubicBezTo>
                  <a:pt x="9889" y="20235"/>
                  <a:pt x="9889" y="20211"/>
                  <a:pt x="9912" y="20203"/>
                </a:cubicBezTo>
                <a:cubicBezTo>
                  <a:pt x="9924" y="20227"/>
                  <a:pt x="9924" y="20260"/>
                  <a:pt x="9947" y="20276"/>
                </a:cubicBezTo>
                <a:cubicBezTo>
                  <a:pt x="9958" y="20243"/>
                  <a:pt x="9901" y="20195"/>
                  <a:pt x="9901" y="20154"/>
                </a:cubicBezTo>
                <a:cubicBezTo>
                  <a:pt x="9924" y="20162"/>
                  <a:pt x="9935" y="20170"/>
                  <a:pt x="9947" y="20170"/>
                </a:cubicBezTo>
                <a:cubicBezTo>
                  <a:pt x="9958" y="20162"/>
                  <a:pt x="9947" y="20122"/>
                  <a:pt x="9982" y="20154"/>
                </a:cubicBezTo>
                <a:cubicBezTo>
                  <a:pt x="9982" y="20146"/>
                  <a:pt x="9993" y="20146"/>
                  <a:pt x="9993" y="20138"/>
                </a:cubicBezTo>
                <a:cubicBezTo>
                  <a:pt x="9970" y="20122"/>
                  <a:pt x="9958" y="20097"/>
                  <a:pt x="9935" y="20081"/>
                </a:cubicBezTo>
                <a:cubicBezTo>
                  <a:pt x="9924" y="20081"/>
                  <a:pt x="9924" y="20089"/>
                  <a:pt x="9924" y="20097"/>
                </a:cubicBezTo>
                <a:cubicBezTo>
                  <a:pt x="9924" y="20105"/>
                  <a:pt x="9947" y="20113"/>
                  <a:pt x="9947" y="20130"/>
                </a:cubicBezTo>
                <a:cubicBezTo>
                  <a:pt x="9901" y="20113"/>
                  <a:pt x="9958" y="20162"/>
                  <a:pt x="9924" y="20154"/>
                </a:cubicBezTo>
                <a:cubicBezTo>
                  <a:pt x="9901" y="20113"/>
                  <a:pt x="9924" y="20130"/>
                  <a:pt x="9912" y="20097"/>
                </a:cubicBezTo>
                <a:cubicBezTo>
                  <a:pt x="9889" y="20081"/>
                  <a:pt x="9854" y="20081"/>
                  <a:pt x="9854" y="20089"/>
                </a:cubicBezTo>
                <a:cubicBezTo>
                  <a:pt x="9843" y="20073"/>
                  <a:pt x="9831" y="20040"/>
                  <a:pt x="9797" y="20032"/>
                </a:cubicBezTo>
                <a:cubicBezTo>
                  <a:pt x="9820" y="20081"/>
                  <a:pt x="9889" y="20178"/>
                  <a:pt x="9808" y="20146"/>
                </a:cubicBezTo>
                <a:cubicBezTo>
                  <a:pt x="9808" y="20154"/>
                  <a:pt x="9808" y="20170"/>
                  <a:pt x="9797" y="20178"/>
                </a:cubicBezTo>
                <a:cubicBezTo>
                  <a:pt x="9820" y="20187"/>
                  <a:pt x="9831" y="20195"/>
                  <a:pt x="9843" y="20203"/>
                </a:cubicBezTo>
                <a:cubicBezTo>
                  <a:pt x="9820" y="20195"/>
                  <a:pt x="9797" y="20195"/>
                  <a:pt x="9797" y="20211"/>
                </a:cubicBezTo>
                <a:cubicBezTo>
                  <a:pt x="9797" y="20333"/>
                  <a:pt x="9704" y="20422"/>
                  <a:pt x="9647" y="20495"/>
                </a:cubicBezTo>
                <a:cubicBezTo>
                  <a:pt x="9623" y="20438"/>
                  <a:pt x="9623" y="20430"/>
                  <a:pt x="9612" y="20398"/>
                </a:cubicBezTo>
                <a:cubicBezTo>
                  <a:pt x="9589" y="20414"/>
                  <a:pt x="9577" y="20430"/>
                  <a:pt x="9566" y="20455"/>
                </a:cubicBezTo>
                <a:cubicBezTo>
                  <a:pt x="9543" y="20455"/>
                  <a:pt x="9496" y="20430"/>
                  <a:pt x="9508" y="20446"/>
                </a:cubicBezTo>
                <a:cubicBezTo>
                  <a:pt x="9554" y="20479"/>
                  <a:pt x="9450" y="20463"/>
                  <a:pt x="9485" y="20503"/>
                </a:cubicBezTo>
                <a:cubicBezTo>
                  <a:pt x="9450" y="20495"/>
                  <a:pt x="9462" y="20511"/>
                  <a:pt x="9439" y="20520"/>
                </a:cubicBezTo>
                <a:cubicBezTo>
                  <a:pt x="9427" y="20495"/>
                  <a:pt x="9450" y="20503"/>
                  <a:pt x="9439" y="20479"/>
                </a:cubicBezTo>
                <a:cubicBezTo>
                  <a:pt x="9416" y="20471"/>
                  <a:pt x="9381" y="20455"/>
                  <a:pt x="9369" y="20463"/>
                </a:cubicBezTo>
                <a:cubicBezTo>
                  <a:pt x="9335" y="20390"/>
                  <a:pt x="9323" y="20333"/>
                  <a:pt x="9312" y="20260"/>
                </a:cubicBezTo>
                <a:cubicBezTo>
                  <a:pt x="9312" y="20219"/>
                  <a:pt x="9288" y="20122"/>
                  <a:pt x="9323" y="20097"/>
                </a:cubicBezTo>
                <a:cubicBezTo>
                  <a:pt x="9312" y="20057"/>
                  <a:pt x="9312" y="20016"/>
                  <a:pt x="9312" y="19983"/>
                </a:cubicBezTo>
                <a:cubicBezTo>
                  <a:pt x="9300" y="20000"/>
                  <a:pt x="9277" y="20016"/>
                  <a:pt x="9254" y="20032"/>
                </a:cubicBezTo>
                <a:cubicBezTo>
                  <a:pt x="9242" y="19983"/>
                  <a:pt x="9358" y="19983"/>
                  <a:pt x="9312" y="19935"/>
                </a:cubicBezTo>
                <a:cubicBezTo>
                  <a:pt x="9323" y="19935"/>
                  <a:pt x="9335" y="19935"/>
                  <a:pt x="9346" y="19935"/>
                </a:cubicBezTo>
                <a:cubicBezTo>
                  <a:pt x="9346" y="19918"/>
                  <a:pt x="9358" y="19910"/>
                  <a:pt x="9369" y="19902"/>
                </a:cubicBezTo>
                <a:cubicBezTo>
                  <a:pt x="9369" y="19902"/>
                  <a:pt x="9369" y="19894"/>
                  <a:pt x="9358" y="19894"/>
                </a:cubicBezTo>
                <a:cubicBezTo>
                  <a:pt x="9323" y="19894"/>
                  <a:pt x="9346" y="19918"/>
                  <a:pt x="9312" y="19918"/>
                </a:cubicBezTo>
                <a:cubicBezTo>
                  <a:pt x="9288" y="19902"/>
                  <a:pt x="9323" y="19894"/>
                  <a:pt x="9300" y="19886"/>
                </a:cubicBezTo>
                <a:cubicBezTo>
                  <a:pt x="9242" y="19918"/>
                  <a:pt x="9208" y="19951"/>
                  <a:pt x="9208" y="20000"/>
                </a:cubicBezTo>
                <a:cubicBezTo>
                  <a:pt x="9196" y="19992"/>
                  <a:pt x="9185" y="19983"/>
                  <a:pt x="9173" y="19975"/>
                </a:cubicBezTo>
                <a:cubicBezTo>
                  <a:pt x="9173" y="19992"/>
                  <a:pt x="9138" y="19992"/>
                  <a:pt x="9150" y="20008"/>
                </a:cubicBezTo>
                <a:cubicBezTo>
                  <a:pt x="9150" y="20024"/>
                  <a:pt x="9173" y="20024"/>
                  <a:pt x="9185" y="20032"/>
                </a:cubicBezTo>
                <a:cubicBezTo>
                  <a:pt x="9138" y="20040"/>
                  <a:pt x="9127" y="20048"/>
                  <a:pt x="9115" y="20065"/>
                </a:cubicBezTo>
                <a:cubicBezTo>
                  <a:pt x="9127" y="20065"/>
                  <a:pt x="9161" y="20089"/>
                  <a:pt x="9138" y="20089"/>
                </a:cubicBezTo>
                <a:cubicBezTo>
                  <a:pt x="9081" y="20048"/>
                  <a:pt x="9092" y="20113"/>
                  <a:pt x="9046" y="20113"/>
                </a:cubicBezTo>
                <a:cubicBezTo>
                  <a:pt x="9023" y="20113"/>
                  <a:pt x="9034" y="20081"/>
                  <a:pt x="9011" y="20073"/>
                </a:cubicBezTo>
                <a:cubicBezTo>
                  <a:pt x="9034" y="20113"/>
                  <a:pt x="8977" y="20113"/>
                  <a:pt x="8977" y="20138"/>
                </a:cubicBezTo>
                <a:cubicBezTo>
                  <a:pt x="9034" y="20138"/>
                  <a:pt x="8988" y="20187"/>
                  <a:pt x="8977" y="20187"/>
                </a:cubicBezTo>
                <a:cubicBezTo>
                  <a:pt x="8977" y="20162"/>
                  <a:pt x="8965" y="20146"/>
                  <a:pt x="8919" y="20138"/>
                </a:cubicBezTo>
                <a:cubicBezTo>
                  <a:pt x="8907" y="20154"/>
                  <a:pt x="8942" y="20178"/>
                  <a:pt x="8919" y="20178"/>
                </a:cubicBezTo>
                <a:cubicBezTo>
                  <a:pt x="8861" y="20130"/>
                  <a:pt x="8792" y="20211"/>
                  <a:pt x="8769" y="20235"/>
                </a:cubicBezTo>
                <a:cubicBezTo>
                  <a:pt x="8780" y="20235"/>
                  <a:pt x="8792" y="20243"/>
                  <a:pt x="8792" y="20252"/>
                </a:cubicBezTo>
                <a:cubicBezTo>
                  <a:pt x="8734" y="20252"/>
                  <a:pt x="8792" y="20260"/>
                  <a:pt x="8769" y="20276"/>
                </a:cubicBezTo>
                <a:cubicBezTo>
                  <a:pt x="8769" y="20276"/>
                  <a:pt x="8769" y="20276"/>
                  <a:pt x="8711" y="20276"/>
                </a:cubicBezTo>
                <a:cubicBezTo>
                  <a:pt x="8711" y="20252"/>
                  <a:pt x="8676" y="20252"/>
                  <a:pt x="8653" y="20235"/>
                </a:cubicBezTo>
                <a:cubicBezTo>
                  <a:pt x="8699" y="20219"/>
                  <a:pt x="8723" y="20227"/>
                  <a:pt x="8711" y="20187"/>
                </a:cubicBezTo>
                <a:cubicBezTo>
                  <a:pt x="8792" y="20187"/>
                  <a:pt x="8746" y="20170"/>
                  <a:pt x="8826" y="20162"/>
                </a:cubicBezTo>
                <a:cubicBezTo>
                  <a:pt x="8792" y="20162"/>
                  <a:pt x="8792" y="20130"/>
                  <a:pt x="8815" y="20122"/>
                </a:cubicBezTo>
                <a:cubicBezTo>
                  <a:pt x="8826" y="20130"/>
                  <a:pt x="8826" y="20146"/>
                  <a:pt x="8850" y="20146"/>
                </a:cubicBezTo>
                <a:cubicBezTo>
                  <a:pt x="8838" y="20138"/>
                  <a:pt x="8896" y="20162"/>
                  <a:pt x="8884" y="20130"/>
                </a:cubicBezTo>
                <a:cubicBezTo>
                  <a:pt x="8861" y="20113"/>
                  <a:pt x="8826" y="20105"/>
                  <a:pt x="8815" y="20081"/>
                </a:cubicBezTo>
                <a:cubicBezTo>
                  <a:pt x="8861" y="20081"/>
                  <a:pt x="8850" y="20130"/>
                  <a:pt x="8907" y="20113"/>
                </a:cubicBezTo>
                <a:cubicBezTo>
                  <a:pt x="8873" y="20065"/>
                  <a:pt x="9000" y="20097"/>
                  <a:pt x="8954" y="20040"/>
                </a:cubicBezTo>
                <a:cubicBezTo>
                  <a:pt x="8919" y="20040"/>
                  <a:pt x="8884" y="20048"/>
                  <a:pt x="8873" y="20024"/>
                </a:cubicBezTo>
                <a:cubicBezTo>
                  <a:pt x="8930" y="20024"/>
                  <a:pt x="8919" y="20024"/>
                  <a:pt x="8965" y="20040"/>
                </a:cubicBezTo>
                <a:cubicBezTo>
                  <a:pt x="8942" y="19975"/>
                  <a:pt x="9034" y="19951"/>
                  <a:pt x="9081" y="19918"/>
                </a:cubicBezTo>
                <a:lnTo>
                  <a:pt x="9062" y="19905"/>
                </a:lnTo>
                <a:lnTo>
                  <a:pt x="9104" y="19894"/>
                </a:lnTo>
                <a:cubicBezTo>
                  <a:pt x="9081" y="19878"/>
                  <a:pt x="9057" y="19870"/>
                  <a:pt x="9081" y="19853"/>
                </a:cubicBezTo>
                <a:cubicBezTo>
                  <a:pt x="9092" y="19894"/>
                  <a:pt x="9115" y="19862"/>
                  <a:pt x="9161" y="19870"/>
                </a:cubicBezTo>
                <a:cubicBezTo>
                  <a:pt x="9150" y="19821"/>
                  <a:pt x="9300" y="19764"/>
                  <a:pt x="9231" y="19707"/>
                </a:cubicBezTo>
                <a:cubicBezTo>
                  <a:pt x="9265" y="19699"/>
                  <a:pt x="9265" y="19724"/>
                  <a:pt x="9288" y="19724"/>
                </a:cubicBezTo>
                <a:cubicBezTo>
                  <a:pt x="9312" y="19691"/>
                  <a:pt x="9369" y="19683"/>
                  <a:pt x="9369" y="19634"/>
                </a:cubicBezTo>
                <a:cubicBezTo>
                  <a:pt x="9369" y="19650"/>
                  <a:pt x="9392" y="19667"/>
                  <a:pt x="9404" y="19667"/>
                </a:cubicBezTo>
                <a:cubicBezTo>
                  <a:pt x="9416" y="19650"/>
                  <a:pt x="9439" y="19650"/>
                  <a:pt x="9416" y="19618"/>
                </a:cubicBezTo>
                <a:cubicBezTo>
                  <a:pt x="9392" y="19618"/>
                  <a:pt x="9369" y="19626"/>
                  <a:pt x="9358" y="19610"/>
                </a:cubicBezTo>
                <a:cubicBezTo>
                  <a:pt x="9381" y="19610"/>
                  <a:pt x="9369" y="19585"/>
                  <a:pt x="9404" y="19585"/>
                </a:cubicBezTo>
                <a:cubicBezTo>
                  <a:pt x="9416" y="19610"/>
                  <a:pt x="9439" y="19626"/>
                  <a:pt x="9473" y="19618"/>
                </a:cubicBezTo>
                <a:cubicBezTo>
                  <a:pt x="9462" y="19602"/>
                  <a:pt x="9473" y="19594"/>
                  <a:pt x="9485" y="19585"/>
                </a:cubicBezTo>
                <a:cubicBezTo>
                  <a:pt x="9473" y="19545"/>
                  <a:pt x="9462" y="19504"/>
                  <a:pt x="9427" y="19464"/>
                </a:cubicBezTo>
                <a:cubicBezTo>
                  <a:pt x="9462" y="19455"/>
                  <a:pt x="9473" y="19431"/>
                  <a:pt x="9427" y="19390"/>
                </a:cubicBezTo>
                <a:cubicBezTo>
                  <a:pt x="9485" y="19395"/>
                  <a:pt x="9534" y="19382"/>
                  <a:pt x="9567" y="19361"/>
                </a:cubicBezTo>
                <a:lnTo>
                  <a:pt x="9606" y="19289"/>
                </a:lnTo>
                <a:lnTo>
                  <a:pt x="9609" y="19288"/>
                </a:lnTo>
                <a:cubicBezTo>
                  <a:pt x="9609" y="19283"/>
                  <a:pt x="9606" y="19277"/>
                  <a:pt x="9612" y="19277"/>
                </a:cubicBezTo>
                <a:lnTo>
                  <a:pt x="9606" y="19289"/>
                </a:lnTo>
                <a:lnTo>
                  <a:pt x="9589" y="19293"/>
                </a:lnTo>
                <a:cubicBezTo>
                  <a:pt x="9589" y="19285"/>
                  <a:pt x="9577" y="19277"/>
                  <a:pt x="9577" y="19277"/>
                </a:cubicBezTo>
                <a:cubicBezTo>
                  <a:pt x="9577" y="19277"/>
                  <a:pt x="9577" y="19277"/>
                  <a:pt x="9450" y="19277"/>
                </a:cubicBezTo>
                <a:cubicBezTo>
                  <a:pt x="9450" y="19277"/>
                  <a:pt x="9450" y="19277"/>
                  <a:pt x="9450" y="19269"/>
                </a:cubicBezTo>
                <a:cubicBezTo>
                  <a:pt x="9416" y="19244"/>
                  <a:pt x="9381" y="19277"/>
                  <a:pt x="9427" y="19301"/>
                </a:cubicBezTo>
                <a:cubicBezTo>
                  <a:pt x="9404" y="19301"/>
                  <a:pt x="9392" y="19285"/>
                  <a:pt x="9381" y="19285"/>
                </a:cubicBezTo>
                <a:cubicBezTo>
                  <a:pt x="9381" y="19309"/>
                  <a:pt x="9300" y="19317"/>
                  <a:pt x="9358" y="19350"/>
                </a:cubicBezTo>
                <a:cubicBezTo>
                  <a:pt x="9335" y="19366"/>
                  <a:pt x="9312" y="19382"/>
                  <a:pt x="9288" y="19390"/>
                </a:cubicBezTo>
                <a:cubicBezTo>
                  <a:pt x="9185" y="19374"/>
                  <a:pt x="9173" y="19512"/>
                  <a:pt x="9034" y="19520"/>
                </a:cubicBezTo>
                <a:cubicBezTo>
                  <a:pt x="9057" y="19610"/>
                  <a:pt x="8861" y="19594"/>
                  <a:pt x="8896" y="19691"/>
                </a:cubicBezTo>
                <a:cubicBezTo>
                  <a:pt x="8850" y="19683"/>
                  <a:pt x="8884" y="19715"/>
                  <a:pt x="8838" y="19707"/>
                </a:cubicBezTo>
                <a:cubicBezTo>
                  <a:pt x="8838" y="19659"/>
                  <a:pt x="8907" y="19626"/>
                  <a:pt x="8930" y="19577"/>
                </a:cubicBezTo>
                <a:cubicBezTo>
                  <a:pt x="8907" y="19569"/>
                  <a:pt x="8896" y="19553"/>
                  <a:pt x="8873" y="19545"/>
                </a:cubicBezTo>
                <a:cubicBezTo>
                  <a:pt x="8850" y="19553"/>
                  <a:pt x="8850" y="19569"/>
                  <a:pt x="8861" y="19594"/>
                </a:cubicBezTo>
                <a:cubicBezTo>
                  <a:pt x="8815" y="19602"/>
                  <a:pt x="8838" y="19545"/>
                  <a:pt x="8792" y="19561"/>
                </a:cubicBezTo>
                <a:cubicBezTo>
                  <a:pt x="8826" y="19585"/>
                  <a:pt x="8746" y="19610"/>
                  <a:pt x="8815" y="19626"/>
                </a:cubicBezTo>
                <a:cubicBezTo>
                  <a:pt x="8769" y="19634"/>
                  <a:pt x="8803" y="19675"/>
                  <a:pt x="8757" y="19667"/>
                </a:cubicBezTo>
                <a:cubicBezTo>
                  <a:pt x="8803" y="19675"/>
                  <a:pt x="8780" y="19691"/>
                  <a:pt x="8826" y="19715"/>
                </a:cubicBezTo>
                <a:cubicBezTo>
                  <a:pt x="8757" y="19715"/>
                  <a:pt x="8757" y="19748"/>
                  <a:pt x="8769" y="19780"/>
                </a:cubicBezTo>
                <a:cubicBezTo>
                  <a:pt x="8734" y="19788"/>
                  <a:pt x="8734" y="19764"/>
                  <a:pt x="8711" y="19764"/>
                </a:cubicBezTo>
                <a:cubicBezTo>
                  <a:pt x="8699" y="19797"/>
                  <a:pt x="8653" y="19837"/>
                  <a:pt x="8595" y="19837"/>
                </a:cubicBezTo>
                <a:cubicBezTo>
                  <a:pt x="8642" y="19821"/>
                  <a:pt x="8630" y="19788"/>
                  <a:pt x="8653" y="19772"/>
                </a:cubicBezTo>
                <a:cubicBezTo>
                  <a:pt x="8619" y="19772"/>
                  <a:pt x="8607" y="19748"/>
                  <a:pt x="8561" y="19756"/>
                </a:cubicBezTo>
                <a:cubicBezTo>
                  <a:pt x="8595" y="19772"/>
                  <a:pt x="8572" y="19780"/>
                  <a:pt x="8584" y="19805"/>
                </a:cubicBezTo>
                <a:cubicBezTo>
                  <a:pt x="8526" y="19764"/>
                  <a:pt x="8399" y="19845"/>
                  <a:pt x="8434" y="19886"/>
                </a:cubicBezTo>
                <a:cubicBezTo>
                  <a:pt x="8399" y="19894"/>
                  <a:pt x="8411" y="19862"/>
                  <a:pt x="8376" y="19870"/>
                </a:cubicBezTo>
                <a:cubicBezTo>
                  <a:pt x="8376" y="19878"/>
                  <a:pt x="8364" y="19878"/>
                  <a:pt x="8364" y="19886"/>
                </a:cubicBezTo>
                <a:cubicBezTo>
                  <a:pt x="8399" y="19910"/>
                  <a:pt x="8411" y="19927"/>
                  <a:pt x="8457" y="19927"/>
                </a:cubicBezTo>
                <a:cubicBezTo>
                  <a:pt x="8434" y="19927"/>
                  <a:pt x="8422" y="19943"/>
                  <a:pt x="8411" y="19959"/>
                </a:cubicBezTo>
                <a:cubicBezTo>
                  <a:pt x="8457" y="19967"/>
                  <a:pt x="8468" y="19935"/>
                  <a:pt x="8492" y="19959"/>
                </a:cubicBezTo>
                <a:cubicBezTo>
                  <a:pt x="8434" y="19951"/>
                  <a:pt x="8480" y="20000"/>
                  <a:pt x="8411" y="19992"/>
                </a:cubicBezTo>
                <a:cubicBezTo>
                  <a:pt x="8388" y="19959"/>
                  <a:pt x="8411" y="19951"/>
                  <a:pt x="8376" y="19935"/>
                </a:cubicBezTo>
                <a:cubicBezTo>
                  <a:pt x="8341" y="19935"/>
                  <a:pt x="8364" y="19967"/>
                  <a:pt x="8330" y="19975"/>
                </a:cubicBezTo>
                <a:cubicBezTo>
                  <a:pt x="8318" y="19951"/>
                  <a:pt x="8272" y="19967"/>
                  <a:pt x="8260" y="19943"/>
                </a:cubicBezTo>
                <a:cubicBezTo>
                  <a:pt x="8272" y="19927"/>
                  <a:pt x="8272" y="19894"/>
                  <a:pt x="8237" y="19886"/>
                </a:cubicBezTo>
                <a:cubicBezTo>
                  <a:pt x="8214" y="19894"/>
                  <a:pt x="8260" y="19935"/>
                  <a:pt x="8237" y="19935"/>
                </a:cubicBezTo>
                <a:cubicBezTo>
                  <a:pt x="8214" y="19902"/>
                  <a:pt x="8168" y="19943"/>
                  <a:pt x="8157" y="19910"/>
                </a:cubicBezTo>
                <a:cubicBezTo>
                  <a:pt x="8133" y="19927"/>
                  <a:pt x="8133" y="19959"/>
                  <a:pt x="8191" y="19959"/>
                </a:cubicBezTo>
                <a:cubicBezTo>
                  <a:pt x="8157" y="19927"/>
                  <a:pt x="8214" y="19959"/>
                  <a:pt x="8249" y="19959"/>
                </a:cubicBezTo>
                <a:cubicBezTo>
                  <a:pt x="8249" y="19951"/>
                  <a:pt x="8237" y="19943"/>
                  <a:pt x="8249" y="19943"/>
                </a:cubicBezTo>
                <a:cubicBezTo>
                  <a:pt x="8249" y="19959"/>
                  <a:pt x="8272" y="19959"/>
                  <a:pt x="8272" y="19975"/>
                </a:cubicBezTo>
                <a:cubicBezTo>
                  <a:pt x="8260" y="19992"/>
                  <a:pt x="8226" y="19959"/>
                  <a:pt x="8191" y="19967"/>
                </a:cubicBezTo>
                <a:cubicBezTo>
                  <a:pt x="8191" y="19975"/>
                  <a:pt x="8180" y="19983"/>
                  <a:pt x="8191" y="20000"/>
                </a:cubicBezTo>
                <a:cubicBezTo>
                  <a:pt x="8214" y="20008"/>
                  <a:pt x="8214" y="19975"/>
                  <a:pt x="8237" y="20000"/>
                </a:cubicBezTo>
                <a:cubicBezTo>
                  <a:pt x="8191" y="20016"/>
                  <a:pt x="8191" y="20065"/>
                  <a:pt x="8122" y="20073"/>
                </a:cubicBezTo>
                <a:cubicBezTo>
                  <a:pt x="8145" y="20032"/>
                  <a:pt x="8122" y="20008"/>
                  <a:pt x="8145" y="19959"/>
                </a:cubicBezTo>
                <a:cubicBezTo>
                  <a:pt x="8133" y="19959"/>
                  <a:pt x="8133" y="19951"/>
                  <a:pt x="8122" y="19951"/>
                </a:cubicBezTo>
                <a:cubicBezTo>
                  <a:pt x="8087" y="19992"/>
                  <a:pt x="8087" y="20040"/>
                  <a:pt x="8053" y="20073"/>
                </a:cubicBezTo>
                <a:cubicBezTo>
                  <a:pt x="8029" y="20073"/>
                  <a:pt x="8029" y="20065"/>
                  <a:pt x="8006" y="20057"/>
                </a:cubicBezTo>
                <a:cubicBezTo>
                  <a:pt x="8018" y="20065"/>
                  <a:pt x="8006" y="20065"/>
                  <a:pt x="8006" y="20073"/>
                </a:cubicBezTo>
                <a:cubicBezTo>
                  <a:pt x="8006" y="20081"/>
                  <a:pt x="8029" y="20081"/>
                  <a:pt x="8041" y="20089"/>
                </a:cubicBezTo>
                <a:cubicBezTo>
                  <a:pt x="8029" y="20105"/>
                  <a:pt x="8006" y="20138"/>
                  <a:pt x="7972" y="20122"/>
                </a:cubicBezTo>
                <a:cubicBezTo>
                  <a:pt x="7960" y="20154"/>
                  <a:pt x="7983" y="20243"/>
                  <a:pt x="7914" y="20227"/>
                </a:cubicBezTo>
                <a:cubicBezTo>
                  <a:pt x="7926" y="20211"/>
                  <a:pt x="7914" y="20170"/>
                  <a:pt x="7914" y="20122"/>
                </a:cubicBezTo>
                <a:cubicBezTo>
                  <a:pt x="7879" y="20146"/>
                  <a:pt x="7902" y="20203"/>
                  <a:pt x="7833" y="20211"/>
                </a:cubicBezTo>
                <a:cubicBezTo>
                  <a:pt x="7879" y="20203"/>
                  <a:pt x="7879" y="20243"/>
                  <a:pt x="7914" y="20252"/>
                </a:cubicBezTo>
                <a:cubicBezTo>
                  <a:pt x="7891" y="20252"/>
                  <a:pt x="7914" y="20268"/>
                  <a:pt x="7891" y="20268"/>
                </a:cubicBezTo>
                <a:cubicBezTo>
                  <a:pt x="7891" y="20243"/>
                  <a:pt x="7856" y="20219"/>
                  <a:pt x="7810" y="20211"/>
                </a:cubicBezTo>
                <a:cubicBezTo>
                  <a:pt x="7845" y="20252"/>
                  <a:pt x="7798" y="20243"/>
                  <a:pt x="7752" y="20243"/>
                </a:cubicBezTo>
                <a:cubicBezTo>
                  <a:pt x="7764" y="20325"/>
                  <a:pt x="7683" y="20317"/>
                  <a:pt x="7660" y="20373"/>
                </a:cubicBezTo>
                <a:cubicBezTo>
                  <a:pt x="7602" y="20349"/>
                  <a:pt x="7694" y="20325"/>
                  <a:pt x="7625" y="20292"/>
                </a:cubicBezTo>
                <a:cubicBezTo>
                  <a:pt x="7579" y="20308"/>
                  <a:pt x="7614" y="20373"/>
                  <a:pt x="7510" y="20365"/>
                </a:cubicBezTo>
                <a:cubicBezTo>
                  <a:pt x="7510" y="20398"/>
                  <a:pt x="7475" y="20422"/>
                  <a:pt x="7440" y="20438"/>
                </a:cubicBezTo>
                <a:cubicBezTo>
                  <a:pt x="7452" y="20463"/>
                  <a:pt x="7475" y="20463"/>
                  <a:pt x="7475" y="20487"/>
                </a:cubicBezTo>
                <a:lnTo>
                  <a:pt x="7453" y="20492"/>
                </a:lnTo>
                <a:lnTo>
                  <a:pt x="7429" y="20463"/>
                </a:lnTo>
                <a:cubicBezTo>
                  <a:pt x="7406" y="20495"/>
                  <a:pt x="7417" y="20438"/>
                  <a:pt x="7371" y="20446"/>
                </a:cubicBezTo>
                <a:cubicBezTo>
                  <a:pt x="7406" y="20479"/>
                  <a:pt x="7394" y="20503"/>
                  <a:pt x="7348" y="20479"/>
                </a:cubicBezTo>
                <a:cubicBezTo>
                  <a:pt x="7360" y="20455"/>
                  <a:pt x="7336" y="20430"/>
                  <a:pt x="7371" y="20422"/>
                </a:cubicBezTo>
                <a:cubicBezTo>
                  <a:pt x="7360" y="20422"/>
                  <a:pt x="7360" y="20414"/>
                  <a:pt x="7348" y="20414"/>
                </a:cubicBezTo>
                <a:cubicBezTo>
                  <a:pt x="7313" y="20414"/>
                  <a:pt x="7336" y="20455"/>
                  <a:pt x="7290" y="20438"/>
                </a:cubicBezTo>
                <a:cubicBezTo>
                  <a:pt x="7302" y="20398"/>
                  <a:pt x="7371" y="20390"/>
                  <a:pt x="7371" y="20349"/>
                </a:cubicBezTo>
                <a:cubicBezTo>
                  <a:pt x="7360" y="20333"/>
                  <a:pt x="7325" y="20349"/>
                  <a:pt x="7325" y="20333"/>
                </a:cubicBezTo>
                <a:cubicBezTo>
                  <a:pt x="7360" y="20333"/>
                  <a:pt x="7336" y="20308"/>
                  <a:pt x="7383" y="20317"/>
                </a:cubicBezTo>
                <a:cubicBezTo>
                  <a:pt x="7394" y="20325"/>
                  <a:pt x="7394" y="20341"/>
                  <a:pt x="7406" y="20341"/>
                </a:cubicBezTo>
                <a:cubicBezTo>
                  <a:pt x="7429" y="20325"/>
                  <a:pt x="7440" y="20276"/>
                  <a:pt x="7406" y="20268"/>
                </a:cubicBezTo>
                <a:cubicBezTo>
                  <a:pt x="7440" y="20276"/>
                  <a:pt x="7429" y="20252"/>
                  <a:pt x="7475" y="20260"/>
                </a:cubicBezTo>
                <a:cubicBezTo>
                  <a:pt x="7498" y="20292"/>
                  <a:pt x="7417" y="20276"/>
                  <a:pt x="7440" y="20308"/>
                </a:cubicBezTo>
                <a:cubicBezTo>
                  <a:pt x="7498" y="20292"/>
                  <a:pt x="7487" y="20284"/>
                  <a:pt x="7567" y="20292"/>
                </a:cubicBezTo>
                <a:cubicBezTo>
                  <a:pt x="7567" y="20276"/>
                  <a:pt x="7567" y="20276"/>
                  <a:pt x="7567" y="20268"/>
                </a:cubicBezTo>
                <a:cubicBezTo>
                  <a:pt x="7544" y="20252"/>
                  <a:pt x="7556" y="20268"/>
                  <a:pt x="7521" y="20268"/>
                </a:cubicBezTo>
                <a:cubicBezTo>
                  <a:pt x="7521" y="20252"/>
                  <a:pt x="7498" y="20243"/>
                  <a:pt x="7487" y="20243"/>
                </a:cubicBezTo>
                <a:cubicBezTo>
                  <a:pt x="7475" y="20219"/>
                  <a:pt x="7510" y="20211"/>
                  <a:pt x="7498" y="20187"/>
                </a:cubicBezTo>
                <a:cubicBezTo>
                  <a:pt x="7452" y="20178"/>
                  <a:pt x="7452" y="20227"/>
                  <a:pt x="7440" y="20187"/>
                </a:cubicBezTo>
                <a:cubicBezTo>
                  <a:pt x="7463" y="20170"/>
                  <a:pt x="7510" y="20130"/>
                  <a:pt x="7544" y="20130"/>
                </a:cubicBezTo>
                <a:cubicBezTo>
                  <a:pt x="7521" y="20138"/>
                  <a:pt x="7533" y="20154"/>
                  <a:pt x="7544" y="20170"/>
                </a:cubicBezTo>
                <a:cubicBezTo>
                  <a:pt x="7614" y="20162"/>
                  <a:pt x="7614" y="20097"/>
                  <a:pt x="7660" y="20097"/>
                </a:cubicBezTo>
                <a:cubicBezTo>
                  <a:pt x="7660" y="20089"/>
                  <a:pt x="7648" y="20081"/>
                  <a:pt x="7625" y="20081"/>
                </a:cubicBezTo>
                <a:cubicBezTo>
                  <a:pt x="7602" y="20057"/>
                  <a:pt x="7625" y="20040"/>
                  <a:pt x="7637" y="20032"/>
                </a:cubicBezTo>
                <a:cubicBezTo>
                  <a:pt x="7718" y="20032"/>
                  <a:pt x="7741" y="19975"/>
                  <a:pt x="7764" y="19918"/>
                </a:cubicBezTo>
                <a:cubicBezTo>
                  <a:pt x="7775" y="19935"/>
                  <a:pt x="7741" y="19951"/>
                  <a:pt x="7775" y="19959"/>
                </a:cubicBezTo>
                <a:cubicBezTo>
                  <a:pt x="7833" y="19959"/>
                  <a:pt x="7787" y="19910"/>
                  <a:pt x="7810" y="19902"/>
                </a:cubicBezTo>
                <a:cubicBezTo>
                  <a:pt x="7833" y="19910"/>
                  <a:pt x="7833" y="19927"/>
                  <a:pt x="7868" y="19927"/>
                </a:cubicBezTo>
                <a:cubicBezTo>
                  <a:pt x="7856" y="19910"/>
                  <a:pt x="7856" y="19902"/>
                  <a:pt x="7845" y="19894"/>
                </a:cubicBezTo>
                <a:cubicBezTo>
                  <a:pt x="7926" y="19894"/>
                  <a:pt x="7856" y="19813"/>
                  <a:pt x="7879" y="19788"/>
                </a:cubicBezTo>
                <a:cubicBezTo>
                  <a:pt x="7960" y="19797"/>
                  <a:pt x="7972" y="19732"/>
                  <a:pt x="7926" y="19707"/>
                </a:cubicBezTo>
                <a:cubicBezTo>
                  <a:pt x="7914" y="19715"/>
                  <a:pt x="7926" y="19764"/>
                  <a:pt x="7891" y="19732"/>
                </a:cubicBezTo>
                <a:cubicBezTo>
                  <a:pt x="7926" y="19724"/>
                  <a:pt x="7856" y="19724"/>
                  <a:pt x="7856" y="19707"/>
                </a:cubicBezTo>
                <a:cubicBezTo>
                  <a:pt x="7891" y="19707"/>
                  <a:pt x="7914" y="19699"/>
                  <a:pt x="7949" y="19691"/>
                </a:cubicBezTo>
                <a:cubicBezTo>
                  <a:pt x="7972" y="19732"/>
                  <a:pt x="7972" y="19724"/>
                  <a:pt x="7972" y="19756"/>
                </a:cubicBezTo>
                <a:cubicBezTo>
                  <a:pt x="8041" y="19740"/>
                  <a:pt x="8076" y="19691"/>
                  <a:pt x="8053" y="19650"/>
                </a:cubicBezTo>
                <a:cubicBezTo>
                  <a:pt x="8064" y="19667"/>
                  <a:pt x="8110" y="19650"/>
                  <a:pt x="8122" y="19642"/>
                </a:cubicBezTo>
                <a:cubicBezTo>
                  <a:pt x="8064" y="19610"/>
                  <a:pt x="8168" y="19618"/>
                  <a:pt x="8168" y="19585"/>
                </a:cubicBezTo>
                <a:cubicBezTo>
                  <a:pt x="8157" y="19585"/>
                  <a:pt x="8122" y="19537"/>
                  <a:pt x="8145" y="19537"/>
                </a:cubicBezTo>
                <a:cubicBezTo>
                  <a:pt x="8168" y="19545"/>
                  <a:pt x="8180" y="19561"/>
                  <a:pt x="8214" y="19561"/>
                </a:cubicBezTo>
                <a:cubicBezTo>
                  <a:pt x="8191" y="19520"/>
                  <a:pt x="8295" y="19561"/>
                  <a:pt x="8260" y="19504"/>
                </a:cubicBezTo>
                <a:cubicBezTo>
                  <a:pt x="8237" y="19520"/>
                  <a:pt x="8237" y="19496"/>
                  <a:pt x="8214" y="19488"/>
                </a:cubicBezTo>
                <a:cubicBezTo>
                  <a:pt x="8249" y="19472"/>
                  <a:pt x="8272" y="19423"/>
                  <a:pt x="8295" y="19472"/>
                </a:cubicBezTo>
                <a:cubicBezTo>
                  <a:pt x="8284" y="19431"/>
                  <a:pt x="8307" y="19374"/>
                  <a:pt x="8376" y="19358"/>
                </a:cubicBezTo>
                <a:cubicBezTo>
                  <a:pt x="8364" y="19350"/>
                  <a:pt x="8364" y="19334"/>
                  <a:pt x="8353" y="19325"/>
                </a:cubicBezTo>
                <a:cubicBezTo>
                  <a:pt x="8399" y="19309"/>
                  <a:pt x="8376" y="19358"/>
                  <a:pt x="8411" y="19358"/>
                </a:cubicBezTo>
                <a:cubicBezTo>
                  <a:pt x="8434" y="19317"/>
                  <a:pt x="8411" y="19285"/>
                  <a:pt x="8457" y="19252"/>
                </a:cubicBezTo>
                <a:cubicBezTo>
                  <a:pt x="8422" y="19252"/>
                  <a:pt x="8445" y="19277"/>
                  <a:pt x="8399" y="19269"/>
                </a:cubicBezTo>
                <a:cubicBezTo>
                  <a:pt x="8422" y="19260"/>
                  <a:pt x="8434" y="19244"/>
                  <a:pt x="8434" y="19228"/>
                </a:cubicBezTo>
                <a:cubicBezTo>
                  <a:pt x="8434" y="19228"/>
                  <a:pt x="8434" y="19228"/>
                  <a:pt x="8341" y="19228"/>
                </a:cubicBezTo>
                <a:cubicBezTo>
                  <a:pt x="8318" y="19244"/>
                  <a:pt x="8307" y="19260"/>
                  <a:pt x="8260" y="19260"/>
                </a:cubicBezTo>
                <a:cubicBezTo>
                  <a:pt x="8260" y="19309"/>
                  <a:pt x="8168" y="19293"/>
                  <a:pt x="8191" y="19342"/>
                </a:cubicBezTo>
                <a:cubicBezTo>
                  <a:pt x="8133" y="19382"/>
                  <a:pt x="8076" y="19415"/>
                  <a:pt x="8041" y="19464"/>
                </a:cubicBezTo>
                <a:cubicBezTo>
                  <a:pt x="8029" y="19455"/>
                  <a:pt x="8006" y="19455"/>
                  <a:pt x="7983" y="19439"/>
                </a:cubicBezTo>
                <a:cubicBezTo>
                  <a:pt x="7983" y="19455"/>
                  <a:pt x="7937" y="19447"/>
                  <a:pt x="7949" y="19472"/>
                </a:cubicBezTo>
                <a:cubicBezTo>
                  <a:pt x="7914" y="19480"/>
                  <a:pt x="7891" y="19455"/>
                  <a:pt x="7856" y="19447"/>
                </a:cubicBezTo>
                <a:cubicBezTo>
                  <a:pt x="7868" y="19472"/>
                  <a:pt x="7879" y="19496"/>
                  <a:pt x="7891" y="19504"/>
                </a:cubicBezTo>
                <a:cubicBezTo>
                  <a:pt x="7868" y="19529"/>
                  <a:pt x="7822" y="19520"/>
                  <a:pt x="7810" y="19520"/>
                </a:cubicBezTo>
                <a:cubicBezTo>
                  <a:pt x="7822" y="19545"/>
                  <a:pt x="7833" y="19553"/>
                  <a:pt x="7810" y="19561"/>
                </a:cubicBezTo>
                <a:cubicBezTo>
                  <a:pt x="7775" y="19537"/>
                  <a:pt x="7810" y="19512"/>
                  <a:pt x="7764" y="19504"/>
                </a:cubicBezTo>
                <a:cubicBezTo>
                  <a:pt x="7764" y="19529"/>
                  <a:pt x="7764" y="19561"/>
                  <a:pt x="7706" y="19537"/>
                </a:cubicBezTo>
                <a:cubicBezTo>
                  <a:pt x="7718" y="19561"/>
                  <a:pt x="7694" y="19561"/>
                  <a:pt x="7694" y="19577"/>
                </a:cubicBezTo>
                <a:cubicBezTo>
                  <a:pt x="7729" y="19585"/>
                  <a:pt x="7752" y="19602"/>
                  <a:pt x="7764" y="19626"/>
                </a:cubicBezTo>
                <a:cubicBezTo>
                  <a:pt x="7718" y="19626"/>
                  <a:pt x="7752" y="19602"/>
                  <a:pt x="7694" y="19602"/>
                </a:cubicBezTo>
                <a:cubicBezTo>
                  <a:pt x="7706" y="19642"/>
                  <a:pt x="7637" y="19634"/>
                  <a:pt x="7625" y="19667"/>
                </a:cubicBezTo>
                <a:cubicBezTo>
                  <a:pt x="7602" y="19626"/>
                  <a:pt x="7614" y="19626"/>
                  <a:pt x="7567" y="19610"/>
                </a:cubicBezTo>
                <a:cubicBezTo>
                  <a:pt x="7591" y="19610"/>
                  <a:pt x="7567" y="19585"/>
                  <a:pt x="7567" y="19569"/>
                </a:cubicBezTo>
                <a:cubicBezTo>
                  <a:pt x="7591" y="19569"/>
                  <a:pt x="7602" y="19545"/>
                  <a:pt x="7614" y="19529"/>
                </a:cubicBezTo>
                <a:cubicBezTo>
                  <a:pt x="7637" y="19553"/>
                  <a:pt x="7602" y="19569"/>
                  <a:pt x="7637" y="19569"/>
                </a:cubicBezTo>
                <a:cubicBezTo>
                  <a:pt x="7614" y="19537"/>
                  <a:pt x="7718" y="19553"/>
                  <a:pt x="7660" y="19520"/>
                </a:cubicBezTo>
                <a:cubicBezTo>
                  <a:pt x="7729" y="19504"/>
                  <a:pt x="7752" y="19496"/>
                  <a:pt x="7810" y="19464"/>
                </a:cubicBezTo>
                <a:cubicBezTo>
                  <a:pt x="7798" y="19455"/>
                  <a:pt x="7787" y="19439"/>
                  <a:pt x="7775" y="19439"/>
                </a:cubicBezTo>
                <a:cubicBezTo>
                  <a:pt x="7787" y="19431"/>
                  <a:pt x="7810" y="19431"/>
                  <a:pt x="7798" y="19423"/>
                </a:cubicBezTo>
                <a:cubicBezTo>
                  <a:pt x="7833" y="19407"/>
                  <a:pt x="7810" y="19447"/>
                  <a:pt x="7845" y="19439"/>
                </a:cubicBezTo>
                <a:cubicBezTo>
                  <a:pt x="7879" y="19431"/>
                  <a:pt x="7868" y="19415"/>
                  <a:pt x="7833" y="19399"/>
                </a:cubicBezTo>
                <a:cubicBezTo>
                  <a:pt x="7868" y="19390"/>
                  <a:pt x="7868" y="19407"/>
                  <a:pt x="7891" y="19407"/>
                </a:cubicBezTo>
                <a:cubicBezTo>
                  <a:pt x="7926" y="19374"/>
                  <a:pt x="7891" y="19350"/>
                  <a:pt x="7983" y="19350"/>
                </a:cubicBezTo>
                <a:cubicBezTo>
                  <a:pt x="7972" y="19334"/>
                  <a:pt x="7937" y="19334"/>
                  <a:pt x="7937" y="19317"/>
                </a:cubicBezTo>
                <a:cubicBezTo>
                  <a:pt x="7983" y="19301"/>
                  <a:pt x="7983" y="19301"/>
                  <a:pt x="7937" y="19293"/>
                </a:cubicBezTo>
                <a:cubicBezTo>
                  <a:pt x="7949" y="19277"/>
                  <a:pt x="7995" y="19277"/>
                  <a:pt x="8006" y="19269"/>
                </a:cubicBezTo>
                <a:cubicBezTo>
                  <a:pt x="7995" y="19252"/>
                  <a:pt x="8006" y="19236"/>
                  <a:pt x="8018" y="19228"/>
                </a:cubicBezTo>
                <a:cubicBezTo>
                  <a:pt x="8018" y="19228"/>
                  <a:pt x="8018" y="19228"/>
                  <a:pt x="7902" y="19228"/>
                </a:cubicBezTo>
                <a:cubicBezTo>
                  <a:pt x="7868" y="19244"/>
                  <a:pt x="7833" y="19260"/>
                  <a:pt x="7798" y="19277"/>
                </a:cubicBezTo>
                <a:cubicBezTo>
                  <a:pt x="7775" y="19244"/>
                  <a:pt x="7822" y="19252"/>
                  <a:pt x="7810" y="19228"/>
                </a:cubicBezTo>
                <a:cubicBezTo>
                  <a:pt x="7810" y="19228"/>
                  <a:pt x="7810" y="19228"/>
                  <a:pt x="7775" y="19228"/>
                </a:cubicBezTo>
                <a:cubicBezTo>
                  <a:pt x="7764" y="19228"/>
                  <a:pt x="7752" y="19228"/>
                  <a:pt x="7741" y="19228"/>
                </a:cubicBezTo>
                <a:cubicBezTo>
                  <a:pt x="7741" y="19228"/>
                  <a:pt x="7741" y="19228"/>
                  <a:pt x="7694" y="19228"/>
                </a:cubicBezTo>
                <a:cubicBezTo>
                  <a:pt x="7706" y="19244"/>
                  <a:pt x="7706" y="19260"/>
                  <a:pt x="7718" y="19277"/>
                </a:cubicBezTo>
                <a:cubicBezTo>
                  <a:pt x="7718" y="19285"/>
                  <a:pt x="7729" y="19293"/>
                  <a:pt x="7741" y="19285"/>
                </a:cubicBezTo>
                <a:cubicBezTo>
                  <a:pt x="7764" y="19317"/>
                  <a:pt x="7741" y="19350"/>
                  <a:pt x="7694" y="19342"/>
                </a:cubicBezTo>
                <a:cubicBezTo>
                  <a:pt x="7694" y="19366"/>
                  <a:pt x="7718" y="19399"/>
                  <a:pt x="7671" y="19390"/>
                </a:cubicBezTo>
                <a:cubicBezTo>
                  <a:pt x="7671" y="19399"/>
                  <a:pt x="7660" y="19407"/>
                  <a:pt x="7660" y="19415"/>
                </a:cubicBezTo>
                <a:cubicBezTo>
                  <a:pt x="7660" y="19399"/>
                  <a:pt x="7648" y="19374"/>
                  <a:pt x="7660" y="19366"/>
                </a:cubicBezTo>
                <a:cubicBezTo>
                  <a:pt x="7660" y="19358"/>
                  <a:pt x="7648" y="19350"/>
                  <a:pt x="7637" y="19350"/>
                </a:cubicBezTo>
                <a:cubicBezTo>
                  <a:pt x="7671" y="19350"/>
                  <a:pt x="7648" y="19317"/>
                  <a:pt x="7660" y="19301"/>
                </a:cubicBezTo>
                <a:cubicBezTo>
                  <a:pt x="7648" y="19301"/>
                  <a:pt x="7637" y="19293"/>
                  <a:pt x="7614" y="19293"/>
                </a:cubicBezTo>
                <a:cubicBezTo>
                  <a:pt x="7614" y="19293"/>
                  <a:pt x="7614" y="19293"/>
                  <a:pt x="7625" y="19350"/>
                </a:cubicBezTo>
                <a:cubicBezTo>
                  <a:pt x="7556" y="19325"/>
                  <a:pt x="7591" y="19374"/>
                  <a:pt x="7533" y="19382"/>
                </a:cubicBezTo>
                <a:cubicBezTo>
                  <a:pt x="7533" y="19325"/>
                  <a:pt x="7614" y="19293"/>
                  <a:pt x="7544" y="19228"/>
                </a:cubicBezTo>
                <a:cubicBezTo>
                  <a:pt x="7544" y="19228"/>
                  <a:pt x="7544" y="19228"/>
                  <a:pt x="7521" y="19228"/>
                </a:cubicBezTo>
                <a:cubicBezTo>
                  <a:pt x="7475" y="19269"/>
                  <a:pt x="7510" y="19390"/>
                  <a:pt x="7394" y="19342"/>
                </a:cubicBezTo>
                <a:cubicBezTo>
                  <a:pt x="7383" y="19358"/>
                  <a:pt x="7383" y="19374"/>
                  <a:pt x="7394" y="19399"/>
                </a:cubicBezTo>
                <a:cubicBezTo>
                  <a:pt x="7406" y="19399"/>
                  <a:pt x="7429" y="19399"/>
                  <a:pt x="7429" y="19407"/>
                </a:cubicBezTo>
                <a:cubicBezTo>
                  <a:pt x="7336" y="19455"/>
                  <a:pt x="7325" y="19561"/>
                  <a:pt x="7221" y="19610"/>
                </a:cubicBezTo>
                <a:cubicBezTo>
                  <a:pt x="7244" y="19610"/>
                  <a:pt x="7244" y="19634"/>
                  <a:pt x="7256" y="19634"/>
                </a:cubicBezTo>
                <a:cubicBezTo>
                  <a:pt x="7198" y="19634"/>
                  <a:pt x="7232" y="19667"/>
                  <a:pt x="7198" y="19675"/>
                </a:cubicBezTo>
                <a:cubicBezTo>
                  <a:pt x="7175" y="19642"/>
                  <a:pt x="7221" y="19626"/>
                  <a:pt x="7175" y="19618"/>
                </a:cubicBezTo>
                <a:cubicBezTo>
                  <a:pt x="7140" y="19642"/>
                  <a:pt x="7105" y="19667"/>
                  <a:pt x="7094" y="19707"/>
                </a:cubicBezTo>
                <a:cubicBezTo>
                  <a:pt x="7059" y="19715"/>
                  <a:pt x="7059" y="19691"/>
                  <a:pt x="7025" y="19699"/>
                </a:cubicBezTo>
                <a:cubicBezTo>
                  <a:pt x="7025" y="19707"/>
                  <a:pt x="7048" y="19715"/>
                  <a:pt x="7048" y="19732"/>
                </a:cubicBezTo>
                <a:cubicBezTo>
                  <a:pt x="7013" y="19732"/>
                  <a:pt x="7001" y="19715"/>
                  <a:pt x="6967" y="19724"/>
                </a:cubicBezTo>
                <a:cubicBezTo>
                  <a:pt x="6967" y="19756"/>
                  <a:pt x="6955" y="19748"/>
                  <a:pt x="6978" y="19772"/>
                </a:cubicBezTo>
                <a:cubicBezTo>
                  <a:pt x="6932" y="19764"/>
                  <a:pt x="6921" y="19740"/>
                  <a:pt x="6874" y="19732"/>
                </a:cubicBezTo>
                <a:cubicBezTo>
                  <a:pt x="6874" y="19756"/>
                  <a:pt x="6874" y="19788"/>
                  <a:pt x="6828" y="19788"/>
                </a:cubicBezTo>
                <a:cubicBezTo>
                  <a:pt x="6828" y="19780"/>
                  <a:pt x="6828" y="19780"/>
                  <a:pt x="6828" y="19772"/>
                </a:cubicBezTo>
                <a:lnTo>
                  <a:pt x="6806" y="19765"/>
                </a:lnTo>
                <a:lnTo>
                  <a:pt x="6808" y="19763"/>
                </a:lnTo>
                <a:lnTo>
                  <a:pt x="6853" y="19751"/>
                </a:lnTo>
                <a:cubicBezTo>
                  <a:pt x="6860" y="19742"/>
                  <a:pt x="6857" y="19732"/>
                  <a:pt x="6840" y="19732"/>
                </a:cubicBezTo>
                <a:lnTo>
                  <a:pt x="6808" y="19763"/>
                </a:lnTo>
                <a:lnTo>
                  <a:pt x="6805" y="19764"/>
                </a:lnTo>
                <a:lnTo>
                  <a:pt x="6806" y="19765"/>
                </a:lnTo>
                <a:lnTo>
                  <a:pt x="6794" y="19777"/>
                </a:lnTo>
                <a:cubicBezTo>
                  <a:pt x="6782" y="19793"/>
                  <a:pt x="6776" y="19809"/>
                  <a:pt x="6782" y="19829"/>
                </a:cubicBezTo>
                <a:cubicBezTo>
                  <a:pt x="6736" y="19813"/>
                  <a:pt x="6747" y="19853"/>
                  <a:pt x="6713" y="19829"/>
                </a:cubicBezTo>
                <a:cubicBezTo>
                  <a:pt x="6736" y="19845"/>
                  <a:pt x="6736" y="19862"/>
                  <a:pt x="6713" y="19870"/>
                </a:cubicBezTo>
                <a:cubicBezTo>
                  <a:pt x="6701" y="19829"/>
                  <a:pt x="6666" y="19813"/>
                  <a:pt x="6620" y="19813"/>
                </a:cubicBezTo>
                <a:cubicBezTo>
                  <a:pt x="6632" y="19788"/>
                  <a:pt x="6643" y="19772"/>
                  <a:pt x="6655" y="19748"/>
                </a:cubicBezTo>
                <a:cubicBezTo>
                  <a:pt x="6620" y="19748"/>
                  <a:pt x="6632" y="19707"/>
                  <a:pt x="6586" y="19724"/>
                </a:cubicBezTo>
                <a:cubicBezTo>
                  <a:pt x="6620" y="19772"/>
                  <a:pt x="6586" y="19805"/>
                  <a:pt x="6563" y="19845"/>
                </a:cubicBezTo>
                <a:lnTo>
                  <a:pt x="6565" y="19862"/>
                </a:lnTo>
                <a:lnTo>
                  <a:pt x="6505" y="19862"/>
                </a:lnTo>
                <a:cubicBezTo>
                  <a:pt x="6505" y="19870"/>
                  <a:pt x="6563" y="19894"/>
                  <a:pt x="6528" y="19902"/>
                </a:cubicBezTo>
                <a:cubicBezTo>
                  <a:pt x="6528" y="19894"/>
                  <a:pt x="6482" y="19870"/>
                  <a:pt x="6482" y="19894"/>
                </a:cubicBezTo>
                <a:cubicBezTo>
                  <a:pt x="6493" y="19918"/>
                  <a:pt x="6528" y="19918"/>
                  <a:pt x="6528" y="19951"/>
                </a:cubicBezTo>
                <a:cubicBezTo>
                  <a:pt x="6505" y="19959"/>
                  <a:pt x="6447" y="19927"/>
                  <a:pt x="6447" y="19943"/>
                </a:cubicBezTo>
                <a:cubicBezTo>
                  <a:pt x="6482" y="19951"/>
                  <a:pt x="6516" y="20000"/>
                  <a:pt x="6493" y="20016"/>
                </a:cubicBezTo>
                <a:cubicBezTo>
                  <a:pt x="6447" y="20008"/>
                  <a:pt x="6470" y="19983"/>
                  <a:pt x="6459" y="19983"/>
                </a:cubicBezTo>
                <a:cubicBezTo>
                  <a:pt x="6459" y="20008"/>
                  <a:pt x="6401" y="19967"/>
                  <a:pt x="6412" y="19992"/>
                </a:cubicBezTo>
                <a:cubicBezTo>
                  <a:pt x="6482" y="20008"/>
                  <a:pt x="6447" y="20089"/>
                  <a:pt x="6401" y="20105"/>
                </a:cubicBezTo>
                <a:lnTo>
                  <a:pt x="6401" y="20065"/>
                </a:lnTo>
                <a:cubicBezTo>
                  <a:pt x="6389" y="20065"/>
                  <a:pt x="6389" y="20057"/>
                  <a:pt x="6378" y="20057"/>
                </a:cubicBezTo>
                <a:cubicBezTo>
                  <a:pt x="6343" y="20162"/>
                  <a:pt x="6262" y="20195"/>
                  <a:pt x="6262" y="20317"/>
                </a:cubicBezTo>
                <a:cubicBezTo>
                  <a:pt x="6228" y="20308"/>
                  <a:pt x="6239" y="20333"/>
                  <a:pt x="6204" y="20325"/>
                </a:cubicBezTo>
                <a:cubicBezTo>
                  <a:pt x="6170" y="20276"/>
                  <a:pt x="6228" y="20219"/>
                  <a:pt x="6170" y="20154"/>
                </a:cubicBezTo>
                <a:cubicBezTo>
                  <a:pt x="6158" y="20154"/>
                  <a:pt x="6147" y="20154"/>
                  <a:pt x="6147" y="20154"/>
                </a:cubicBezTo>
                <a:cubicBezTo>
                  <a:pt x="6135" y="20235"/>
                  <a:pt x="6181" y="20341"/>
                  <a:pt x="6054" y="20357"/>
                </a:cubicBezTo>
                <a:cubicBezTo>
                  <a:pt x="6043" y="20414"/>
                  <a:pt x="6020" y="20503"/>
                  <a:pt x="5939" y="20503"/>
                </a:cubicBezTo>
                <a:cubicBezTo>
                  <a:pt x="5962" y="20520"/>
                  <a:pt x="5950" y="20528"/>
                  <a:pt x="5939" y="20536"/>
                </a:cubicBezTo>
                <a:cubicBezTo>
                  <a:pt x="5927" y="20520"/>
                  <a:pt x="5916" y="20503"/>
                  <a:pt x="5881" y="20503"/>
                </a:cubicBezTo>
                <a:cubicBezTo>
                  <a:pt x="5881" y="20520"/>
                  <a:pt x="5858" y="20528"/>
                  <a:pt x="5812" y="20528"/>
                </a:cubicBezTo>
                <a:cubicBezTo>
                  <a:pt x="5823" y="20544"/>
                  <a:pt x="5800" y="20552"/>
                  <a:pt x="5835" y="20560"/>
                </a:cubicBezTo>
                <a:cubicBezTo>
                  <a:pt x="5835" y="20552"/>
                  <a:pt x="5835" y="20536"/>
                  <a:pt x="5846" y="20536"/>
                </a:cubicBezTo>
                <a:cubicBezTo>
                  <a:pt x="5893" y="20560"/>
                  <a:pt x="5835" y="20585"/>
                  <a:pt x="5858" y="20625"/>
                </a:cubicBezTo>
                <a:cubicBezTo>
                  <a:pt x="5754" y="20585"/>
                  <a:pt x="5696" y="20658"/>
                  <a:pt x="5615" y="20674"/>
                </a:cubicBezTo>
                <a:cubicBezTo>
                  <a:pt x="5581" y="20650"/>
                  <a:pt x="5535" y="20666"/>
                  <a:pt x="5488" y="20674"/>
                </a:cubicBezTo>
                <a:cubicBezTo>
                  <a:pt x="5384" y="20609"/>
                  <a:pt x="5384" y="20495"/>
                  <a:pt x="5407" y="20398"/>
                </a:cubicBezTo>
                <a:cubicBezTo>
                  <a:pt x="5442" y="20414"/>
                  <a:pt x="5419" y="20422"/>
                  <a:pt x="5442" y="20438"/>
                </a:cubicBezTo>
                <a:cubicBezTo>
                  <a:pt x="5500" y="20422"/>
                  <a:pt x="5442" y="20373"/>
                  <a:pt x="5500" y="20349"/>
                </a:cubicBezTo>
                <a:cubicBezTo>
                  <a:pt x="5373" y="20268"/>
                  <a:pt x="5581" y="20170"/>
                  <a:pt x="5558" y="20097"/>
                </a:cubicBezTo>
                <a:cubicBezTo>
                  <a:pt x="5662" y="20065"/>
                  <a:pt x="5696" y="19959"/>
                  <a:pt x="5696" y="19910"/>
                </a:cubicBezTo>
                <a:cubicBezTo>
                  <a:pt x="5673" y="19918"/>
                  <a:pt x="5673" y="19975"/>
                  <a:pt x="5627" y="19943"/>
                </a:cubicBezTo>
                <a:cubicBezTo>
                  <a:pt x="5650" y="19894"/>
                  <a:pt x="5708" y="19878"/>
                  <a:pt x="5685" y="19821"/>
                </a:cubicBezTo>
                <a:cubicBezTo>
                  <a:pt x="5742" y="19797"/>
                  <a:pt x="5812" y="19732"/>
                  <a:pt x="5766" y="19699"/>
                </a:cubicBezTo>
                <a:cubicBezTo>
                  <a:pt x="5789" y="19675"/>
                  <a:pt x="5777" y="19715"/>
                  <a:pt x="5812" y="19707"/>
                </a:cubicBezTo>
                <a:cubicBezTo>
                  <a:pt x="5835" y="19675"/>
                  <a:pt x="5800" y="19618"/>
                  <a:pt x="5858" y="19610"/>
                </a:cubicBezTo>
                <a:cubicBezTo>
                  <a:pt x="5869" y="19634"/>
                  <a:pt x="5800" y="19642"/>
                  <a:pt x="5846" y="19650"/>
                </a:cubicBezTo>
                <a:cubicBezTo>
                  <a:pt x="5869" y="19634"/>
                  <a:pt x="5939" y="19602"/>
                  <a:pt x="5869" y="19585"/>
                </a:cubicBezTo>
                <a:cubicBezTo>
                  <a:pt x="5950" y="19545"/>
                  <a:pt x="5997" y="19472"/>
                  <a:pt x="6043" y="19407"/>
                </a:cubicBezTo>
                <a:cubicBezTo>
                  <a:pt x="6008" y="19374"/>
                  <a:pt x="5997" y="19317"/>
                  <a:pt x="6008" y="19269"/>
                </a:cubicBezTo>
                <a:cubicBezTo>
                  <a:pt x="5985" y="19277"/>
                  <a:pt x="5985" y="19269"/>
                  <a:pt x="5973" y="19260"/>
                </a:cubicBezTo>
                <a:cubicBezTo>
                  <a:pt x="5973" y="19269"/>
                  <a:pt x="5973" y="19269"/>
                  <a:pt x="5973" y="19277"/>
                </a:cubicBezTo>
                <a:cubicBezTo>
                  <a:pt x="5997" y="19293"/>
                  <a:pt x="5973" y="19293"/>
                  <a:pt x="5985" y="19317"/>
                </a:cubicBezTo>
                <a:cubicBezTo>
                  <a:pt x="5950" y="19309"/>
                  <a:pt x="5950" y="19317"/>
                  <a:pt x="5962" y="19342"/>
                </a:cubicBezTo>
                <a:cubicBezTo>
                  <a:pt x="5939" y="19325"/>
                  <a:pt x="5916" y="19350"/>
                  <a:pt x="5893" y="19334"/>
                </a:cubicBezTo>
                <a:cubicBezTo>
                  <a:pt x="5893" y="19350"/>
                  <a:pt x="5881" y="19358"/>
                  <a:pt x="5881" y="19374"/>
                </a:cubicBezTo>
                <a:cubicBezTo>
                  <a:pt x="5858" y="19374"/>
                  <a:pt x="5846" y="19366"/>
                  <a:pt x="5823" y="19366"/>
                </a:cubicBezTo>
                <a:cubicBezTo>
                  <a:pt x="5858" y="19399"/>
                  <a:pt x="5812" y="19390"/>
                  <a:pt x="5812" y="19415"/>
                </a:cubicBezTo>
                <a:cubicBezTo>
                  <a:pt x="5823" y="19415"/>
                  <a:pt x="5835" y="19415"/>
                  <a:pt x="5846" y="19423"/>
                </a:cubicBezTo>
                <a:cubicBezTo>
                  <a:pt x="5823" y="19423"/>
                  <a:pt x="5800" y="19431"/>
                  <a:pt x="5789" y="19431"/>
                </a:cubicBezTo>
                <a:cubicBezTo>
                  <a:pt x="5789" y="19407"/>
                  <a:pt x="5812" y="19342"/>
                  <a:pt x="5754" y="19325"/>
                </a:cubicBezTo>
                <a:cubicBezTo>
                  <a:pt x="5754" y="19334"/>
                  <a:pt x="5754" y="19342"/>
                  <a:pt x="5742" y="19342"/>
                </a:cubicBezTo>
                <a:cubicBezTo>
                  <a:pt x="5754" y="19374"/>
                  <a:pt x="5754" y="19390"/>
                  <a:pt x="5742" y="19399"/>
                </a:cubicBezTo>
                <a:cubicBezTo>
                  <a:pt x="5742" y="19390"/>
                  <a:pt x="5742" y="19390"/>
                  <a:pt x="5731" y="19390"/>
                </a:cubicBezTo>
                <a:cubicBezTo>
                  <a:pt x="5731" y="19415"/>
                  <a:pt x="5731" y="19439"/>
                  <a:pt x="5696" y="19455"/>
                </a:cubicBezTo>
                <a:cubicBezTo>
                  <a:pt x="5662" y="19455"/>
                  <a:pt x="5673" y="19423"/>
                  <a:pt x="5638" y="19431"/>
                </a:cubicBezTo>
                <a:cubicBezTo>
                  <a:pt x="5604" y="19447"/>
                  <a:pt x="5604" y="19496"/>
                  <a:pt x="5546" y="19496"/>
                </a:cubicBezTo>
                <a:cubicBezTo>
                  <a:pt x="5546" y="19480"/>
                  <a:pt x="5546" y="19455"/>
                  <a:pt x="5511" y="19455"/>
                </a:cubicBezTo>
                <a:cubicBezTo>
                  <a:pt x="5465" y="19464"/>
                  <a:pt x="5488" y="19512"/>
                  <a:pt x="5419" y="19504"/>
                </a:cubicBezTo>
                <a:cubicBezTo>
                  <a:pt x="5419" y="19512"/>
                  <a:pt x="5442" y="19512"/>
                  <a:pt x="5442" y="19529"/>
                </a:cubicBezTo>
                <a:cubicBezTo>
                  <a:pt x="5373" y="19529"/>
                  <a:pt x="5338" y="19553"/>
                  <a:pt x="5327" y="19594"/>
                </a:cubicBezTo>
                <a:cubicBezTo>
                  <a:pt x="5246" y="19585"/>
                  <a:pt x="5246" y="19626"/>
                  <a:pt x="5176" y="19626"/>
                </a:cubicBezTo>
                <a:cubicBezTo>
                  <a:pt x="5223" y="19472"/>
                  <a:pt x="5373" y="19374"/>
                  <a:pt x="5396" y="19212"/>
                </a:cubicBezTo>
                <a:cubicBezTo>
                  <a:pt x="5465" y="19187"/>
                  <a:pt x="5465" y="19130"/>
                  <a:pt x="5465" y="19074"/>
                </a:cubicBezTo>
                <a:cubicBezTo>
                  <a:pt x="5546" y="19066"/>
                  <a:pt x="5592" y="19001"/>
                  <a:pt x="5535" y="18944"/>
                </a:cubicBezTo>
                <a:cubicBezTo>
                  <a:pt x="5523" y="18976"/>
                  <a:pt x="5546" y="19041"/>
                  <a:pt x="5488" y="19057"/>
                </a:cubicBezTo>
                <a:cubicBezTo>
                  <a:pt x="5511" y="18992"/>
                  <a:pt x="5500" y="18911"/>
                  <a:pt x="5569" y="18879"/>
                </a:cubicBezTo>
                <a:cubicBezTo>
                  <a:pt x="5523" y="18871"/>
                  <a:pt x="5558" y="18822"/>
                  <a:pt x="5569" y="18806"/>
                </a:cubicBezTo>
                <a:cubicBezTo>
                  <a:pt x="5592" y="18838"/>
                  <a:pt x="5569" y="18887"/>
                  <a:pt x="5604" y="18895"/>
                </a:cubicBezTo>
                <a:cubicBezTo>
                  <a:pt x="5627" y="18854"/>
                  <a:pt x="5569" y="18797"/>
                  <a:pt x="5592" y="18749"/>
                </a:cubicBezTo>
                <a:cubicBezTo>
                  <a:pt x="5615" y="18741"/>
                  <a:pt x="5615" y="18757"/>
                  <a:pt x="5638" y="18757"/>
                </a:cubicBezTo>
                <a:cubicBezTo>
                  <a:pt x="5650" y="18732"/>
                  <a:pt x="5662" y="18676"/>
                  <a:pt x="5696" y="18708"/>
                </a:cubicBezTo>
                <a:cubicBezTo>
                  <a:pt x="5696" y="18700"/>
                  <a:pt x="5708" y="18700"/>
                  <a:pt x="5708" y="18692"/>
                </a:cubicBezTo>
                <a:cubicBezTo>
                  <a:pt x="5685" y="18676"/>
                  <a:pt x="5685" y="18643"/>
                  <a:pt x="5662" y="18627"/>
                </a:cubicBezTo>
                <a:cubicBezTo>
                  <a:pt x="5638" y="18627"/>
                  <a:pt x="5638" y="18635"/>
                  <a:pt x="5638" y="18643"/>
                </a:cubicBezTo>
                <a:cubicBezTo>
                  <a:pt x="5638" y="18667"/>
                  <a:pt x="5662" y="18667"/>
                  <a:pt x="5662" y="18692"/>
                </a:cubicBezTo>
                <a:cubicBezTo>
                  <a:pt x="5604" y="18676"/>
                  <a:pt x="5662" y="18732"/>
                  <a:pt x="5627" y="18724"/>
                </a:cubicBezTo>
                <a:cubicBezTo>
                  <a:pt x="5592" y="18684"/>
                  <a:pt x="5627" y="18700"/>
                  <a:pt x="5627" y="18659"/>
                </a:cubicBezTo>
                <a:cubicBezTo>
                  <a:pt x="5592" y="18643"/>
                  <a:pt x="5558" y="18643"/>
                  <a:pt x="5546" y="18667"/>
                </a:cubicBezTo>
                <a:cubicBezTo>
                  <a:pt x="5535" y="18635"/>
                  <a:pt x="5535" y="18602"/>
                  <a:pt x="5500" y="18602"/>
                </a:cubicBezTo>
                <a:cubicBezTo>
                  <a:pt x="5511" y="18659"/>
                  <a:pt x="5569" y="18773"/>
                  <a:pt x="5477" y="18757"/>
                </a:cubicBezTo>
                <a:cubicBezTo>
                  <a:pt x="5465" y="18773"/>
                  <a:pt x="5465" y="18797"/>
                  <a:pt x="5442" y="18806"/>
                </a:cubicBezTo>
                <a:cubicBezTo>
                  <a:pt x="5465" y="18814"/>
                  <a:pt x="5477" y="18814"/>
                  <a:pt x="5488" y="18822"/>
                </a:cubicBezTo>
                <a:cubicBezTo>
                  <a:pt x="5454" y="18830"/>
                  <a:pt x="5431" y="18838"/>
                  <a:pt x="5431" y="18854"/>
                </a:cubicBezTo>
                <a:cubicBezTo>
                  <a:pt x="5419" y="18895"/>
                  <a:pt x="5396" y="18944"/>
                  <a:pt x="5373" y="18984"/>
                </a:cubicBezTo>
                <a:cubicBezTo>
                  <a:pt x="5350" y="19025"/>
                  <a:pt x="5327" y="19074"/>
                  <a:pt x="5292" y="19106"/>
                </a:cubicBezTo>
                <a:cubicBezTo>
                  <a:pt x="5234" y="19187"/>
                  <a:pt x="5176" y="19260"/>
                  <a:pt x="5119" y="19317"/>
                </a:cubicBezTo>
                <a:cubicBezTo>
                  <a:pt x="5096" y="19252"/>
                  <a:pt x="5119" y="19236"/>
                  <a:pt x="5107" y="19187"/>
                </a:cubicBezTo>
                <a:cubicBezTo>
                  <a:pt x="5072" y="19220"/>
                  <a:pt x="5049" y="19252"/>
                  <a:pt x="5026" y="19285"/>
                </a:cubicBezTo>
                <a:cubicBezTo>
                  <a:pt x="5003" y="19293"/>
                  <a:pt x="4945" y="19277"/>
                  <a:pt x="4945" y="19293"/>
                </a:cubicBezTo>
                <a:cubicBezTo>
                  <a:pt x="4992" y="19334"/>
                  <a:pt x="4876" y="19334"/>
                  <a:pt x="4899" y="19390"/>
                </a:cubicBezTo>
                <a:cubicBezTo>
                  <a:pt x="4853" y="19382"/>
                  <a:pt x="4876" y="19407"/>
                  <a:pt x="4830" y="19423"/>
                </a:cubicBezTo>
                <a:cubicBezTo>
                  <a:pt x="4830" y="19399"/>
                  <a:pt x="4853" y="19399"/>
                  <a:pt x="4853" y="19374"/>
                </a:cubicBezTo>
                <a:cubicBezTo>
                  <a:pt x="4818" y="19366"/>
                  <a:pt x="4795" y="19358"/>
                  <a:pt x="4772" y="19374"/>
                </a:cubicBezTo>
                <a:cubicBezTo>
                  <a:pt x="4749" y="19277"/>
                  <a:pt x="4761" y="19195"/>
                  <a:pt x="4772" y="19098"/>
                </a:cubicBezTo>
                <a:cubicBezTo>
                  <a:pt x="4784" y="19033"/>
                  <a:pt x="4795" y="18895"/>
                  <a:pt x="4853" y="18854"/>
                </a:cubicBezTo>
                <a:cubicBezTo>
                  <a:pt x="4830" y="18741"/>
                  <a:pt x="4911" y="18635"/>
                  <a:pt x="4980" y="18554"/>
                </a:cubicBezTo>
                <a:cubicBezTo>
                  <a:pt x="4980" y="18456"/>
                  <a:pt x="5038" y="18391"/>
                  <a:pt x="5096" y="18310"/>
                </a:cubicBezTo>
                <a:cubicBezTo>
                  <a:pt x="5096" y="18318"/>
                  <a:pt x="5119" y="18326"/>
                  <a:pt x="5130" y="18326"/>
                </a:cubicBezTo>
                <a:cubicBezTo>
                  <a:pt x="5119" y="18294"/>
                  <a:pt x="5188" y="18245"/>
                  <a:pt x="5130" y="18229"/>
                </a:cubicBezTo>
                <a:cubicBezTo>
                  <a:pt x="5165" y="18229"/>
                  <a:pt x="5188" y="18229"/>
                  <a:pt x="5211" y="18229"/>
                </a:cubicBezTo>
                <a:cubicBezTo>
                  <a:pt x="5234" y="18180"/>
                  <a:pt x="5257" y="18123"/>
                  <a:pt x="5269" y="18066"/>
                </a:cubicBezTo>
                <a:cubicBezTo>
                  <a:pt x="5223" y="18074"/>
                  <a:pt x="5257" y="18115"/>
                  <a:pt x="5188" y="18115"/>
                </a:cubicBezTo>
                <a:cubicBezTo>
                  <a:pt x="5165" y="18083"/>
                  <a:pt x="5200" y="18066"/>
                  <a:pt x="5165" y="18050"/>
                </a:cubicBezTo>
                <a:cubicBezTo>
                  <a:pt x="5119" y="18058"/>
                  <a:pt x="5130" y="18091"/>
                  <a:pt x="5096" y="18099"/>
                </a:cubicBezTo>
                <a:cubicBezTo>
                  <a:pt x="5084" y="18074"/>
                  <a:pt x="5038" y="18091"/>
                  <a:pt x="5038" y="18066"/>
                </a:cubicBezTo>
                <a:cubicBezTo>
                  <a:pt x="5049" y="18050"/>
                  <a:pt x="5061" y="18009"/>
                  <a:pt x="5015" y="18001"/>
                </a:cubicBezTo>
                <a:cubicBezTo>
                  <a:pt x="4992" y="18009"/>
                  <a:pt x="5038" y="18050"/>
                  <a:pt x="5003" y="18058"/>
                </a:cubicBezTo>
                <a:cubicBezTo>
                  <a:pt x="4992" y="18026"/>
                  <a:pt x="4934" y="18074"/>
                  <a:pt x="4934" y="18034"/>
                </a:cubicBezTo>
                <a:cubicBezTo>
                  <a:pt x="4899" y="18050"/>
                  <a:pt x="4888" y="18099"/>
                  <a:pt x="4957" y="18091"/>
                </a:cubicBezTo>
                <a:cubicBezTo>
                  <a:pt x="4922" y="18050"/>
                  <a:pt x="4980" y="18091"/>
                  <a:pt x="5015" y="18083"/>
                </a:cubicBezTo>
                <a:cubicBezTo>
                  <a:pt x="5015" y="18083"/>
                  <a:pt x="5003" y="18066"/>
                  <a:pt x="5015" y="18066"/>
                </a:cubicBezTo>
                <a:cubicBezTo>
                  <a:pt x="5026" y="18083"/>
                  <a:pt x="5038" y="18083"/>
                  <a:pt x="5038" y="18099"/>
                </a:cubicBezTo>
                <a:cubicBezTo>
                  <a:pt x="5015" y="18123"/>
                  <a:pt x="4992" y="18091"/>
                  <a:pt x="4945" y="18099"/>
                </a:cubicBezTo>
                <a:cubicBezTo>
                  <a:pt x="4945" y="18115"/>
                  <a:pt x="4934" y="18115"/>
                  <a:pt x="4945" y="18139"/>
                </a:cubicBezTo>
                <a:cubicBezTo>
                  <a:pt x="4968" y="18139"/>
                  <a:pt x="4980" y="18107"/>
                  <a:pt x="4992" y="18131"/>
                </a:cubicBezTo>
                <a:cubicBezTo>
                  <a:pt x="4945" y="18156"/>
                  <a:pt x="4934" y="18204"/>
                  <a:pt x="4865" y="18221"/>
                </a:cubicBezTo>
                <a:cubicBezTo>
                  <a:pt x="4888" y="18172"/>
                  <a:pt x="4876" y="18148"/>
                  <a:pt x="4911" y="18091"/>
                </a:cubicBezTo>
                <a:cubicBezTo>
                  <a:pt x="4899" y="18091"/>
                  <a:pt x="4888" y="18083"/>
                  <a:pt x="4876" y="18083"/>
                </a:cubicBezTo>
                <a:cubicBezTo>
                  <a:pt x="4841" y="18131"/>
                  <a:pt x="4830" y="18188"/>
                  <a:pt x="4784" y="18229"/>
                </a:cubicBezTo>
                <a:cubicBezTo>
                  <a:pt x="4761" y="18229"/>
                  <a:pt x="4749" y="18213"/>
                  <a:pt x="4737" y="18213"/>
                </a:cubicBezTo>
                <a:cubicBezTo>
                  <a:pt x="4737" y="18221"/>
                  <a:pt x="4726" y="18221"/>
                  <a:pt x="4726" y="18229"/>
                </a:cubicBezTo>
                <a:cubicBezTo>
                  <a:pt x="4737" y="18245"/>
                  <a:pt x="4761" y="18237"/>
                  <a:pt x="4761" y="18245"/>
                </a:cubicBezTo>
                <a:cubicBezTo>
                  <a:pt x="4749" y="18269"/>
                  <a:pt x="4726" y="18310"/>
                  <a:pt x="4680" y="18286"/>
                </a:cubicBezTo>
                <a:cubicBezTo>
                  <a:pt x="4657" y="18326"/>
                  <a:pt x="4680" y="18424"/>
                  <a:pt x="4599" y="18408"/>
                </a:cubicBezTo>
                <a:cubicBezTo>
                  <a:pt x="4610" y="18399"/>
                  <a:pt x="4610" y="18351"/>
                  <a:pt x="4622" y="18294"/>
                </a:cubicBezTo>
                <a:cubicBezTo>
                  <a:pt x="4576" y="18318"/>
                  <a:pt x="4599" y="18383"/>
                  <a:pt x="4518" y="18399"/>
                </a:cubicBezTo>
                <a:cubicBezTo>
                  <a:pt x="4576" y="18391"/>
                  <a:pt x="4564" y="18432"/>
                  <a:pt x="4599" y="18440"/>
                </a:cubicBezTo>
                <a:cubicBezTo>
                  <a:pt x="4576" y="18440"/>
                  <a:pt x="4599" y="18464"/>
                  <a:pt x="4564" y="18456"/>
                </a:cubicBezTo>
                <a:cubicBezTo>
                  <a:pt x="4576" y="18432"/>
                  <a:pt x="4541" y="18399"/>
                  <a:pt x="4495" y="18399"/>
                </a:cubicBezTo>
                <a:cubicBezTo>
                  <a:pt x="4518" y="18448"/>
                  <a:pt x="4472" y="18440"/>
                  <a:pt x="4426" y="18440"/>
                </a:cubicBezTo>
                <a:cubicBezTo>
                  <a:pt x="4426" y="18529"/>
                  <a:pt x="4333" y="18538"/>
                  <a:pt x="4299" y="18602"/>
                </a:cubicBezTo>
                <a:cubicBezTo>
                  <a:pt x="4241" y="18570"/>
                  <a:pt x="4345" y="18538"/>
                  <a:pt x="4287" y="18505"/>
                </a:cubicBezTo>
                <a:cubicBezTo>
                  <a:pt x="4218" y="18521"/>
                  <a:pt x="4252" y="18594"/>
                  <a:pt x="4137" y="18594"/>
                </a:cubicBezTo>
                <a:cubicBezTo>
                  <a:pt x="4137" y="18635"/>
                  <a:pt x="4091" y="18659"/>
                  <a:pt x="4056" y="18684"/>
                </a:cubicBezTo>
                <a:cubicBezTo>
                  <a:pt x="4056" y="18708"/>
                  <a:pt x="4079" y="18708"/>
                  <a:pt x="4079" y="18741"/>
                </a:cubicBezTo>
                <a:lnTo>
                  <a:pt x="4057" y="18746"/>
                </a:lnTo>
                <a:lnTo>
                  <a:pt x="4033" y="18716"/>
                </a:lnTo>
                <a:cubicBezTo>
                  <a:pt x="3998" y="18749"/>
                  <a:pt x="4021" y="18692"/>
                  <a:pt x="3975" y="18700"/>
                </a:cubicBezTo>
                <a:cubicBezTo>
                  <a:pt x="4010" y="18732"/>
                  <a:pt x="3998" y="18757"/>
                  <a:pt x="3952" y="18741"/>
                </a:cubicBezTo>
                <a:cubicBezTo>
                  <a:pt x="3964" y="18700"/>
                  <a:pt x="3940" y="18684"/>
                  <a:pt x="3987" y="18667"/>
                </a:cubicBezTo>
                <a:cubicBezTo>
                  <a:pt x="3964" y="18667"/>
                  <a:pt x="3964" y="18659"/>
                  <a:pt x="3952" y="18659"/>
                </a:cubicBezTo>
                <a:cubicBezTo>
                  <a:pt x="3917" y="18659"/>
                  <a:pt x="3940" y="18708"/>
                  <a:pt x="3894" y="18684"/>
                </a:cubicBezTo>
                <a:cubicBezTo>
                  <a:pt x="3917" y="18643"/>
                  <a:pt x="3987" y="18627"/>
                  <a:pt x="3998" y="18578"/>
                </a:cubicBezTo>
                <a:cubicBezTo>
                  <a:pt x="3987" y="18570"/>
                  <a:pt x="3952" y="18586"/>
                  <a:pt x="3940" y="18562"/>
                </a:cubicBezTo>
                <a:cubicBezTo>
                  <a:pt x="3987" y="18570"/>
                  <a:pt x="3964" y="18538"/>
                  <a:pt x="4021" y="18546"/>
                </a:cubicBezTo>
                <a:cubicBezTo>
                  <a:pt x="4021" y="18554"/>
                  <a:pt x="4021" y="18570"/>
                  <a:pt x="4033" y="18570"/>
                </a:cubicBezTo>
                <a:cubicBezTo>
                  <a:pt x="4056" y="18554"/>
                  <a:pt x="4079" y="18497"/>
                  <a:pt x="4044" y="18489"/>
                </a:cubicBezTo>
                <a:cubicBezTo>
                  <a:pt x="4079" y="18489"/>
                  <a:pt x="4079" y="18473"/>
                  <a:pt x="4114" y="18473"/>
                </a:cubicBezTo>
                <a:cubicBezTo>
                  <a:pt x="4137" y="18513"/>
                  <a:pt x="4056" y="18497"/>
                  <a:pt x="4079" y="18529"/>
                </a:cubicBezTo>
                <a:cubicBezTo>
                  <a:pt x="4137" y="18513"/>
                  <a:pt x="4137" y="18497"/>
                  <a:pt x="4218" y="18505"/>
                </a:cubicBezTo>
                <a:cubicBezTo>
                  <a:pt x="4218" y="18489"/>
                  <a:pt x="4218" y="18489"/>
                  <a:pt x="4229" y="18481"/>
                </a:cubicBezTo>
                <a:cubicBezTo>
                  <a:pt x="4195" y="18464"/>
                  <a:pt x="4206" y="18481"/>
                  <a:pt x="4171" y="18481"/>
                </a:cubicBezTo>
                <a:cubicBezTo>
                  <a:pt x="4171" y="18464"/>
                  <a:pt x="4160" y="18456"/>
                  <a:pt x="4137" y="18456"/>
                </a:cubicBezTo>
                <a:cubicBezTo>
                  <a:pt x="4125" y="18424"/>
                  <a:pt x="4171" y="18424"/>
                  <a:pt x="4160" y="18391"/>
                </a:cubicBezTo>
                <a:cubicBezTo>
                  <a:pt x="4114" y="18375"/>
                  <a:pt x="4114" y="18440"/>
                  <a:pt x="4102" y="18391"/>
                </a:cubicBezTo>
                <a:cubicBezTo>
                  <a:pt x="4125" y="18367"/>
                  <a:pt x="4183" y="18318"/>
                  <a:pt x="4229" y="18326"/>
                </a:cubicBezTo>
                <a:cubicBezTo>
                  <a:pt x="4195" y="18326"/>
                  <a:pt x="4206" y="18351"/>
                  <a:pt x="4206" y="18367"/>
                </a:cubicBezTo>
                <a:cubicBezTo>
                  <a:pt x="4287" y="18359"/>
                  <a:pt x="4299" y="18278"/>
                  <a:pt x="4356" y="18278"/>
                </a:cubicBezTo>
                <a:cubicBezTo>
                  <a:pt x="4356" y="18261"/>
                  <a:pt x="4345" y="18261"/>
                  <a:pt x="4310" y="18261"/>
                </a:cubicBezTo>
                <a:cubicBezTo>
                  <a:pt x="4299" y="18229"/>
                  <a:pt x="4322" y="18213"/>
                  <a:pt x="4333" y="18196"/>
                </a:cubicBezTo>
                <a:cubicBezTo>
                  <a:pt x="4437" y="18196"/>
                  <a:pt x="4460" y="18131"/>
                  <a:pt x="4506" y="18066"/>
                </a:cubicBezTo>
                <a:cubicBezTo>
                  <a:pt x="4518" y="18074"/>
                  <a:pt x="4472" y="18099"/>
                  <a:pt x="4518" y="18107"/>
                </a:cubicBezTo>
                <a:cubicBezTo>
                  <a:pt x="4564" y="18107"/>
                  <a:pt x="4530" y="18050"/>
                  <a:pt x="4564" y="18042"/>
                </a:cubicBezTo>
                <a:cubicBezTo>
                  <a:pt x="4576" y="18050"/>
                  <a:pt x="4576" y="18074"/>
                  <a:pt x="4610" y="18066"/>
                </a:cubicBezTo>
                <a:cubicBezTo>
                  <a:pt x="4610" y="18050"/>
                  <a:pt x="4599" y="18042"/>
                  <a:pt x="4599" y="18034"/>
                </a:cubicBezTo>
                <a:cubicBezTo>
                  <a:pt x="4691" y="18026"/>
                  <a:pt x="4622" y="17936"/>
                  <a:pt x="4657" y="17912"/>
                </a:cubicBezTo>
                <a:cubicBezTo>
                  <a:pt x="4737" y="17912"/>
                  <a:pt x="4772" y="17839"/>
                  <a:pt x="4714" y="17815"/>
                </a:cubicBezTo>
                <a:cubicBezTo>
                  <a:pt x="4703" y="17823"/>
                  <a:pt x="4714" y="17871"/>
                  <a:pt x="4680" y="17847"/>
                </a:cubicBezTo>
                <a:cubicBezTo>
                  <a:pt x="4726" y="17831"/>
                  <a:pt x="4645" y="17839"/>
                  <a:pt x="4645" y="17823"/>
                </a:cubicBezTo>
                <a:cubicBezTo>
                  <a:pt x="4680" y="17815"/>
                  <a:pt x="4714" y="17798"/>
                  <a:pt x="4749" y="17798"/>
                </a:cubicBezTo>
                <a:cubicBezTo>
                  <a:pt x="4772" y="17839"/>
                  <a:pt x="4761" y="17831"/>
                  <a:pt x="4761" y="17863"/>
                </a:cubicBezTo>
                <a:cubicBezTo>
                  <a:pt x="4830" y="17839"/>
                  <a:pt x="4876" y="17782"/>
                  <a:pt x="4865" y="17741"/>
                </a:cubicBezTo>
                <a:cubicBezTo>
                  <a:pt x="4876" y="17758"/>
                  <a:pt x="4934" y="17733"/>
                  <a:pt x="4945" y="17725"/>
                </a:cubicBezTo>
                <a:cubicBezTo>
                  <a:pt x="4888" y="17693"/>
                  <a:pt x="5003" y="17693"/>
                  <a:pt x="5003" y="17660"/>
                </a:cubicBezTo>
                <a:cubicBezTo>
                  <a:pt x="4992" y="17652"/>
                  <a:pt x="4957" y="17603"/>
                  <a:pt x="4980" y="17595"/>
                </a:cubicBezTo>
                <a:cubicBezTo>
                  <a:pt x="5003" y="17611"/>
                  <a:pt x="5015" y="17628"/>
                  <a:pt x="5061" y="17628"/>
                </a:cubicBezTo>
                <a:cubicBezTo>
                  <a:pt x="5038" y="17571"/>
                  <a:pt x="5142" y="17620"/>
                  <a:pt x="5119" y="17555"/>
                </a:cubicBezTo>
                <a:cubicBezTo>
                  <a:pt x="5096" y="17571"/>
                  <a:pt x="5084" y="17546"/>
                  <a:pt x="5072" y="17538"/>
                </a:cubicBezTo>
                <a:cubicBezTo>
                  <a:pt x="5107" y="17514"/>
                  <a:pt x="5142" y="17465"/>
                  <a:pt x="5153" y="17514"/>
                </a:cubicBezTo>
                <a:cubicBezTo>
                  <a:pt x="5165" y="17465"/>
                  <a:pt x="5188" y="17400"/>
                  <a:pt x="5269" y="17376"/>
                </a:cubicBezTo>
                <a:cubicBezTo>
                  <a:pt x="5257" y="17368"/>
                  <a:pt x="5257" y="17351"/>
                  <a:pt x="5257" y="17343"/>
                </a:cubicBezTo>
                <a:cubicBezTo>
                  <a:pt x="5303" y="17327"/>
                  <a:pt x="5269" y="17384"/>
                  <a:pt x="5303" y="17376"/>
                </a:cubicBezTo>
                <a:cubicBezTo>
                  <a:pt x="5338" y="17327"/>
                  <a:pt x="5315" y="17295"/>
                  <a:pt x="5373" y="17254"/>
                </a:cubicBezTo>
                <a:cubicBezTo>
                  <a:pt x="5338" y="17246"/>
                  <a:pt x="5361" y="17278"/>
                  <a:pt x="5315" y="17270"/>
                </a:cubicBezTo>
                <a:cubicBezTo>
                  <a:pt x="5350" y="17254"/>
                  <a:pt x="5361" y="17181"/>
                  <a:pt x="5407" y="17197"/>
                </a:cubicBezTo>
                <a:cubicBezTo>
                  <a:pt x="5396" y="17197"/>
                  <a:pt x="5373" y="17230"/>
                  <a:pt x="5396" y="17230"/>
                </a:cubicBezTo>
                <a:cubicBezTo>
                  <a:pt x="5419" y="17213"/>
                  <a:pt x="5465" y="17197"/>
                  <a:pt x="5454" y="17157"/>
                </a:cubicBezTo>
                <a:cubicBezTo>
                  <a:pt x="5431" y="17165"/>
                  <a:pt x="5419" y="17189"/>
                  <a:pt x="5407" y="17157"/>
                </a:cubicBezTo>
                <a:cubicBezTo>
                  <a:pt x="5431" y="17148"/>
                  <a:pt x="5431" y="17116"/>
                  <a:pt x="5465" y="17148"/>
                </a:cubicBezTo>
                <a:cubicBezTo>
                  <a:pt x="5419" y="17108"/>
                  <a:pt x="5465" y="17108"/>
                  <a:pt x="5477" y="17083"/>
                </a:cubicBezTo>
                <a:cubicBezTo>
                  <a:pt x="5442" y="17083"/>
                  <a:pt x="5431" y="17100"/>
                  <a:pt x="5384" y="17100"/>
                </a:cubicBezTo>
                <a:cubicBezTo>
                  <a:pt x="5396" y="17116"/>
                  <a:pt x="5361" y="17116"/>
                  <a:pt x="5384" y="17140"/>
                </a:cubicBezTo>
                <a:cubicBezTo>
                  <a:pt x="5246" y="17124"/>
                  <a:pt x="5292" y="17262"/>
                  <a:pt x="5153" y="17278"/>
                </a:cubicBezTo>
                <a:cubicBezTo>
                  <a:pt x="5165" y="17327"/>
                  <a:pt x="5061" y="17319"/>
                  <a:pt x="5084" y="17376"/>
                </a:cubicBezTo>
                <a:cubicBezTo>
                  <a:pt x="5003" y="17416"/>
                  <a:pt x="4934" y="17457"/>
                  <a:pt x="4899" y="17522"/>
                </a:cubicBezTo>
                <a:cubicBezTo>
                  <a:pt x="4876" y="17506"/>
                  <a:pt x="4853" y="17514"/>
                  <a:pt x="4841" y="17498"/>
                </a:cubicBezTo>
                <a:cubicBezTo>
                  <a:pt x="4830" y="17514"/>
                  <a:pt x="4784" y="17514"/>
                  <a:pt x="4795" y="17538"/>
                </a:cubicBezTo>
                <a:cubicBezTo>
                  <a:pt x="4749" y="17546"/>
                  <a:pt x="4726" y="17522"/>
                  <a:pt x="4691" y="17514"/>
                </a:cubicBezTo>
                <a:cubicBezTo>
                  <a:pt x="4703" y="17538"/>
                  <a:pt x="4703" y="17571"/>
                  <a:pt x="4726" y="17579"/>
                </a:cubicBezTo>
                <a:cubicBezTo>
                  <a:pt x="4691" y="17603"/>
                  <a:pt x="4645" y="17603"/>
                  <a:pt x="4634" y="17603"/>
                </a:cubicBezTo>
                <a:cubicBezTo>
                  <a:pt x="4645" y="17628"/>
                  <a:pt x="4657" y="17636"/>
                  <a:pt x="4634" y="17644"/>
                </a:cubicBezTo>
                <a:cubicBezTo>
                  <a:pt x="4587" y="17620"/>
                  <a:pt x="4634" y="17595"/>
                  <a:pt x="4587" y="17587"/>
                </a:cubicBezTo>
                <a:cubicBezTo>
                  <a:pt x="4576" y="17611"/>
                  <a:pt x="4564" y="17652"/>
                  <a:pt x="4518" y="17628"/>
                </a:cubicBezTo>
                <a:cubicBezTo>
                  <a:pt x="4530" y="17652"/>
                  <a:pt x="4506" y="17660"/>
                  <a:pt x="4506" y="17676"/>
                </a:cubicBezTo>
                <a:cubicBezTo>
                  <a:pt x="4530" y="17676"/>
                  <a:pt x="4553" y="17693"/>
                  <a:pt x="4553" y="17725"/>
                </a:cubicBezTo>
                <a:cubicBezTo>
                  <a:pt x="4518" y="17725"/>
                  <a:pt x="4553" y="17701"/>
                  <a:pt x="4495" y="17701"/>
                </a:cubicBezTo>
                <a:cubicBezTo>
                  <a:pt x="4495" y="17750"/>
                  <a:pt x="4437" y="17741"/>
                  <a:pt x="4403" y="17782"/>
                </a:cubicBezTo>
                <a:cubicBezTo>
                  <a:pt x="4391" y="17741"/>
                  <a:pt x="4403" y="17733"/>
                  <a:pt x="4356" y="17717"/>
                </a:cubicBezTo>
                <a:cubicBezTo>
                  <a:pt x="4391" y="17717"/>
                  <a:pt x="4356" y="17685"/>
                  <a:pt x="4356" y="17676"/>
                </a:cubicBezTo>
                <a:cubicBezTo>
                  <a:pt x="4391" y="17668"/>
                  <a:pt x="4403" y="17644"/>
                  <a:pt x="4426" y="17628"/>
                </a:cubicBezTo>
                <a:cubicBezTo>
                  <a:pt x="4449" y="17644"/>
                  <a:pt x="4391" y="17660"/>
                  <a:pt x="4437" y="17668"/>
                </a:cubicBezTo>
                <a:cubicBezTo>
                  <a:pt x="4426" y="17628"/>
                  <a:pt x="4530" y="17644"/>
                  <a:pt x="4472" y="17603"/>
                </a:cubicBezTo>
                <a:cubicBezTo>
                  <a:pt x="4541" y="17587"/>
                  <a:pt x="4576" y="17571"/>
                  <a:pt x="4634" y="17538"/>
                </a:cubicBezTo>
                <a:cubicBezTo>
                  <a:pt x="4634" y="17522"/>
                  <a:pt x="4622" y="17514"/>
                  <a:pt x="4610" y="17506"/>
                </a:cubicBezTo>
                <a:cubicBezTo>
                  <a:pt x="4634" y="17498"/>
                  <a:pt x="4645" y="17498"/>
                  <a:pt x="4634" y="17481"/>
                </a:cubicBezTo>
                <a:cubicBezTo>
                  <a:pt x="4680" y="17465"/>
                  <a:pt x="4657" y="17514"/>
                  <a:pt x="4680" y="17506"/>
                </a:cubicBezTo>
                <a:cubicBezTo>
                  <a:pt x="4726" y="17498"/>
                  <a:pt x="4714" y="17465"/>
                  <a:pt x="4680" y="17449"/>
                </a:cubicBezTo>
                <a:cubicBezTo>
                  <a:pt x="4714" y="17441"/>
                  <a:pt x="4714" y="17465"/>
                  <a:pt x="4749" y="17457"/>
                </a:cubicBezTo>
                <a:cubicBezTo>
                  <a:pt x="4784" y="17425"/>
                  <a:pt x="4749" y="17392"/>
                  <a:pt x="4841" y="17384"/>
                </a:cubicBezTo>
                <a:cubicBezTo>
                  <a:pt x="4841" y="17368"/>
                  <a:pt x="4807" y="17376"/>
                  <a:pt x="4807" y="17351"/>
                </a:cubicBezTo>
                <a:cubicBezTo>
                  <a:pt x="4853" y="17335"/>
                  <a:pt x="4865" y="17327"/>
                  <a:pt x="4818" y="17327"/>
                </a:cubicBezTo>
                <a:cubicBezTo>
                  <a:pt x="4818" y="17311"/>
                  <a:pt x="4876" y="17311"/>
                  <a:pt x="4888" y="17295"/>
                </a:cubicBezTo>
                <a:cubicBezTo>
                  <a:pt x="4888" y="17213"/>
                  <a:pt x="5015" y="17205"/>
                  <a:pt x="5061" y="17165"/>
                </a:cubicBezTo>
                <a:cubicBezTo>
                  <a:pt x="5049" y="17132"/>
                  <a:pt x="5049" y="17083"/>
                  <a:pt x="5003" y="17083"/>
                </a:cubicBezTo>
                <a:cubicBezTo>
                  <a:pt x="5003" y="17108"/>
                  <a:pt x="5026" y="17116"/>
                  <a:pt x="5015" y="17132"/>
                </a:cubicBezTo>
                <a:cubicBezTo>
                  <a:pt x="4968" y="17148"/>
                  <a:pt x="4992" y="17100"/>
                  <a:pt x="4957" y="17116"/>
                </a:cubicBezTo>
                <a:cubicBezTo>
                  <a:pt x="4865" y="17189"/>
                  <a:pt x="4784" y="17262"/>
                  <a:pt x="4668" y="17319"/>
                </a:cubicBezTo>
                <a:cubicBezTo>
                  <a:pt x="4645" y="17287"/>
                  <a:pt x="4691" y="17287"/>
                  <a:pt x="4691" y="17262"/>
                </a:cubicBezTo>
                <a:cubicBezTo>
                  <a:pt x="4680" y="17254"/>
                  <a:pt x="4680" y="17254"/>
                  <a:pt x="4668" y="17254"/>
                </a:cubicBezTo>
                <a:cubicBezTo>
                  <a:pt x="4668" y="17262"/>
                  <a:pt x="4657" y="17270"/>
                  <a:pt x="4657" y="17278"/>
                </a:cubicBezTo>
                <a:cubicBezTo>
                  <a:pt x="4622" y="17287"/>
                  <a:pt x="4622" y="17270"/>
                  <a:pt x="4587" y="17270"/>
                </a:cubicBezTo>
                <a:cubicBezTo>
                  <a:pt x="4599" y="17287"/>
                  <a:pt x="4610" y="17287"/>
                  <a:pt x="4610" y="17311"/>
                </a:cubicBezTo>
                <a:cubicBezTo>
                  <a:pt x="4587" y="17311"/>
                  <a:pt x="4576" y="17295"/>
                  <a:pt x="4530" y="17303"/>
                </a:cubicBezTo>
                <a:cubicBezTo>
                  <a:pt x="4541" y="17335"/>
                  <a:pt x="4530" y="17327"/>
                  <a:pt x="4553" y="17360"/>
                </a:cubicBezTo>
                <a:cubicBezTo>
                  <a:pt x="4506" y="17351"/>
                  <a:pt x="4483" y="17327"/>
                  <a:pt x="4449" y="17319"/>
                </a:cubicBezTo>
                <a:cubicBezTo>
                  <a:pt x="4437" y="17343"/>
                  <a:pt x="4449" y="17384"/>
                  <a:pt x="4403" y="17384"/>
                </a:cubicBezTo>
                <a:cubicBezTo>
                  <a:pt x="4403" y="17384"/>
                  <a:pt x="4391" y="17376"/>
                  <a:pt x="4391" y="17368"/>
                </a:cubicBezTo>
                <a:lnTo>
                  <a:pt x="4385" y="17363"/>
                </a:lnTo>
                <a:lnTo>
                  <a:pt x="4403" y="17319"/>
                </a:lnTo>
                <a:cubicBezTo>
                  <a:pt x="4437" y="17327"/>
                  <a:pt x="4426" y="17368"/>
                  <a:pt x="4379" y="17360"/>
                </a:cubicBezTo>
                <a:lnTo>
                  <a:pt x="4385" y="17363"/>
                </a:lnTo>
                <a:lnTo>
                  <a:pt x="4356" y="17433"/>
                </a:lnTo>
                <a:cubicBezTo>
                  <a:pt x="4310" y="17416"/>
                  <a:pt x="4322" y="17457"/>
                  <a:pt x="4287" y="17441"/>
                </a:cubicBezTo>
                <a:cubicBezTo>
                  <a:pt x="4299" y="17449"/>
                  <a:pt x="4310" y="17473"/>
                  <a:pt x="4275" y="17473"/>
                </a:cubicBezTo>
                <a:cubicBezTo>
                  <a:pt x="4264" y="17441"/>
                  <a:pt x="4241" y="17425"/>
                  <a:pt x="4183" y="17425"/>
                </a:cubicBezTo>
                <a:cubicBezTo>
                  <a:pt x="4195" y="17400"/>
                  <a:pt x="4206" y="17376"/>
                  <a:pt x="4218" y="17351"/>
                </a:cubicBezTo>
                <a:cubicBezTo>
                  <a:pt x="4183" y="17351"/>
                  <a:pt x="4195" y="17319"/>
                  <a:pt x="4148" y="17327"/>
                </a:cubicBezTo>
                <a:cubicBezTo>
                  <a:pt x="4183" y="17384"/>
                  <a:pt x="4160" y="17416"/>
                  <a:pt x="4125" y="17457"/>
                </a:cubicBezTo>
                <a:lnTo>
                  <a:pt x="4146" y="17474"/>
                </a:lnTo>
                <a:lnTo>
                  <a:pt x="4068" y="17481"/>
                </a:lnTo>
                <a:cubicBezTo>
                  <a:pt x="4079" y="17490"/>
                  <a:pt x="4125" y="17514"/>
                  <a:pt x="4091" y="17522"/>
                </a:cubicBezTo>
                <a:cubicBezTo>
                  <a:pt x="4091" y="17514"/>
                  <a:pt x="4044" y="17498"/>
                  <a:pt x="4056" y="17514"/>
                </a:cubicBezTo>
                <a:cubicBezTo>
                  <a:pt x="4056" y="17546"/>
                  <a:pt x="4102" y="17538"/>
                  <a:pt x="4091" y="17579"/>
                </a:cubicBezTo>
                <a:cubicBezTo>
                  <a:pt x="4068" y="17587"/>
                  <a:pt x="4010" y="17555"/>
                  <a:pt x="4010" y="17571"/>
                </a:cubicBezTo>
                <a:cubicBezTo>
                  <a:pt x="4044" y="17579"/>
                  <a:pt x="4079" y="17628"/>
                  <a:pt x="4056" y="17644"/>
                </a:cubicBezTo>
                <a:cubicBezTo>
                  <a:pt x="4021" y="17636"/>
                  <a:pt x="4044" y="17611"/>
                  <a:pt x="4021" y="17611"/>
                </a:cubicBezTo>
                <a:cubicBezTo>
                  <a:pt x="4021" y="17644"/>
                  <a:pt x="3964" y="17595"/>
                  <a:pt x="3975" y="17620"/>
                </a:cubicBezTo>
                <a:cubicBezTo>
                  <a:pt x="4044" y="17644"/>
                  <a:pt x="4010" y="17717"/>
                  <a:pt x="3964" y="17741"/>
                </a:cubicBezTo>
                <a:lnTo>
                  <a:pt x="3964" y="17701"/>
                </a:lnTo>
                <a:cubicBezTo>
                  <a:pt x="3952" y="17701"/>
                  <a:pt x="3952" y="17701"/>
                  <a:pt x="3940" y="17693"/>
                </a:cubicBezTo>
                <a:cubicBezTo>
                  <a:pt x="3906" y="17806"/>
                  <a:pt x="3825" y="17847"/>
                  <a:pt x="3825" y="17977"/>
                </a:cubicBezTo>
                <a:cubicBezTo>
                  <a:pt x="3779" y="17969"/>
                  <a:pt x="3790" y="17993"/>
                  <a:pt x="3756" y="17985"/>
                </a:cubicBezTo>
                <a:cubicBezTo>
                  <a:pt x="3733" y="17928"/>
                  <a:pt x="3790" y="17871"/>
                  <a:pt x="3733" y="17806"/>
                </a:cubicBezTo>
                <a:cubicBezTo>
                  <a:pt x="3721" y="17806"/>
                  <a:pt x="3709" y="17806"/>
                  <a:pt x="3698" y="17806"/>
                </a:cubicBezTo>
                <a:cubicBezTo>
                  <a:pt x="3698" y="17855"/>
                  <a:pt x="3709" y="17904"/>
                  <a:pt x="3698" y="17944"/>
                </a:cubicBezTo>
                <a:cubicBezTo>
                  <a:pt x="3698" y="17985"/>
                  <a:pt x="3675" y="18018"/>
                  <a:pt x="3606" y="18026"/>
                </a:cubicBezTo>
                <a:cubicBezTo>
                  <a:pt x="3582" y="18083"/>
                  <a:pt x="3559" y="18180"/>
                  <a:pt x="3467" y="18180"/>
                </a:cubicBezTo>
                <a:cubicBezTo>
                  <a:pt x="3490" y="18196"/>
                  <a:pt x="3478" y="18213"/>
                  <a:pt x="3467" y="18221"/>
                </a:cubicBezTo>
                <a:cubicBezTo>
                  <a:pt x="3467" y="18196"/>
                  <a:pt x="3455" y="18180"/>
                  <a:pt x="3421" y="18188"/>
                </a:cubicBezTo>
                <a:cubicBezTo>
                  <a:pt x="3409" y="18204"/>
                  <a:pt x="3386" y="18213"/>
                  <a:pt x="3340" y="18204"/>
                </a:cubicBezTo>
                <a:cubicBezTo>
                  <a:pt x="3340" y="18229"/>
                  <a:pt x="3328" y="18237"/>
                  <a:pt x="3363" y="18245"/>
                </a:cubicBezTo>
                <a:cubicBezTo>
                  <a:pt x="3363" y="18229"/>
                  <a:pt x="3351" y="18221"/>
                  <a:pt x="3374" y="18213"/>
                </a:cubicBezTo>
                <a:cubicBezTo>
                  <a:pt x="3409" y="18245"/>
                  <a:pt x="3351" y="18269"/>
                  <a:pt x="3374" y="18318"/>
                </a:cubicBezTo>
                <a:cubicBezTo>
                  <a:pt x="3271" y="18278"/>
                  <a:pt x="3201" y="18351"/>
                  <a:pt x="3132" y="18375"/>
                </a:cubicBezTo>
                <a:cubicBezTo>
                  <a:pt x="3097" y="18343"/>
                  <a:pt x="3040" y="18359"/>
                  <a:pt x="2993" y="18367"/>
                </a:cubicBezTo>
                <a:cubicBezTo>
                  <a:pt x="2901" y="18302"/>
                  <a:pt x="2901" y="18188"/>
                  <a:pt x="2936" y="18074"/>
                </a:cubicBezTo>
                <a:cubicBezTo>
                  <a:pt x="2970" y="18091"/>
                  <a:pt x="2947" y="18107"/>
                  <a:pt x="2970" y="18123"/>
                </a:cubicBezTo>
                <a:cubicBezTo>
                  <a:pt x="3028" y="18107"/>
                  <a:pt x="2970" y="18058"/>
                  <a:pt x="3028" y="18026"/>
                </a:cubicBezTo>
                <a:cubicBezTo>
                  <a:pt x="2901" y="17944"/>
                  <a:pt x="3120" y="17839"/>
                  <a:pt x="3097" y="17766"/>
                </a:cubicBezTo>
                <a:cubicBezTo>
                  <a:pt x="3155" y="17750"/>
                  <a:pt x="3190" y="17709"/>
                  <a:pt x="3213" y="17676"/>
                </a:cubicBezTo>
                <a:cubicBezTo>
                  <a:pt x="3224" y="17652"/>
                  <a:pt x="3236" y="17636"/>
                  <a:pt x="3236" y="17620"/>
                </a:cubicBezTo>
                <a:cubicBezTo>
                  <a:pt x="3201" y="17620"/>
                  <a:pt x="3201" y="17620"/>
                  <a:pt x="3143" y="17628"/>
                </a:cubicBezTo>
                <a:cubicBezTo>
                  <a:pt x="3143" y="17595"/>
                  <a:pt x="3120" y="17603"/>
                  <a:pt x="3097" y="17571"/>
                </a:cubicBezTo>
                <a:cubicBezTo>
                  <a:pt x="3109" y="17555"/>
                  <a:pt x="3155" y="17555"/>
                  <a:pt x="3132" y="17522"/>
                </a:cubicBezTo>
                <a:cubicBezTo>
                  <a:pt x="3224" y="17506"/>
                  <a:pt x="3236" y="17457"/>
                  <a:pt x="3305" y="17416"/>
                </a:cubicBezTo>
                <a:cubicBezTo>
                  <a:pt x="3317" y="17408"/>
                  <a:pt x="3317" y="17408"/>
                  <a:pt x="3317" y="17400"/>
                </a:cubicBezTo>
                <a:cubicBezTo>
                  <a:pt x="3317" y="17384"/>
                  <a:pt x="3317" y="17376"/>
                  <a:pt x="3328" y="17368"/>
                </a:cubicBezTo>
                <a:cubicBezTo>
                  <a:pt x="3317" y="17360"/>
                  <a:pt x="3317" y="17351"/>
                  <a:pt x="3305" y="17351"/>
                </a:cubicBezTo>
                <a:cubicBezTo>
                  <a:pt x="3328" y="17335"/>
                  <a:pt x="3328" y="17351"/>
                  <a:pt x="3340" y="17351"/>
                </a:cubicBezTo>
                <a:cubicBezTo>
                  <a:pt x="3351" y="17351"/>
                  <a:pt x="3363" y="17343"/>
                  <a:pt x="3363" y="17343"/>
                </a:cubicBezTo>
                <a:cubicBezTo>
                  <a:pt x="3374" y="17311"/>
                  <a:pt x="3351" y="17262"/>
                  <a:pt x="3398" y="17254"/>
                </a:cubicBezTo>
                <a:cubicBezTo>
                  <a:pt x="3421" y="17278"/>
                  <a:pt x="3351" y="17287"/>
                  <a:pt x="3386" y="17303"/>
                </a:cubicBezTo>
                <a:cubicBezTo>
                  <a:pt x="3386" y="17295"/>
                  <a:pt x="3386" y="17295"/>
                  <a:pt x="3398" y="17295"/>
                </a:cubicBezTo>
                <a:cubicBezTo>
                  <a:pt x="3409" y="17287"/>
                  <a:pt x="3409" y="17278"/>
                  <a:pt x="3421" y="17278"/>
                </a:cubicBezTo>
                <a:cubicBezTo>
                  <a:pt x="3444" y="17262"/>
                  <a:pt x="3455" y="17238"/>
                  <a:pt x="3409" y="17230"/>
                </a:cubicBezTo>
                <a:cubicBezTo>
                  <a:pt x="3432" y="17213"/>
                  <a:pt x="3455" y="17197"/>
                  <a:pt x="3478" y="17181"/>
                </a:cubicBezTo>
                <a:cubicBezTo>
                  <a:pt x="3421" y="17213"/>
                  <a:pt x="3328" y="17230"/>
                  <a:pt x="3328" y="17270"/>
                </a:cubicBezTo>
                <a:cubicBezTo>
                  <a:pt x="3328" y="17246"/>
                  <a:pt x="3305" y="17238"/>
                  <a:pt x="3282" y="17222"/>
                </a:cubicBezTo>
                <a:lnTo>
                  <a:pt x="3321" y="17197"/>
                </a:lnTo>
                <a:lnTo>
                  <a:pt x="3374" y="17173"/>
                </a:lnTo>
                <a:lnTo>
                  <a:pt x="3378" y="17160"/>
                </a:lnTo>
                <a:lnTo>
                  <a:pt x="3409" y="17140"/>
                </a:lnTo>
                <a:cubicBezTo>
                  <a:pt x="3467" y="17148"/>
                  <a:pt x="3478" y="17124"/>
                  <a:pt x="3490" y="17100"/>
                </a:cubicBezTo>
                <a:cubicBezTo>
                  <a:pt x="3455" y="17092"/>
                  <a:pt x="3455" y="17132"/>
                  <a:pt x="3409" y="17100"/>
                </a:cubicBezTo>
                <a:cubicBezTo>
                  <a:pt x="3432" y="17128"/>
                  <a:pt x="3406" y="17134"/>
                  <a:pt x="3383" y="17139"/>
                </a:cubicBezTo>
                <a:lnTo>
                  <a:pt x="3378" y="17160"/>
                </a:lnTo>
                <a:lnTo>
                  <a:pt x="3321" y="17197"/>
                </a:lnTo>
                <a:lnTo>
                  <a:pt x="3247" y="17230"/>
                </a:lnTo>
                <a:cubicBezTo>
                  <a:pt x="3247" y="17205"/>
                  <a:pt x="3271" y="17197"/>
                  <a:pt x="3224" y="17189"/>
                </a:cubicBezTo>
                <a:cubicBezTo>
                  <a:pt x="3224" y="17213"/>
                  <a:pt x="3178" y="17197"/>
                  <a:pt x="3178" y="17197"/>
                </a:cubicBezTo>
                <a:cubicBezTo>
                  <a:pt x="3213" y="17213"/>
                  <a:pt x="3155" y="17213"/>
                  <a:pt x="3178" y="17246"/>
                </a:cubicBezTo>
                <a:cubicBezTo>
                  <a:pt x="3190" y="17238"/>
                  <a:pt x="3201" y="17238"/>
                  <a:pt x="3213" y="17254"/>
                </a:cubicBezTo>
                <a:cubicBezTo>
                  <a:pt x="3178" y="17262"/>
                  <a:pt x="3178" y="17303"/>
                  <a:pt x="3109" y="17295"/>
                </a:cubicBezTo>
                <a:cubicBezTo>
                  <a:pt x="3097" y="17287"/>
                  <a:pt x="3109" y="17262"/>
                  <a:pt x="3086" y="17262"/>
                </a:cubicBezTo>
                <a:cubicBezTo>
                  <a:pt x="3051" y="17287"/>
                  <a:pt x="3097" y="17303"/>
                  <a:pt x="3074" y="17335"/>
                </a:cubicBezTo>
                <a:cubicBezTo>
                  <a:pt x="3005" y="17319"/>
                  <a:pt x="3016" y="17368"/>
                  <a:pt x="2924" y="17351"/>
                </a:cubicBezTo>
                <a:cubicBezTo>
                  <a:pt x="2924" y="17376"/>
                  <a:pt x="2855" y="17384"/>
                  <a:pt x="2832" y="17392"/>
                </a:cubicBezTo>
                <a:cubicBezTo>
                  <a:pt x="2832" y="17384"/>
                  <a:pt x="2809" y="17368"/>
                  <a:pt x="2797" y="17368"/>
                </a:cubicBezTo>
                <a:cubicBezTo>
                  <a:pt x="2785" y="17384"/>
                  <a:pt x="2693" y="17384"/>
                  <a:pt x="2762" y="17400"/>
                </a:cubicBezTo>
                <a:cubicBezTo>
                  <a:pt x="2716" y="17425"/>
                  <a:pt x="2728" y="17400"/>
                  <a:pt x="2681" y="17392"/>
                </a:cubicBezTo>
                <a:cubicBezTo>
                  <a:pt x="2705" y="17416"/>
                  <a:pt x="2647" y="17400"/>
                  <a:pt x="2647" y="17416"/>
                </a:cubicBezTo>
                <a:cubicBezTo>
                  <a:pt x="2681" y="17449"/>
                  <a:pt x="2670" y="17425"/>
                  <a:pt x="2705" y="17416"/>
                </a:cubicBezTo>
                <a:cubicBezTo>
                  <a:pt x="2739" y="17433"/>
                  <a:pt x="2705" y="17433"/>
                  <a:pt x="2716" y="17457"/>
                </a:cubicBezTo>
                <a:cubicBezTo>
                  <a:pt x="2681" y="17457"/>
                  <a:pt x="2670" y="17465"/>
                  <a:pt x="2693" y="17490"/>
                </a:cubicBezTo>
                <a:cubicBezTo>
                  <a:pt x="2658" y="17473"/>
                  <a:pt x="2624" y="17514"/>
                  <a:pt x="2601" y="17473"/>
                </a:cubicBezTo>
                <a:cubicBezTo>
                  <a:pt x="2612" y="17473"/>
                  <a:pt x="2681" y="17490"/>
                  <a:pt x="2658" y="17433"/>
                </a:cubicBezTo>
                <a:cubicBezTo>
                  <a:pt x="2601" y="17457"/>
                  <a:pt x="2601" y="17433"/>
                  <a:pt x="2554" y="17425"/>
                </a:cubicBezTo>
                <a:cubicBezTo>
                  <a:pt x="2577" y="17465"/>
                  <a:pt x="2474" y="17449"/>
                  <a:pt x="2474" y="17481"/>
                </a:cubicBezTo>
                <a:cubicBezTo>
                  <a:pt x="2462" y="17457"/>
                  <a:pt x="2497" y="17457"/>
                  <a:pt x="2474" y="17425"/>
                </a:cubicBezTo>
                <a:cubicBezTo>
                  <a:pt x="2531" y="17433"/>
                  <a:pt x="2543" y="17408"/>
                  <a:pt x="2554" y="17384"/>
                </a:cubicBezTo>
                <a:cubicBezTo>
                  <a:pt x="2543" y="17384"/>
                  <a:pt x="2520" y="17376"/>
                  <a:pt x="2543" y="17368"/>
                </a:cubicBezTo>
                <a:cubicBezTo>
                  <a:pt x="2577" y="17384"/>
                  <a:pt x="2601" y="17319"/>
                  <a:pt x="2601" y="17278"/>
                </a:cubicBezTo>
                <a:cubicBezTo>
                  <a:pt x="2635" y="17270"/>
                  <a:pt x="2635" y="17295"/>
                  <a:pt x="2670" y="17287"/>
                </a:cubicBezTo>
                <a:cubicBezTo>
                  <a:pt x="2670" y="17254"/>
                  <a:pt x="2705" y="17213"/>
                  <a:pt x="2739" y="17222"/>
                </a:cubicBezTo>
                <a:cubicBezTo>
                  <a:pt x="2797" y="17108"/>
                  <a:pt x="2901" y="17010"/>
                  <a:pt x="2912" y="16872"/>
                </a:cubicBezTo>
                <a:cubicBezTo>
                  <a:pt x="2982" y="16848"/>
                  <a:pt x="2982" y="16791"/>
                  <a:pt x="2982" y="16734"/>
                </a:cubicBezTo>
                <a:cubicBezTo>
                  <a:pt x="3051" y="16726"/>
                  <a:pt x="3086" y="16653"/>
                  <a:pt x="3028" y="16596"/>
                </a:cubicBezTo>
                <a:cubicBezTo>
                  <a:pt x="3016" y="16637"/>
                  <a:pt x="3051" y="16702"/>
                  <a:pt x="2993" y="16718"/>
                </a:cubicBezTo>
                <a:cubicBezTo>
                  <a:pt x="3005" y="16645"/>
                  <a:pt x="2982" y="16564"/>
                  <a:pt x="3063" y="16531"/>
                </a:cubicBezTo>
                <a:cubicBezTo>
                  <a:pt x="3016" y="16523"/>
                  <a:pt x="3028" y="16482"/>
                  <a:pt x="3051" y="16466"/>
                </a:cubicBezTo>
                <a:cubicBezTo>
                  <a:pt x="3063" y="16490"/>
                  <a:pt x="3063" y="16539"/>
                  <a:pt x="3086" y="16547"/>
                </a:cubicBezTo>
                <a:cubicBezTo>
                  <a:pt x="3109" y="16507"/>
                  <a:pt x="3040" y="16458"/>
                  <a:pt x="3063" y="16401"/>
                </a:cubicBezTo>
                <a:cubicBezTo>
                  <a:pt x="3086" y="16401"/>
                  <a:pt x="3086" y="16409"/>
                  <a:pt x="3109" y="16409"/>
                </a:cubicBezTo>
                <a:cubicBezTo>
                  <a:pt x="3120" y="16385"/>
                  <a:pt x="3120" y="16328"/>
                  <a:pt x="3167" y="16360"/>
                </a:cubicBezTo>
                <a:cubicBezTo>
                  <a:pt x="3155" y="16352"/>
                  <a:pt x="3167" y="16352"/>
                  <a:pt x="3167" y="16344"/>
                </a:cubicBezTo>
                <a:cubicBezTo>
                  <a:pt x="3155" y="16336"/>
                  <a:pt x="3155" y="16328"/>
                  <a:pt x="3143" y="16320"/>
                </a:cubicBezTo>
                <a:cubicBezTo>
                  <a:pt x="3143" y="16320"/>
                  <a:pt x="3143" y="16312"/>
                  <a:pt x="3132" y="16312"/>
                </a:cubicBezTo>
                <a:cubicBezTo>
                  <a:pt x="3132" y="16295"/>
                  <a:pt x="3120" y="16287"/>
                  <a:pt x="3109" y="16279"/>
                </a:cubicBezTo>
                <a:cubicBezTo>
                  <a:pt x="3097" y="16287"/>
                  <a:pt x="3097" y="16295"/>
                  <a:pt x="3086" y="16304"/>
                </a:cubicBezTo>
                <a:cubicBezTo>
                  <a:pt x="3097" y="16320"/>
                  <a:pt x="3120" y="16320"/>
                  <a:pt x="3120" y="16344"/>
                </a:cubicBezTo>
                <a:cubicBezTo>
                  <a:pt x="3063" y="16336"/>
                  <a:pt x="3120" y="16385"/>
                  <a:pt x="3086" y="16385"/>
                </a:cubicBezTo>
                <a:cubicBezTo>
                  <a:pt x="3051" y="16344"/>
                  <a:pt x="3086" y="16352"/>
                  <a:pt x="3086" y="16312"/>
                </a:cubicBezTo>
                <a:cubicBezTo>
                  <a:pt x="3051" y="16295"/>
                  <a:pt x="3005" y="16304"/>
                  <a:pt x="3005" y="16328"/>
                </a:cubicBezTo>
                <a:cubicBezTo>
                  <a:pt x="2993" y="16295"/>
                  <a:pt x="2993" y="16263"/>
                  <a:pt x="2947" y="16263"/>
                </a:cubicBezTo>
                <a:cubicBezTo>
                  <a:pt x="2959" y="16295"/>
                  <a:pt x="2993" y="16344"/>
                  <a:pt x="2993" y="16377"/>
                </a:cubicBezTo>
                <a:cubicBezTo>
                  <a:pt x="3005" y="16369"/>
                  <a:pt x="3016" y="16360"/>
                  <a:pt x="3040" y="16352"/>
                </a:cubicBezTo>
                <a:cubicBezTo>
                  <a:pt x="3040" y="16369"/>
                  <a:pt x="3051" y="16385"/>
                  <a:pt x="3040" y="16393"/>
                </a:cubicBezTo>
                <a:cubicBezTo>
                  <a:pt x="3028" y="16385"/>
                  <a:pt x="3016" y="16385"/>
                  <a:pt x="2993" y="16385"/>
                </a:cubicBezTo>
                <a:cubicBezTo>
                  <a:pt x="2993" y="16409"/>
                  <a:pt x="2982" y="16425"/>
                  <a:pt x="2947" y="16417"/>
                </a:cubicBezTo>
                <a:cubicBezTo>
                  <a:pt x="2936" y="16434"/>
                  <a:pt x="2936" y="16458"/>
                  <a:pt x="2924" y="16474"/>
                </a:cubicBezTo>
                <a:cubicBezTo>
                  <a:pt x="2936" y="16474"/>
                  <a:pt x="2959" y="16482"/>
                  <a:pt x="2970" y="16482"/>
                </a:cubicBezTo>
                <a:cubicBezTo>
                  <a:pt x="2936" y="16490"/>
                  <a:pt x="2912" y="16499"/>
                  <a:pt x="2912" y="16515"/>
                </a:cubicBezTo>
                <a:cubicBezTo>
                  <a:pt x="2901" y="16604"/>
                  <a:pt x="2855" y="16693"/>
                  <a:pt x="2809" y="16775"/>
                </a:cubicBezTo>
                <a:cubicBezTo>
                  <a:pt x="2751" y="16856"/>
                  <a:pt x="2693" y="16929"/>
                  <a:pt x="2647" y="16986"/>
                </a:cubicBezTo>
                <a:cubicBezTo>
                  <a:pt x="2624" y="16921"/>
                  <a:pt x="2635" y="16905"/>
                  <a:pt x="2624" y="16856"/>
                </a:cubicBezTo>
                <a:cubicBezTo>
                  <a:pt x="2589" y="16888"/>
                  <a:pt x="2566" y="16921"/>
                  <a:pt x="2554" y="16953"/>
                </a:cubicBezTo>
                <a:cubicBezTo>
                  <a:pt x="2531" y="16962"/>
                  <a:pt x="2474" y="16953"/>
                  <a:pt x="2474" y="16970"/>
                </a:cubicBezTo>
                <a:cubicBezTo>
                  <a:pt x="2520" y="17010"/>
                  <a:pt x="2404" y="17010"/>
                  <a:pt x="2439" y="17059"/>
                </a:cubicBezTo>
                <a:cubicBezTo>
                  <a:pt x="2393" y="17059"/>
                  <a:pt x="2404" y="17083"/>
                  <a:pt x="2370" y="17100"/>
                </a:cubicBezTo>
                <a:cubicBezTo>
                  <a:pt x="2358" y="17075"/>
                  <a:pt x="2393" y="17067"/>
                  <a:pt x="2381" y="17043"/>
                </a:cubicBezTo>
                <a:cubicBezTo>
                  <a:pt x="2346" y="17043"/>
                  <a:pt x="2323" y="17027"/>
                  <a:pt x="2300" y="17043"/>
                </a:cubicBezTo>
                <a:cubicBezTo>
                  <a:pt x="2266" y="16953"/>
                  <a:pt x="2277" y="16872"/>
                  <a:pt x="2289" y="16775"/>
                </a:cubicBezTo>
                <a:cubicBezTo>
                  <a:pt x="2289" y="16718"/>
                  <a:pt x="2289" y="16580"/>
                  <a:pt x="2346" y="16539"/>
                </a:cubicBezTo>
                <a:cubicBezTo>
                  <a:pt x="2312" y="16434"/>
                  <a:pt x="2381" y="16320"/>
                  <a:pt x="2439" y="16239"/>
                </a:cubicBezTo>
                <a:cubicBezTo>
                  <a:pt x="2416" y="16149"/>
                  <a:pt x="2462" y="16084"/>
                  <a:pt x="2508" y="16003"/>
                </a:cubicBezTo>
                <a:cubicBezTo>
                  <a:pt x="2520" y="16011"/>
                  <a:pt x="2531" y="16011"/>
                  <a:pt x="2543" y="16019"/>
                </a:cubicBezTo>
                <a:cubicBezTo>
                  <a:pt x="2531" y="15979"/>
                  <a:pt x="2601" y="15938"/>
                  <a:pt x="2531" y="15922"/>
                </a:cubicBezTo>
                <a:cubicBezTo>
                  <a:pt x="2566" y="15922"/>
                  <a:pt x="2589" y="15922"/>
                  <a:pt x="2612" y="15914"/>
                </a:cubicBezTo>
                <a:cubicBezTo>
                  <a:pt x="2647" y="15816"/>
                  <a:pt x="2658" y="15711"/>
                  <a:pt x="2589" y="15597"/>
                </a:cubicBezTo>
                <a:cubicBezTo>
                  <a:pt x="2635" y="15564"/>
                  <a:pt x="2647" y="15532"/>
                  <a:pt x="2589" y="15499"/>
                </a:cubicBezTo>
                <a:lnTo>
                  <a:pt x="2819" y="15286"/>
                </a:lnTo>
                <a:lnTo>
                  <a:pt x="2820" y="15288"/>
                </a:lnTo>
                <a:cubicBezTo>
                  <a:pt x="2855" y="15288"/>
                  <a:pt x="2820" y="15264"/>
                  <a:pt x="2843" y="15264"/>
                </a:cubicBezTo>
                <a:lnTo>
                  <a:pt x="2819" y="15286"/>
                </a:lnTo>
                <a:lnTo>
                  <a:pt x="2774" y="15223"/>
                </a:lnTo>
                <a:cubicBezTo>
                  <a:pt x="2785" y="15207"/>
                  <a:pt x="2809" y="15199"/>
                  <a:pt x="2785" y="15166"/>
                </a:cubicBezTo>
                <a:cubicBezTo>
                  <a:pt x="2832" y="15166"/>
                  <a:pt x="2866" y="15158"/>
                  <a:pt x="2866" y="15134"/>
                </a:cubicBezTo>
                <a:cubicBezTo>
                  <a:pt x="2832" y="15134"/>
                  <a:pt x="2820" y="15101"/>
                  <a:pt x="2809" y="15077"/>
                </a:cubicBezTo>
                <a:cubicBezTo>
                  <a:pt x="2970" y="15012"/>
                  <a:pt x="3063" y="14906"/>
                  <a:pt x="3063" y="14760"/>
                </a:cubicBezTo>
                <a:cubicBezTo>
                  <a:pt x="3143" y="14768"/>
                  <a:pt x="3074" y="14695"/>
                  <a:pt x="3109" y="14671"/>
                </a:cubicBezTo>
                <a:cubicBezTo>
                  <a:pt x="3005" y="14638"/>
                  <a:pt x="3143" y="14557"/>
                  <a:pt x="3016" y="14541"/>
                </a:cubicBezTo>
                <a:cubicBezTo>
                  <a:pt x="3247" y="14468"/>
                  <a:pt x="3190" y="14208"/>
                  <a:pt x="3305" y="14127"/>
                </a:cubicBezTo>
                <a:cubicBezTo>
                  <a:pt x="3271" y="14078"/>
                  <a:pt x="3294" y="13988"/>
                  <a:pt x="3351" y="13948"/>
                </a:cubicBezTo>
                <a:cubicBezTo>
                  <a:pt x="3340" y="13834"/>
                  <a:pt x="3398" y="13761"/>
                  <a:pt x="3467" y="13680"/>
                </a:cubicBezTo>
                <a:cubicBezTo>
                  <a:pt x="3467" y="13590"/>
                  <a:pt x="3490" y="13558"/>
                  <a:pt x="3490" y="13477"/>
                </a:cubicBezTo>
                <a:cubicBezTo>
                  <a:pt x="3513" y="13469"/>
                  <a:pt x="3548" y="13501"/>
                  <a:pt x="3559" y="13469"/>
                </a:cubicBezTo>
                <a:cubicBezTo>
                  <a:pt x="3478" y="13436"/>
                  <a:pt x="3536" y="13371"/>
                  <a:pt x="3559" y="13339"/>
                </a:cubicBezTo>
                <a:cubicBezTo>
                  <a:pt x="3559" y="13347"/>
                  <a:pt x="3559" y="13371"/>
                  <a:pt x="3582" y="13371"/>
                </a:cubicBezTo>
                <a:cubicBezTo>
                  <a:pt x="3559" y="13306"/>
                  <a:pt x="3582" y="13233"/>
                  <a:pt x="3640" y="13176"/>
                </a:cubicBezTo>
                <a:cubicBezTo>
                  <a:pt x="3640" y="13176"/>
                  <a:pt x="3640" y="13176"/>
                  <a:pt x="3640" y="13127"/>
                </a:cubicBezTo>
                <a:cubicBezTo>
                  <a:pt x="3640" y="13127"/>
                  <a:pt x="3640" y="13127"/>
                  <a:pt x="3698" y="13127"/>
                </a:cubicBezTo>
                <a:cubicBezTo>
                  <a:pt x="3698" y="13111"/>
                  <a:pt x="3675" y="13087"/>
                  <a:pt x="3640" y="13087"/>
                </a:cubicBezTo>
                <a:cubicBezTo>
                  <a:pt x="3629" y="13095"/>
                  <a:pt x="3663" y="13127"/>
                  <a:pt x="3640" y="13127"/>
                </a:cubicBezTo>
                <a:cubicBezTo>
                  <a:pt x="3582" y="13070"/>
                  <a:pt x="3513" y="13160"/>
                  <a:pt x="3478" y="13184"/>
                </a:cubicBezTo>
                <a:cubicBezTo>
                  <a:pt x="3490" y="13184"/>
                  <a:pt x="3513" y="13184"/>
                  <a:pt x="3513" y="13200"/>
                </a:cubicBezTo>
                <a:cubicBezTo>
                  <a:pt x="3455" y="13200"/>
                  <a:pt x="3502" y="13209"/>
                  <a:pt x="3478" y="13225"/>
                </a:cubicBezTo>
                <a:cubicBezTo>
                  <a:pt x="3478" y="13225"/>
                  <a:pt x="3478" y="13225"/>
                  <a:pt x="3421" y="13225"/>
                </a:cubicBezTo>
                <a:cubicBezTo>
                  <a:pt x="3421" y="13192"/>
                  <a:pt x="3386" y="13200"/>
                  <a:pt x="3374" y="13184"/>
                </a:cubicBezTo>
                <a:cubicBezTo>
                  <a:pt x="3421" y="13168"/>
                  <a:pt x="3432" y="13168"/>
                  <a:pt x="3432" y="13127"/>
                </a:cubicBezTo>
                <a:cubicBezTo>
                  <a:pt x="3513" y="13135"/>
                  <a:pt x="3467" y="13111"/>
                  <a:pt x="3548" y="13111"/>
                </a:cubicBezTo>
                <a:cubicBezTo>
                  <a:pt x="3513" y="13103"/>
                  <a:pt x="3513" y="13070"/>
                  <a:pt x="3536" y="13062"/>
                </a:cubicBezTo>
                <a:cubicBezTo>
                  <a:pt x="3548" y="13079"/>
                  <a:pt x="3548" y="13095"/>
                  <a:pt x="3571" y="13095"/>
                </a:cubicBezTo>
                <a:cubicBezTo>
                  <a:pt x="3559" y="13079"/>
                  <a:pt x="3617" y="13111"/>
                  <a:pt x="3606" y="13079"/>
                </a:cubicBezTo>
                <a:cubicBezTo>
                  <a:pt x="3582" y="13054"/>
                  <a:pt x="3548" y="13054"/>
                  <a:pt x="3536" y="13022"/>
                </a:cubicBezTo>
                <a:cubicBezTo>
                  <a:pt x="3582" y="13022"/>
                  <a:pt x="3571" y="13070"/>
                  <a:pt x="3629" y="13062"/>
                </a:cubicBezTo>
                <a:cubicBezTo>
                  <a:pt x="3594" y="13014"/>
                  <a:pt x="3721" y="13046"/>
                  <a:pt x="3686" y="12989"/>
                </a:cubicBezTo>
                <a:cubicBezTo>
                  <a:pt x="3652" y="12981"/>
                  <a:pt x="3606" y="12989"/>
                  <a:pt x="3594" y="12965"/>
                </a:cubicBezTo>
                <a:cubicBezTo>
                  <a:pt x="3652" y="12973"/>
                  <a:pt x="3652" y="12965"/>
                  <a:pt x="3698" y="12989"/>
                </a:cubicBezTo>
                <a:cubicBezTo>
                  <a:pt x="3675" y="12916"/>
                  <a:pt x="3767" y="12900"/>
                  <a:pt x="3813" y="12859"/>
                </a:cubicBezTo>
                <a:lnTo>
                  <a:pt x="3796" y="12847"/>
                </a:lnTo>
                <a:lnTo>
                  <a:pt x="3837" y="12835"/>
                </a:lnTo>
                <a:cubicBezTo>
                  <a:pt x="3813" y="12819"/>
                  <a:pt x="3802" y="12811"/>
                  <a:pt x="3825" y="12794"/>
                </a:cubicBezTo>
                <a:cubicBezTo>
                  <a:pt x="3825" y="12835"/>
                  <a:pt x="3860" y="12802"/>
                  <a:pt x="3906" y="12811"/>
                </a:cubicBezTo>
                <a:cubicBezTo>
                  <a:pt x="3894" y="12762"/>
                  <a:pt x="4033" y="12713"/>
                  <a:pt x="3987" y="12656"/>
                </a:cubicBezTo>
                <a:cubicBezTo>
                  <a:pt x="3964" y="12689"/>
                  <a:pt x="3929" y="12729"/>
                  <a:pt x="3917" y="12770"/>
                </a:cubicBezTo>
                <a:cubicBezTo>
                  <a:pt x="3917" y="12770"/>
                  <a:pt x="3917" y="12762"/>
                  <a:pt x="3906" y="12762"/>
                </a:cubicBezTo>
                <a:cubicBezTo>
                  <a:pt x="3906" y="12754"/>
                  <a:pt x="3894" y="12754"/>
                  <a:pt x="3883" y="12746"/>
                </a:cubicBezTo>
                <a:cubicBezTo>
                  <a:pt x="3894" y="12746"/>
                  <a:pt x="3894" y="12737"/>
                  <a:pt x="3906" y="12737"/>
                </a:cubicBezTo>
                <a:cubicBezTo>
                  <a:pt x="3906" y="12729"/>
                  <a:pt x="3894" y="12729"/>
                  <a:pt x="3894" y="12729"/>
                </a:cubicBezTo>
                <a:cubicBezTo>
                  <a:pt x="3906" y="12721"/>
                  <a:pt x="3917" y="12681"/>
                  <a:pt x="3940" y="12697"/>
                </a:cubicBezTo>
                <a:cubicBezTo>
                  <a:pt x="3952" y="12689"/>
                  <a:pt x="3952" y="12681"/>
                  <a:pt x="3929" y="12664"/>
                </a:cubicBezTo>
                <a:cubicBezTo>
                  <a:pt x="3975" y="12640"/>
                  <a:pt x="3987" y="12607"/>
                  <a:pt x="4021" y="12583"/>
                </a:cubicBezTo>
                <a:cubicBezTo>
                  <a:pt x="4021" y="12607"/>
                  <a:pt x="4010" y="12624"/>
                  <a:pt x="3998" y="12648"/>
                </a:cubicBezTo>
                <a:cubicBezTo>
                  <a:pt x="4021" y="12640"/>
                  <a:pt x="4021" y="12664"/>
                  <a:pt x="4044" y="12664"/>
                </a:cubicBezTo>
                <a:cubicBezTo>
                  <a:pt x="4056" y="12640"/>
                  <a:pt x="4102" y="12624"/>
                  <a:pt x="4114" y="12599"/>
                </a:cubicBezTo>
                <a:cubicBezTo>
                  <a:pt x="4125" y="12591"/>
                  <a:pt x="4125" y="12583"/>
                  <a:pt x="4125" y="12583"/>
                </a:cubicBezTo>
                <a:cubicBezTo>
                  <a:pt x="4125" y="12575"/>
                  <a:pt x="4125" y="12575"/>
                  <a:pt x="4125" y="12575"/>
                </a:cubicBezTo>
                <a:cubicBezTo>
                  <a:pt x="4125" y="12567"/>
                  <a:pt x="4125" y="12567"/>
                  <a:pt x="4137" y="12559"/>
                </a:cubicBezTo>
                <a:cubicBezTo>
                  <a:pt x="4125" y="12559"/>
                  <a:pt x="4114" y="12551"/>
                  <a:pt x="4114" y="12551"/>
                </a:cubicBezTo>
                <a:cubicBezTo>
                  <a:pt x="4137" y="12551"/>
                  <a:pt x="4137" y="12534"/>
                  <a:pt x="4137" y="12526"/>
                </a:cubicBezTo>
                <a:cubicBezTo>
                  <a:pt x="4148" y="12502"/>
                  <a:pt x="4160" y="12477"/>
                  <a:pt x="4160" y="12445"/>
                </a:cubicBezTo>
                <a:cubicBezTo>
                  <a:pt x="4183" y="12469"/>
                  <a:pt x="4137" y="12494"/>
                  <a:pt x="4183" y="12494"/>
                </a:cubicBezTo>
                <a:cubicBezTo>
                  <a:pt x="4218" y="12469"/>
                  <a:pt x="4218" y="12421"/>
                  <a:pt x="4218" y="12396"/>
                </a:cubicBezTo>
                <a:cubicBezTo>
                  <a:pt x="4218" y="12404"/>
                  <a:pt x="4229" y="12412"/>
                  <a:pt x="4241" y="12412"/>
                </a:cubicBezTo>
                <a:cubicBezTo>
                  <a:pt x="4218" y="12380"/>
                  <a:pt x="4264" y="12380"/>
                  <a:pt x="4264" y="12356"/>
                </a:cubicBezTo>
                <a:cubicBezTo>
                  <a:pt x="4252" y="12356"/>
                  <a:pt x="4241" y="12356"/>
                  <a:pt x="4229" y="12348"/>
                </a:cubicBezTo>
                <a:cubicBezTo>
                  <a:pt x="4299" y="12339"/>
                  <a:pt x="4229" y="12307"/>
                  <a:pt x="4252" y="12291"/>
                </a:cubicBezTo>
                <a:cubicBezTo>
                  <a:pt x="4264" y="12307"/>
                  <a:pt x="4275" y="12307"/>
                  <a:pt x="4299" y="12307"/>
                </a:cubicBezTo>
                <a:cubicBezTo>
                  <a:pt x="4333" y="12266"/>
                  <a:pt x="4368" y="12234"/>
                  <a:pt x="4391" y="12193"/>
                </a:cubicBezTo>
                <a:cubicBezTo>
                  <a:pt x="4368" y="12161"/>
                  <a:pt x="4391" y="12153"/>
                  <a:pt x="4414" y="12144"/>
                </a:cubicBezTo>
                <a:cubicBezTo>
                  <a:pt x="4414" y="12136"/>
                  <a:pt x="4414" y="12128"/>
                  <a:pt x="4414" y="12120"/>
                </a:cubicBezTo>
                <a:cubicBezTo>
                  <a:pt x="4437" y="12112"/>
                  <a:pt x="4495" y="12112"/>
                  <a:pt x="4449" y="12071"/>
                </a:cubicBezTo>
                <a:cubicBezTo>
                  <a:pt x="4472" y="12063"/>
                  <a:pt x="4483" y="12079"/>
                  <a:pt x="4495" y="12071"/>
                </a:cubicBezTo>
                <a:cubicBezTo>
                  <a:pt x="4472" y="12039"/>
                  <a:pt x="4518" y="11982"/>
                  <a:pt x="4576" y="11966"/>
                </a:cubicBezTo>
                <a:cubicBezTo>
                  <a:pt x="4576" y="11958"/>
                  <a:pt x="4576" y="11949"/>
                  <a:pt x="4564" y="11933"/>
                </a:cubicBezTo>
                <a:cubicBezTo>
                  <a:pt x="4553" y="11949"/>
                  <a:pt x="4518" y="11958"/>
                  <a:pt x="4483" y="11933"/>
                </a:cubicBezTo>
                <a:cubicBezTo>
                  <a:pt x="4449" y="11974"/>
                  <a:pt x="4460" y="12039"/>
                  <a:pt x="4379" y="12055"/>
                </a:cubicBezTo>
                <a:cubicBezTo>
                  <a:pt x="4356" y="12055"/>
                  <a:pt x="4368" y="12023"/>
                  <a:pt x="4333" y="12014"/>
                </a:cubicBezTo>
                <a:cubicBezTo>
                  <a:pt x="4345" y="12031"/>
                  <a:pt x="4333" y="12055"/>
                  <a:pt x="4368" y="12055"/>
                </a:cubicBezTo>
                <a:cubicBezTo>
                  <a:pt x="4345" y="12120"/>
                  <a:pt x="4229" y="12128"/>
                  <a:pt x="4229" y="12193"/>
                </a:cubicBezTo>
                <a:cubicBezTo>
                  <a:pt x="4195" y="12177"/>
                  <a:pt x="4160" y="12201"/>
                  <a:pt x="4206" y="12226"/>
                </a:cubicBezTo>
                <a:cubicBezTo>
                  <a:pt x="4183" y="12234"/>
                  <a:pt x="4171" y="12218"/>
                  <a:pt x="4160" y="12209"/>
                </a:cubicBezTo>
                <a:cubicBezTo>
                  <a:pt x="4148" y="12242"/>
                  <a:pt x="4079" y="12242"/>
                  <a:pt x="4125" y="12283"/>
                </a:cubicBezTo>
                <a:cubicBezTo>
                  <a:pt x="4102" y="12299"/>
                  <a:pt x="4079" y="12315"/>
                  <a:pt x="4056" y="12323"/>
                </a:cubicBezTo>
                <a:cubicBezTo>
                  <a:pt x="3952" y="12307"/>
                  <a:pt x="3929" y="12445"/>
                  <a:pt x="3790" y="12453"/>
                </a:cubicBezTo>
                <a:cubicBezTo>
                  <a:pt x="3813" y="12542"/>
                  <a:pt x="3617" y="12526"/>
                  <a:pt x="3640" y="12624"/>
                </a:cubicBezTo>
                <a:cubicBezTo>
                  <a:pt x="3594" y="12616"/>
                  <a:pt x="3629" y="12648"/>
                  <a:pt x="3594" y="12640"/>
                </a:cubicBezTo>
                <a:cubicBezTo>
                  <a:pt x="3582" y="12591"/>
                  <a:pt x="3663" y="12567"/>
                  <a:pt x="3686" y="12510"/>
                </a:cubicBezTo>
                <a:cubicBezTo>
                  <a:pt x="3663" y="12502"/>
                  <a:pt x="3652" y="12486"/>
                  <a:pt x="3629" y="12477"/>
                </a:cubicBezTo>
                <a:cubicBezTo>
                  <a:pt x="3606" y="12486"/>
                  <a:pt x="3594" y="12502"/>
                  <a:pt x="3617" y="12526"/>
                </a:cubicBezTo>
                <a:cubicBezTo>
                  <a:pt x="3571" y="12534"/>
                  <a:pt x="3594" y="12477"/>
                  <a:pt x="3548" y="12494"/>
                </a:cubicBezTo>
                <a:cubicBezTo>
                  <a:pt x="3582" y="12518"/>
                  <a:pt x="3502" y="12542"/>
                  <a:pt x="3571" y="12559"/>
                </a:cubicBezTo>
                <a:cubicBezTo>
                  <a:pt x="3513" y="12567"/>
                  <a:pt x="3548" y="12607"/>
                  <a:pt x="3502" y="12599"/>
                </a:cubicBezTo>
                <a:cubicBezTo>
                  <a:pt x="3559" y="12616"/>
                  <a:pt x="3536" y="12624"/>
                  <a:pt x="3571" y="12648"/>
                </a:cubicBezTo>
                <a:cubicBezTo>
                  <a:pt x="3502" y="12656"/>
                  <a:pt x="3502" y="12689"/>
                  <a:pt x="3513" y="12713"/>
                </a:cubicBezTo>
                <a:cubicBezTo>
                  <a:pt x="3478" y="12721"/>
                  <a:pt x="3478" y="12697"/>
                  <a:pt x="3455" y="12697"/>
                </a:cubicBezTo>
                <a:cubicBezTo>
                  <a:pt x="3444" y="12729"/>
                  <a:pt x="3386" y="12778"/>
                  <a:pt x="3340" y="12770"/>
                </a:cubicBezTo>
                <a:cubicBezTo>
                  <a:pt x="3374" y="12762"/>
                  <a:pt x="3363" y="12721"/>
                  <a:pt x="3398" y="12705"/>
                </a:cubicBezTo>
                <a:cubicBezTo>
                  <a:pt x="3363" y="12705"/>
                  <a:pt x="3351" y="12681"/>
                  <a:pt x="3305" y="12689"/>
                </a:cubicBezTo>
                <a:cubicBezTo>
                  <a:pt x="3340" y="12705"/>
                  <a:pt x="3305" y="12713"/>
                  <a:pt x="3328" y="12737"/>
                </a:cubicBezTo>
                <a:cubicBezTo>
                  <a:pt x="3271" y="12705"/>
                  <a:pt x="3132" y="12778"/>
                  <a:pt x="3155" y="12827"/>
                </a:cubicBezTo>
                <a:cubicBezTo>
                  <a:pt x="3120" y="12835"/>
                  <a:pt x="3143" y="12794"/>
                  <a:pt x="3109" y="12811"/>
                </a:cubicBezTo>
                <a:cubicBezTo>
                  <a:pt x="3109" y="12819"/>
                  <a:pt x="3097" y="12819"/>
                  <a:pt x="3097" y="12827"/>
                </a:cubicBezTo>
                <a:cubicBezTo>
                  <a:pt x="3132" y="12843"/>
                  <a:pt x="3132" y="12867"/>
                  <a:pt x="3190" y="12859"/>
                </a:cubicBezTo>
                <a:cubicBezTo>
                  <a:pt x="3167" y="12867"/>
                  <a:pt x="3155" y="12884"/>
                  <a:pt x="3143" y="12892"/>
                </a:cubicBezTo>
                <a:cubicBezTo>
                  <a:pt x="3178" y="12908"/>
                  <a:pt x="3190" y="12876"/>
                  <a:pt x="3213" y="12892"/>
                </a:cubicBezTo>
                <a:cubicBezTo>
                  <a:pt x="3155" y="12892"/>
                  <a:pt x="3201" y="12932"/>
                  <a:pt x="3143" y="12924"/>
                </a:cubicBezTo>
                <a:cubicBezTo>
                  <a:pt x="3109" y="12900"/>
                  <a:pt x="3143" y="12892"/>
                  <a:pt x="3109" y="12876"/>
                </a:cubicBezTo>
                <a:cubicBezTo>
                  <a:pt x="3063" y="12876"/>
                  <a:pt x="3086" y="12908"/>
                  <a:pt x="3051" y="12916"/>
                </a:cubicBezTo>
                <a:cubicBezTo>
                  <a:pt x="3040" y="12892"/>
                  <a:pt x="2993" y="12900"/>
                  <a:pt x="2982" y="12884"/>
                </a:cubicBezTo>
                <a:cubicBezTo>
                  <a:pt x="2993" y="12867"/>
                  <a:pt x="3005" y="12827"/>
                  <a:pt x="2959" y="12827"/>
                </a:cubicBezTo>
                <a:cubicBezTo>
                  <a:pt x="2947" y="12827"/>
                  <a:pt x="2982" y="12867"/>
                  <a:pt x="2959" y="12876"/>
                </a:cubicBezTo>
                <a:cubicBezTo>
                  <a:pt x="2947" y="12843"/>
                  <a:pt x="2889" y="12884"/>
                  <a:pt x="2889" y="12851"/>
                </a:cubicBezTo>
                <a:cubicBezTo>
                  <a:pt x="2866" y="12859"/>
                  <a:pt x="2855" y="12900"/>
                  <a:pt x="2924" y="12900"/>
                </a:cubicBezTo>
                <a:cubicBezTo>
                  <a:pt x="2878" y="12867"/>
                  <a:pt x="2936" y="12900"/>
                  <a:pt x="2970" y="12900"/>
                </a:cubicBezTo>
                <a:cubicBezTo>
                  <a:pt x="2970" y="12892"/>
                  <a:pt x="2959" y="12884"/>
                  <a:pt x="2970" y="12884"/>
                </a:cubicBezTo>
                <a:cubicBezTo>
                  <a:pt x="2982" y="12900"/>
                  <a:pt x="2993" y="12900"/>
                  <a:pt x="3005" y="12916"/>
                </a:cubicBezTo>
                <a:cubicBezTo>
                  <a:pt x="2982" y="12932"/>
                  <a:pt x="2959" y="12900"/>
                  <a:pt x="2912" y="12908"/>
                </a:cubicBezTo>
                <a:cubicBezTo>
                  <a:pt x="2912" y="12916"/>
                  <a:pt x="2901" y="12924"/>
                  <a:pt x="2912" y="12941"/>
                </a:cubicBezTo>
                <a:cubicBezTo>
                  <a:pt x="2936" y="12949"/>
                  <a:pt x="2947" y="12916"/>
                  <a:pt x="2959" y="12941"/>
                </a:cubicBezTo>
                <a:cubicBezTo>
                  <a:pt x="2912" y="12957"/>
                  <a:pt x="2912" y="12997"/>
                  <a:pt x="2843" y="13014"/>
                </a:cubicBezTo>
                <a:cubicBezTo>
                  <a:pt x="2866" y="12965"/>
                  <a:pt x="2843" y="12941"/>
                  <a:pt x="2866" y="12900"/>
                </a:cubicBezTo>
                <a:cubicBezTo>
                  <a:pt x="2855" y="12900"/>
                  <a:pt x="2855" y="12892"/>
                  <a:pt x="2843" y="12892"/>
                </a:cubicBezTo>
                <a:cubicBezTo>
                  <a:pt x="2809" y="12924"/>
                  <a:pt x="2809" y="12981"/>
                  <a:pt x="2774" y="13014"/>
                </a:cubicBezTo>
                <a:cubicBezTo>
                  <a:pt x="2751" y="13014"/>
                  <a:pt x="2739" y="12997"/>
                  <a:pt x="2728" y="12997"/>
                </a:cubicBezTo>
                <a:cubicBezTo>
                  <a:pt x="2728" y="13005"/>
                  <a:pt x="2716" y="13005"/>
                  <a:pt x="2716" y="13014"/>
                </a:cubicBezTo>
                <a:cubicBezTo>
                  <a:pt x="2728" y="13022"/>
                  <a:pt x="2751" y="13022"/>
                  <a:pt x="2751" y="13030"/>
                </a:cubicBezTo>
                <a:cubicBezTo>
                  <a:pt x="2739" y="13046"/>
                  <a:pt x="2728" y="13079"/>
                  <a:pt x="2681" y="13062"/>
                </a:cubicBezTo>
                <a:cubicBezTo>
                  <a:pt x="2670" y="13095"/>
                  <a:pt x="2693" y="13184"/>
                  <a:pt x="2624" y="13168"/>
                </a:cubicBezTo>
                <a:cubicBezTo>
                  <a:pt x="2635" y="13160"/>
                  <a:pt x="2624" y="13119"/>
                  <a:pt x="2635" y="13062"/>
                </a:cubicBezTo>
                <a:cubicBezTo>
                  <a:pt x="2589" y="13087"/>
                  <a:pt x="2612" y="13144"/>
                  <a:pt x="2543" y="13152"/>
                </a:cubicBezTo>
                <a:cubicBezTo>
                  <a:pt x="2589" y="13144"/>
                  <a:pt x="2589" y="13184"/>
                  <a:pt x="2624" y="13192"/>
                </a:cubicBezTo>
                <a:cubicBezTo>
                  <a:pt x="2601" y="13192"/>
                  <a:pt x="2624" y="13209"/>
                  <a:pt x="2589" y="13209"/>
                </a:cubicBezTo>
                <a:cubicBezTo>
                  <a:pt x="2601" y="13184"/>
                  <a:pt x="2566" y="13160"/>
                  <a:pt x="2520" y="13152"/>
                </a:cubicBezTo>
                <a:cubicBezTo>
                  <a:pt x="2543" y="13192"/>
                  <a:pt x="2508" y="13192"/>
                  <a:pt x="2462" y="13184"/>
                </a:cubicBezTo>
                <a:cubicBezTo>
                  <a:pt x="2462" y="13265"/>
                  <a:pt x="2381" y="13265"/>
                  <a:pt x="2358" y="13322"/>
                </a:cubicBezTo>
                <a:cubicBezTo>
                  <a:pt x="2300" y="13290"/>
                  <a:pt x="2393" y="13265"/>
                  <a:pt x="2335" y="13233"/>
                </a:cubicBezTo>
                <a:cubicBezTo>
                  <a:pt x="2277" y="13249"/>
                  <a:pt x="2312" y="13314"/>
                  <a:pt x="2208" y="13306"/>
                </a:cubicBezTo>
                <a:cubicBezTo>
                  <a:pt x="2208" y="13347"/>
                  <a:pt x="2162" y="13363"/>
                  <a:pt x="2139" y="13387"/>
                </a:cubicBezTo>
                <a:cubicBezTo>
                  <a:pt x="2139" y="13404"/>
                  <a:pt x="2162" y="13412"/>
                  <a:pt x="2173" y="13436"/>
                </a:cubicBezTo>
                <a:lnTo>
                  <a:pt x="2151" y="13441"/>
                </a:lnTo>
                <a:lnTo>
                  <a:pt x="2127" y="13412"/>
                </a:lnTo>
                <a:cubicBezTo>
                  <a:pt x="2092" y="13436"/>
                  <a:pt x="2104" y="13387"/>
                  <a:pt x="2069" y="13395"/>
                </a:cubicBezTo>
                <a:cubicBezTo>
                  <a:pt x="2092" y="13420"/>
                  <a:pt x="2092" y="13452"/>
                  <a:pt x="2046" y="13428"/>
                </a:cubicBezTo>
                <a:cubicBezTo>
                  <a:pt x="2046" y="13395"/>
                  <a:pt x="2023" y="13379"/>
                  <a:pt x="2069" y="13363"/>
                </a:cubicBezTo>
                <a:cubicBezTo>
                  <a:pt x="2058" y="13363"/>
                  <a:pt x="2046" y="13355"/>
                  <a:pt x="2035" y="13355"/>
                </a:cubicBezTo>
                <a:cubicBezTo>
                  <a:pt x="2000" y="13355"/>
                  <a:pt x="2023" y="13404"/>
                  <a:pt x="1988" y="13379"/>
                </a:cubicBezTo>
                <a:cubicBezTo>
                  <a:pt x="2000" y="13339"/>
                  <a:pt x="2069" y="13330"/>
                  <a:pt x="2069" y="13290"/>
                </a:cubicBezTo>
                <a:cubicBezTo>
                  <a:pt x="2058" y="13282"/>
                  <a:pt x="2023" y="13290"/>
                  <a:pt x="2023" y="13274"/>
                </a:cubicBezTo>
                <a:cubicBezTo>
                  <a:pt x="2058" y="13282"/>
                  <a:pt x="2035" y="13249"/>
                  <a:pt x="2081" y="13257"/>
                </a:cubicBezTo>
                <a:cubicBezTo>
                  <a:pt x="2092" y="13265"/>
                  <a:pt x="2092" y="13282"/>
                  <a:pt x="2104" y="13282"/>
                </a:cubicBezTo>
                <a:cubicBezTo>
                  <a:pt x="2127" y="13265"/>
                  <a:pt x="2139" y="13217"/>
                  <a:pt x="2104" y="13209"/>
                </a:cubicBezTo>
                <a:cubicBezTo>
                  <a:pt x="2139" y="13217"/>
                  <a:pt x="2139" y="13192"/>
                  <a:pt x="2173" y="13200"/>
                </a:cubicBezTo>
                <a:cubicBezTo>
                  <a:pt x="2196" y="13233"/>
                  <a:pt x="2115" y="13217"/>
                  <a:pt x="2139" y="13249"/>
                </a:cubicBezTo>
                <a:cubicBezTo>
                  <a:pt x="2196" y="13241"/>
                  <a:pt x="2185" y="13225"/>
                  <a:pt x="2277" y="13233"/>
                </a:cubicBezTo>
                <a:cubicBezTo>
                  <a:pt x="2266" y="13225"/>
                  <a:pt x="2266" y="13217"/>
                  <a:pt x="2277" y="13209"/>
                </a:cubicBezTo>
                <a:cubicBezTo>
                  <a:pt x="2242" y="13192"/>
                  <a:pt x="2254" y="13209"/>
                  <a:pt x="2219" y="13209"/>
                </a:cubicBezTo>
                <a:cubicBezTo>
                  <a:pt x="2219" y="13192"/>
                  <a:pt x="2208" y="13192"/>
                  <a:pt x="2196" y="13184"/>
                </a:cubicBezTo>
                <a:cubicBezTo>
                  <a:pt x="2173" y="13160"/>
                  <a:pt x="2219" y="13152"/>
                  <a:pt x="2208" y="13127"/>
                </a:cubicBezTo>
                <a:cubicBezTo>
                  <a:pt x="2162" y="13111"/>
                  <a:pt x="2162" y="13168"/>
                  <a:pt x="2139" y="13127"/>
                </a:cubicBezTo>
                <a:cubicBezTo>
                  <a:pt x="2173" y="13111"/>
                  <a:pt x="2219" y="13062"/>
                  <a:pt x="2254" y="13070"/>
                </a:cubicBezTo>
                <a:cubicBezTo>
                  <a:pt x="2231" y="13070"/>
                  <a:pt x="2242" y="13095"/>
                  <a:pt x="2242" y="13111"/>
                </a:cubicBezTo>
                <a:cubicBezTo>
                  <a:pt x="2323" y="13103"/>
                  <a:pt x="2323" y="13038"/>
                  <a:pt x="2381" y="13038"/>
                </a:cubicBezTo>
                <a:cubicBezTo>
                  <a:pt x="2370" y="13022"/>
                  <a:pt x="2358" y="13022"/>
                  <a:pt x="2335" y="13022"/>
                </a:cubicBezTo>
                <a:cubicBezTo>
                  <a:pt x="2312" y="12989"/>
                  <a:pt x="2335" y="12981"/>
                  <a:pt x="2346" y="12965"/>
                </a:cubicBezTo>
                <a:cubicBezTo>
                  <a:pt x="2439" y="12965"/>
                  <a:pt x="2450" y="12908"/>
                  <a:pt x="2485" y="12851"/>
                </a:cubicBezTo>
                <a:cubicBezTo>
                  <a:pt x="2497" y="12867"/>
                  <a:pt x="2462" y="12884"/>
                  <a:pt x="2497" y="12892"/>
                </a:cubicBezTo>
                <a:cubicBezTo>
                  <a:pt x="2554" y="12892"/>
                  <a:pt x="2508" y="12843"/>
                  <a:pt x="2543" y="12835"/>
                </a:cubicBezTo>
                <a:cubicBezTo>
                  <a:pt x="2554" y="12843"/>
                  <a:pt x="2554" y="12867"/>
                  <a:pt x="2589" y="12859"/>
                </a:cubicBezTo>
                <a:cubicBezTo>
                  <a:pt x="2577" y="12851"/>
                  <a:pt x="2577" y="12835"/>
                  <a:pt x="2577" y="12827"/>
                </a:cubicBezTo>
                <a:cubicBezTo>
                  <a:pt x="2658" y="12827"/>
                  <a:pt x="2577" y="12746"/>
                  <a:pt x="2612" y="12721"/>
                </a:cubicBezTo>
                <a:cubicBezTo>
                  <a:pt x="2693" y="12729"/>
                  <a:pt x="2716" y="12664"/>
                  <a:pt x="2658" y="12640"/>
                </a:cubicBezTo>
                <a:cubicBezTo>
                  <a:pt x="2647" y="12648"/>
                  <a:pt x="2658" y="12697"/>
                  <a:pt x="2624" y="12664"/>
                </a:cubicBezTo>
                <a:cubicBezTo>
                  <a:pt x="2658" y="12656"/>
                  <a:pt x="2589" y="12656"/>
                  <a:pt x="2589" y="12640"/>
                </a:cubicBezTo>
                <a:cubicBezTo>
                  <a:pt x="2624" y="12640"/>
                  <a:pt x="2658" y="12632"/>
                  <a:pt x="2681" y="12624"/>
                </a:cubicBezTo>
                <a:cubicBezTo>
                  <a:pt x="2716" y="12664"/>
                  <a:pt x="2705" y="12656"/>
                  <a:pt x="2705" y="12689"/>
                </a:cubicBezTo>
                <a:cubicBezTo>
                  <a:pt x="2774" y="12664"/>
                  <a:pt x="2809" y="12616"/>
                  <a:pt x="2797" y="12583"/>
                </a:cubicBezTo>
                <a:cubicBezTo>
                  <a:pt x="2797" y="12599"/>
                  <a:pt x="2855" y="12583"/>
                  <a:pt x="2866" y="12575"/>
                </a:cubicBezTo>
                <a:cubicBezTo>
                  <a:pt x="2809" y="12542"/>
                  <a:pt x="2912" y="12542"/>
                  <a:pt x="2912" y="12518"/>
                </a:cubicBezTo>
                <a:cubicBezTo>
                  <a:pt x="2901" y="12510"/>
                  <a:pt x="2866" y="12469"/>
                  <a:pt x="2889" y="12461"/>
                </a:cubicBezTo>
                <a:cubicBezTo>
                  <a:pt x="2912" y="12477"/>
                  <a:pt x="2924" y="12494"/>
                  <a:pt x="2959" y="12494"/>
                </a:cubicBezTo>
                <a:cubicBezTo>
                  <a:pt x="2947" y="12445"/>
                  <a:pt x="3040" y="12486"/>
                  <a:pt x="3016" y="12429"/>
                </a:cubicBezTo>
                <a:cubicBezTo>
                  <a:pt x="2993" y="12445"/>
                  <a:pt x="2982" y="12421"/>
                  <a:pt x="2970" y="12412"/>
                </a:cubicBezTo>
                <a:cubicBezTo>
                  <a:pt x="2993" y="12396"/>
                  <a:pt x="3028" y="12348"/>
                  <a:pt x="3051" y="12396"/>
                </a:cubicBezTo>
                <a:cubicBezTo>
                  <a:pt x="3040" y="12356"/>
                  <a:pt x="3063" y="12299"/>
                  <a:pt x="3132" y="12283"/>
                </a:cubicBezTo>
                <a:cubicBezTo>
                  <a:pt x="3132" y="12274"/>
                  <a:pt x="3120" y="12258"/>
                  <a:pt x="3120" y="12250"/>
                </a:cubicBezTo>
                <a:cubicBezTo>
                  <a:pt x="3167" y="12234"/>
                  <a:pt x="3143" y="12283"/>
                  <a:pt x="3167" y="12283"/>
                </a:cubicBezTo>
                <a:cubicBezTo>
                  <a:pt x="3201" y="12242"/>
                  <a:pt x="3178" y="12209"/>
                  <a:pt x="3224" y="12177"/>
                </a:cubicBezTo>
                <a:cubicBezTo>
                  <a:pt x="3190" y="12169"/>
                  <a:pt x="3213" y="12201"/>
                  <a:pt x="3167" y="12193"/>
                </a:cubicBezTo>
                <a:cubicBezTo>
                  <a:pt x="3201" y="12177"/>
                  <a:pt x="3213" y="12112"/>
                  <a:pt x="3259" y="12128"/>
                </a:cubicBezTo>
                <a:cubicBezTo>
                  <a:pt x="3236" y="12128"/>
                  <a:pt x="3224" y="12161"/>
                  <a:pt x="3247" y="12161"/>
                </a:cubicBezTo>
                <a:cubicBezTo>
                  <a:pt x="3271" y="12144"/>
                  <a:pt x="3305" y="12136"/>
                  <a:pt x="3294" y="12096"/>
                </a:cubicBezTo>
                <a:cubicBezTo>
                  <a:pt x="3271" y="12104"/>
                  <a:pt x="3259" y="12120"/>
                  <a:pt x="3247" y="12096"/>
                </a:cubicBezTo>
                <a:cubicBezTo>
                  <a:pt x="3271" y="12088"/>
                  <a:pt x="3271" y="12055"/>
                  <a:pt x="3305" y="12088"/>
                </a:cubicBezTo>
                <a:cubicBezTo>
                  <a:pt x="3259" y="12055"/>
                  <a:pt x="3305" y="12055"/>
                  <a:pt x="3305" y="12031"/>
                </a:cubicBezTo>
                <a:cubicBezTo>
                  <a:pt x="3271" y="12031"/>
                  <a:pt x="3259" y="12047"/>
                  <a:pt x="3224" y="12039"/>
                </a:cubicBezTo>
                <a:cubicBezTo>
                  <a:pt x="3236" y="12055"/>
                  <a:pt x="3201" y="12055"/>
                  <a:pt x="3224" y="12079"/>
                </a:cubicBezTo>
                <a:cubicBezTo>
                  <a:pt x="3086" y="12055"/>
                  <a:pt x="3155" y="12185"/>
                  <a:pt x="3016" y="12185"/>
                </a:cubicBezTo>
                <a:cubicBezTo>
                  <a:pt x="3028" y="12226"/>
                  <a:pt x="2936" y="12218"/>
                  <a:pt x="2959" y="12266"/>
                </a:cubicBezTo>
                <a:cubicBezTo>
                  <a:pt x="2889" y="12299"/>
                  <a:pt x="2832" y="12339"/>
                  <a:pt x="2797" y="12388"/>
                </a:cubicBezTo>
                <a:cubicBezTo>
                  <a:pt x="2785" y="12380"/>
                  <a:pt x="2751" y="12380"/>
                  <a:pt x="2739" y="12364"/>
                </a:cubicBezTo>
                <a:cubicBezTo>
                  <a:pt x="2728" y="12380"/>
                  <a:pt x="2693" y="12372"/>
                  <a:pt x="2705" y="12396"/>
                </a:cubicBezTo>
                <a:cubicBezTo>
                  <a:pt x="2658" y="12404"/>
                  <a:pt x="2635" y="12380"/>
                  <a:pt x="2612" y="12372"/>
                </a:cubicBezTo>
                <a:cubicBezTo>
                  <a:pt x="2612" y="12396"/>
                  <a:pt x="2624" y="12421"/>
                  <a:pt x="2647" y="12429"/>
                </a:cubicBezTo>
                <a:cubicBezTo>
                  <a:pt x="2612" y="12453"/>
                  <a:pt x="2566" y="12445"/>
                  <a:pt x="2554" y="12445"/>
                </a:cubicBezTo>
                <a:cubicBezTo>
                  <a:pt x="2566" y="12469"/>
                  <a:pt x="2577" y="12477"/>
                  <a:pt x="2554" y="12486"/>
                </a:cubicBezTo>
                <a:cubicBezTo>
                  <a:pt x="2520" y="12461"/>
                  <a:pt x="2554" y="12437"/>
                  <a:pt x="2508" y="12429"/>
                </a:cubicBezTo>
                <a:cubicBezTo>
                  <a:pt x="2508" y="12453"/>
                  <a:pt x="2497" y="12486"/>
                  <a:pt x="2450" y="12461"/>
                </a:cubicBezTo>
                <a:cubicBezTo>
                  <a:pt x="2462" y="12486"/>
                  <a:pt x="2439" y="12486"/>
                  <a:pt x="2439" y="12502"/>
                </a:cubicBezTo>
                <a:cubicBezTo>
                  <a:pt x="2474" y="12510"/>
                  <a:pt x="2497" y="12526"/>
                  <a:pt x="2497" y="12551"/>
                </a:cubicBezTo>
                <a:cubicBezTo>
                  <a:pt x="2450" y="12551"/>
                  <a:pt x="2485" y="12534"/>
                  <a:pt x="2439" y="12526"/>
                </a:cubicBezTo>
                <a:cubicBezTo>
                  <a:pt x="2439" y="12567"/>
                  <a:pt x="2381" y="12559"/>
                  <a:pt x="2358" y="12591"/>
                </a:cubicBezTo>
                <a:cubicBezTo>
                  <a:pt x="2346" y="12559"/>
                  <a:pt x="2358" y="12551"/>
                  <a:pt x="2312" y="12534"/>
                </a:cubicBezTo>
                <a:cubicBezTo>
                  <a:pt x="2335" y="12542"/>
                  <a:pt x="2300" y="12510"/>
                  <a:pt x="2300" y="12494"/>
                </a:cubicBezTo>
                <a:cubicBezTo>
                  <a:pt x="2335" y="12494"/>
                  <a:pt x="2346" y="12469"/>
                  <a:pt x="2358" y="12453"/>
                </a:cubicBezTo>
                <a:cubicBezTo>
                  <a:pt x="2381" y="12477"/>
                  <a:pt x="2335" y="12494"/>
                  <a:pt x="2381" y="12494"/>
                </a:cubicBezTo>
                <a:cubicBezTo>
                  <a:pt x="2370" y="12477"/>
                  <a:pt x="2393" y="12477"/>
                  <a:pt x="2404" y="12469"/>
                </a:cubicBezTo>
                <a:cubicBezTo>
                  <a:pt x="2393" y="12453"/>
                  <a:pt x="2404" y="12445"/>
                  <a:pt x="2404" y="12437"/>
                </a:cubicBezTo>
                <a:cubicBezTo>
                  <a:pt x="2404" y="12437"/>
                  <a:pt x="2404" y="12429"/>
                  <a:pt x="2381" y="12421"/>
                </a:cubicBezTo>
                <a:cubicBezTo>
                  <a:pt x="2358" y="12437"/>
                  <a:pt x="2323" y="12453"/>
                  <a:pt x="2312" y="12477"/>
                </a:cubicBezTo>
                <a:cubicBezTo>
                  <a:pt x="2277" y="12477"/>
                  <a:pt x="2277" y="12461"/>
                  <a:pt x="2254" y="12461"/>
                </a:cubicBezTo>
                <a:cubicBezTo>
                  <a:pt x="2254" y="12469"/>
                  <a:pt x="2277" y="12477"/>
                  <a:pt x="2266" y="12494"/>
                </a:cubicBezTo>
                <a:cubicBezTo>
                  <a:pt x="2242" y="12486"/>
                  <a:pt x="2231" y="12469"/>
                  <a:pt x="2208" y="12469"/>
                </a:cubicBezTo>
                <a:cubicBezTo>
                  <a:pt x="2208" y="12502"/>
                  <a:pt x="2196" y="12494"/>
                  <a:pt x="2208" y="12518"/>
                </a:cubicBezTo>
                <a:cubicBezTo>
                  <a:pt x="2196" y="12510"/>
                  <a:pt x="2185" y="12502"/>
                  <a:pt x="2173" y="12494"/>
                </a:cubicBezTo>
                <a:cubicBezTo>
                  <a:pt x="2150" y="12510"/>
                  <a:pt x="2127" y="12534"/>
                  <a:pt x="2092" y="12542"/>
                </a:cubicBezTo>
                <a:cubicBezTo>
                  <a:pt x="2092" y="12542"/>
                  <a:pt x="2092" y="12551"/>
                  <a:pt x="2081" y="12551"/>
                </a:cubicBezTo>
                <a:cubicBezTo>
                  <a:pt x="2081" y="12526"/>
                  <a:pt x="2058" y="12534"/>
                  <a:pt x="2046" y="12526"/>
                </a:cubicBezTo>
                <a:cubicBezTo>
                  <a:pt x="2046" y="12526"/>
                  <a:pt x="2046" y="12534"/>
                  <a:pt x="2046" y="12534"/>
                </a:cubicBezTo>
                <a:cubicBezTo>
                  <a:pt x="2000" y="12510"/>
                  <a:pt x="2011" y="12542"/>
                  <a:pt x="1977" y="12518"/>
                </a:cubicBezTo>
                <a:cubicBezTo>
                  <a:pt x="2000" y="12534"/>
                  <a:pt x="2000" y="12551"/>
                  <a:pt x="1977" y="12542"/>
                </a:cubicBezTo>
                <a:cubicBezTo>
                  <a:pt x="1965" y="12518"/>
                  <a:pt x="1942" y="12494"/>
                  <a:pt x="1896" y="12486"/>
                </a:cubicBezTo>
                <a:cubicBezTo>
                  <a:pt x="1908" y="12469"/>
                  <a:pt x="1919" y="12453"/>
                  <a:pt x="1931" y="12429"/>
                </a:cubicBezTo>
                <a:cubicBezTo>
                  <a:pt x="1908" y="12429"/>
                  <a:pt x="1908" y="12396"/>
                  <a:pt x="1873" y="12396"/>
                </a:cubicBezTo>
                <a:cubicBezTo>
                  <a:pt x="1896" y="12453"/>
                  <a:pt x="1873" y="12469"/>
                  <a:pt x="1850" y="12494"/>
                </a:cubicBezTo>
                <a:lnTo>
                  <a:pt x="1852" y="12508"/>
                </a:lnTo>
                <a:lnTo>
                  <a:pt x="1792" y="12494"/>
                </a:lnTo>
                <a:cubicBezTo>
                  <a:pt x="1804" y="12510"/>
                  <a:pt x="1850" y="12534"/>
                  <a:pt x="1815" y="12542"/>
                </a:cubicBezTo>
                <a:cubicBezTo>
                  <a:pt x="1815" y="12526"/>
                  <a:pt x="1780" y="12502"/>
                  <a:pt x="1780" y="12526"/>
                </a:cubicBezTo>
                <a:cubicBezTo>
                  <a:pt x="1780" y="12551"/>
                  <a:pt x="1815" y="12551"/>
                  <a:pt x="1815" y="12583"/>
                </a:cubicBezTo>
                <a:cubicBezTo>
                  <a:pt x="1792" y="12583"/>
                  <a:pt x="1746" y="12542"/>
                  <a:pt x="1746" y="12559"/>
                </a:cubicBezTo>
                <a:cubicBezTo>
                  <a:pt x="1769" y="12567"/>
                  <a:pt x="1804" y="12616"/>
                  <a:pt x="1780" y="12624"/>
                </a:cubicBezTo>
                <a:cubicBezTo>
                  <a:pt x="1746" y="12616"/>
                  <a:pt x="1769" y="12599"/>
                  <a:pt x="1746" y="12591"/>
                </a:cubicBezTo>
                <a:cubicBezTo>
                  <a:pt x="1746" y="12616"/>
                  <a:pt x="1700" y="12567"/>
                  <a:pt x="1711" y="12591"/>
                </a:cubicBezTo>
                <a:lnTo>
                  <a:pt x="1695" y="12653"/>
                </a:lnTo>
                <a:lnTo>
                  <a:pt x="1677" y="12640"/>
                </a:lnTo>
                <a:cubicBezTo>
                  <a:pt x="1642" y="12721"/>
                  <a:pt x="1573" y="12729"/>
                  <a:pt x="1561" y="12835"/>
                </a:cubicBezTo>
                <a:cubicBezTo>
                  <a:pt x="1526" y="12827"/>
                  <a:pt x="1526" y="12843"/>
                  <a:pt x="1503" y="12835"/>
                </a:cubicBezTo>
                <a:cubicBezTo>
                  <a:pt x="1492" y="12778"/>
                  <a:pt x="1538" y="12746"/>
                  <a:pt x="1492" y="12681"/>
                </a:cubicBezTo>
                <a:cubicBezTo>
                  <a:pt x="1480" y="12672"/>
                  <a:pt x="1480" y="12672"/>
                  <a:pt x="1469" y="12672"/>
                </a:cubicBezTo>
                <a:cubicBezTo>
                  <a:pt x="1457" y="12737"/>
                  <a:pt x="1480" y="12843"/>
                  <a:pt x="1376" y="12819"/>
                </a:cubicBezTo>
                <a:cubicBezTo>
                  <a:pt x="1353" y="12867"/>
                  <a:pt x="1330" y="12941"/>
                  <a:pt x="1249" y="12916"/>
                </a:cubicBezTo>
                <a:cubicBezTo>
                  <a:pt x="1261" y="12932"/>
                  <a:pt x="1261" y="12941"/>
                  <a:pt x="1249" y="12949"/>
                </a:cubicBezTo>
                <a:cubicBezTo>
                  <a:pt x="1249" y="12924"/>
                  <a:pt x="1238" y="12916"/>
                  <a:pt x="1203" y="12908"/>
                </a:cubicBezTo>
                <a:cubicBezTo>
                  <a:pt x="1203" y="12916"/>
                  <a:pt x="1180" y="12916"/>
                  <a:pt x="1145" y="12908"/>
                </a:cubicBezTo>
                <a:cubicBezTo>
                  <a:pt x="1145" y="12924"/>
                  <a:pt x="1122" y="12924"/>
                  <a:pt x="1157" y="12941"/>
                </a:cubicBezTo>
                <a:cubicBezTo>
                  <a:pt x="1157" y="12932"/>
                  <a:pt x="1157" y="12916"/>
                  <a:pt x="1168" y="12916"/>
                </a:cubicBezTo>
                <a:cubicBezTo>
                  <a:pt x="1203" y="12957"/>
                  <a:pt x="1157" y="12965"/>
                  <a:pt x="1168" y="13005"/>
                </a:cubicBezTo>
                <a:cubicBezTo>
                  <a:pt x="1076" y="12941"/>
                  <a:pt x="1018" y="12989"/>
                  <a:pt x="960" y="12989"/>
                </a:cubicBezTo>
                <a:cubicBezTo>
                  <a:pt x="937" y="12957"/>
                  <a:pt x="880" y="12957"/>
                  <a:pt x="845" y="12949"/>
                </a:cubicBezTo>
                <a:cubicBezTo>
                  <a:pt x="764" y="12876"/>
                  <a:pt x="776" y="12778"/>
                  <a:pt x="810" y="12697"/>
                </a:cubicBezTo>
                <a:cubicBezTo>
                  <a:pt x="845" y="12721"/>
                  <a:pt x="822" y="12729"/>
                  <a:pt x="833" y="12746"/>
                </a:cubicBezTo>
                <a:cubicBezTo>
                  <a:pt x="880" y="12746"/>
                  <a:pt x="845" y="12689"/>
                  <a:pt x="891" y="12681"/>
                </a:cubicBezTo>
                <a:cubicBezTo>
                  <a:pt x="799" y="12583"/>
                  <a:pt x="983" y="12551"/>
                  <a:pt x="972" y="12486"/>
                </a:cubicBezTo>
                <a:cubicBezTo>
                  <a:pt x="1030" y="12494"/>
                  <a:pt x="1064" y="12453"/>
                  <a:pt x="1087" y="12412"/>
                </a:cubicBezTo>
                <a:cubicBezTo>
                  <a:pt x="1076" y="12412"/>
                  <a:pt x="1064" y="12404"/>
                  <a:pt x="1064" y="12396"/>
                </a:cubicBezTo>
                <a:cubicBezTo>
                  <a:pt x="1064" y="12396"/>
                  <a:pt x="1076" y="12396"/>
                  <a:pt x="1076" y="12396"/>
                </a:cubicBezTo>
                <a:cubicBezTo>
                  <a:pt x="1064" y="12396"/>
                  <a:pt x="1053" y="12396"/>
                  <a:pt x="1041" y="12380"/>
                </a:cubicBezTo>
                <a:cubicBezTo>
                  <a:pt x="1064" y="12348"/>
                  <a:pt x="1111" y="12339"/>
                  <a:pt x="1099" y="12291"/>
                </a:cubicBezTo>
                <a:cubicBezTo>
                  <a:pt x="1145" y="12283"/>
                  <a:pt x="1203" y="12242"/>
                  <a:pt x="1168" y="12209"/>
                </a:cubicBezTo>
                <a:cubicBezTo>
                  <a:pt x="1191" y="12193"/>
                  <a:pt x="1180" y="12218"/>
                  <a:pt x="1214" y="12226"/>
                </a:cubicBezTo>
                <a:lnTo>
                  <a:pt x="1241" y="12169"/>
                </a:lnTo>
                <a:lnTo>
                  <a:pt x="1238" y="12185"/>
                </a:lnTo>
                <a:cubicBezTo>
                  <a:pt x="1203" y="12169"/>
                  <a:pt x="1261" y="12177"/>
                  <a:pt x="1249" y="12153"/>
                </a:cubicBezTo>
                <a:lnTo>
                  <a:pt x="1241" y="12169"/>
                </a:lnTo>
                <a:lnTo>
                  <a:pt x="1249" y="12136"/>
                </a:lnTo>
                <a:cubicBezTo>
                  <a:pt x="1330" y="12120"/>
                  <a:pt x="1365" y="12071"/>
                  <a:pt x="1411" y="12023"/>
                </a:cubicBezTo>
                <a:cubicBezTo>
                  <a:pt x="1411" y="12023"/>
                  <a:pt x="1399" y="12023"/>
                  <a:pt x="1399" y="12014"/>
                </a:cubicBezTo>
                <a:cubicBezTo>
                  <a:pt x="1353" y="12039"/>
                  <a:pt x="1261" y="12055"/>
                  <a:pt x="1284" y="12104"/>
                </a:cubicBezTo>
                <a:cubicBezTo>
                  <a:pt x="1272" y="12071"/>
                  <a:pt x="1261" y="12055"/>
                  <a:pt x="1238" y="12047"/>
                </a:cubicBezTo>
                <a:lnTo>
                  <a:pt x="1282" y="12019"/>
                </a:lnTo>
                <a:lnTo>
                  <a:pt x="1318" y="12006"/>
                </a:lnTo>
                <a:lnTo>
                  <a:pt x="1318" y="11997"/>
                </a:lnTo>
                <a:lnTo>
                  <a:pt x="1342" y="11982"/>
                </a:lnTo>
                <a:cubicBezTo>
                  <a:pt x="1365" y="11982"/>
                  <a:pt x="1376" y="11982"/>
                  <a:pt x="1388" y="11974"/>
                </a:cubicBezTo>
                <a:cubicBezTo>
                  <a:pt x="1376" y="11966"/>
                  <a:pt x="1376" y="11958"/>
                  <a:pt x="1376" y="11949"/>
                </a:cubicBezTo>
                <a:cubicBezTo>
                  <a:pt x="1365" y="11949"/>
                  <a:pt x="1365" y="11949"/>
                  <a:pt x="1342" y="11941"/>
                </a:cubicBezTo>
                <a:cubicBezTo>
                  <a:pt x="1365" y="11966"/>
                  <a:pt x="1339" y="11970"/>
                  <a:pt x="1317" y="11974"/>
                </a:cubicBezTo>
                <a:lnTo>
                  <a:pt x="1318" y="11997"/>
                </a:lnTo>
                <a:lnTo>
                  <a:pt x="1282" y="12019"/>
                </a:lnTo>
                <a:lnTo>
                  <a:pt x="1203" y="12047"/>
                </a:lnTo>
                <a:cubicBezTo>
                  <a:pt x="1191" y="12023"/>
                  <a:pt x="1214" y="12023"/>
                  <a:pt x="1168" y="12014"/>
                </a:cubicBezTo>
                <a:cubicBezTo>
                  <a:pt x="1180" y="12031"/>
                  <a:pt x="1134" y="12014"/>
                  <a:pt x="1122" y="12014"/>
                </a:cubicBezTo>
                <a:cubicBezTo>
                  <a:pt x="1168" y="12031"/>
                  <a:pt x="1111" y="12031"/>
                  <a:pt x="1134" y="12063"/>
                </a:cubicBezTo>
                <a:cubicBezTo>
                  <a:pt x="1145" y="12055"/>
                  <a:pt x="1157" y="12055"/>
                  <a:pt x="1168" y="12071"/>
                </a:cubicBezTo>
                <a:cubicBezTo>
                  <a:pt x="1134" y="12079"/>
                  <a:pt x="1145" y="12112"/>
                  <a:pt x="1076" y="12104"/>
                </a:cubicBezTo>
                <a:cubicBezTo>
                  <a:pt x="1064" y="12088"/>
                  <a:pt x="1064" y="12071"/>
                  <a:pt x="1053" y="12071"/>
                </a:cubicBezTo>
                <a:cubicBezTo>
                  <a:pt x="1018" y="12088"/>
                  <a:pt x="1064" y="12104"/>
                  <a:pt x="1053" y="12136"/>
                </a:cubicBezTo>
                <a:cubicBezTo>
                  <a:pt x="972" y="12112"/>
                  <a:pt x="995" y="12161"/>
                  <a:pt x="903" y="12144"/>
                </a:cubicBezTo>
                <a:cubicBezTo>
                  <a:pt x="903" y="12169"/>
                  <a:pt x="845" y="12169"/>
                  <a:pt x="822" y="12177"/>
                </a:cubicBezTo>
                <a:cubicBezTo>
                  <a:pt x="822" y="12169"/>
                  <a:pt x="799" y="12153"/>
                  <a:pt x="787" y="12153"/>
                </a:cubicBezTo>
                <a:cubicBezTo>
                  <a:pt x="776" y="12169"/>
                  <a:pt x="695" y="12161"/>
                  <a:pt x="752" y="12185"/>
                </a:cubicBezTo>
                <a:cubicBezTo>
                  <a:pt x="718" y="12201"/>
                  <a:pt x="729" y="12177"/>
                  <a:pt x="683" y="12169"/>
                </a:cubicBezTo>
                <a:cubicBezTo>
                  <a:pt x="695" y="12193"/>
                  <a:pt x="649" y="12177"/>
                  <a:pt x="649" y="12193"/>
                </a:cubicBezTo>
                <a:cubicBezTo>
                  <a:pt x="683" y="12218"/>
                  <a:pt x="672" y="12193"/>
                  <a:pt x="706" y="12193"/>
                </a:cubicBezTo>
                <a:cubicBezTo>
                  <a:pt x="741" y="12209"/>
                  <a:pt x="706" y="12209"/>
                  <a:pt x="729" y="12234"/>
                </a:cubicBezTo>
                <a:cubicBezTo>
                  <a:pt x="695" y="12226"/>
                  <a:pt x="683" y="12234"/>
                  <a:pt x="695" y="12258"/>
                </a:cubicBezTo>
                <a:cubicBezTo>
                  <a:pt x="660" y="12242"/>
                  <a:pt x="637" y="12274"/>
                  <a:pt x="614" y="12242"/>
                </a:cubicBezTo>
                <a:cubicBezTo>
                  <a:pt x="625" y="12234"/>
                  <a:pt x="695" y="12258"/>
                  <a:pt x="660" y="12209"/>
                </a:cubicBezTo>
                <a:cubicBezTo>
                  <a:pt x="614" y="12226"/>
                  <a:pt x="614" y="12201"/>
                  <a:pt x="556" y="12193"/>
                </a:cubicBezTo>
                <a:cubicBezTo>
                  <a:pt x="591" y="12234"/>
                  <a:pt x="487" y="12209"/>
                  <a:pt x="498" y="12242"/>
                </a:cubicBezTo>
                <a:cubicBezTo>
                  <a:pt x="475" y="12218"/>
                  <a:pt x="510" y="12218"/>
                  <a:pt x="487" y="12193"/>
                </a:cubicBezTo>
                <a:cubicBezTo>
                  <a:pt x="545" y="12201"/>
                  <a:pt x="545" y="12177"/>
                  <a:pt x="556" y="12161"/>
                </a:cubicBezTo>
                <a:cubicBezTo>
                  <a:pt x="545" y="12161"/>
                  <a:pt x="521" y="12144"/>
                  <a:pt x="545" y="12144"/>
                </a:cubicBezTo>
                <a:cubicBezTo>
                  <a:pt x="579" y="12153"/>
                  <a:pt x="602" y="12096"/>
                  <a:pt x="591" y="12063"/>
                </a:cubicBezTo>
                <a:cubicBezTo>
                  <a:pt x="625" y="12063"/>
                  <a:pt x="625" y="12079"/>
                  <a:pt x="660" y="12071"/>
                </a:cubicBezTo>
                <a:cubicBezTo>
                  <a:pt x="660" y="12047"/>
                  <a:pt x="672" y="12031"/>
                  <a:pt x="695" y="12023"/>
                </a:cubicBezTo>
                <a:cubicBezTo>
                  <a:pt x="683" y="12023"/>
                  <a:pt x="683" y="12023"/>
                  <a:pt x="672" y="12014"/>
                </a:cubicBezTo>
                <a:cubicBezTo>
                  <a:pt x="718" y="11901"/>
                  <a:pt x="845" y="11860"/>
                  <a:pt x="856" y="11722"/>
                </a:cubicBezTo>
                <a:cubicBezTo>
                  <a:pt x="914" y="11722"/>
                  <a:pt x="926" y="11681"/>
                  <a:pt x="926" y="11633"/>
                </a:cubicBezTo>
                <a:cubicBezTo>
                  <a:pt x="983" y="11641"/>
                  <a:pt x="1018" y="11592"/>
                  <a:pt x="972" y="11535"/>
                </a:cubicBezTo>
                <a:cubicBezTo>
                  <a:pt x="960" y="11568"/>
                  <a:pt x="983" y="11625"/>
                  <a:pt x="937" y="11625"/>
                </a:cubicBezTo>
                <a:cubicBezTo>
                  <a:pt x="949" y="11576"/>
                  <a:pt x="937" y="11503"/>
                  <a:pt x="995" y="11495"/>
                </a:cubicBezTo>
                <a:cubicBezTo>
                  <a:pt x="960" y="11478"/>
                  <a:pt x="983" y="11446"/>
                  <a:pt x="995" y="11438"/>
                </a:cubicBezTo>
                <a:cubicBezTo>
                  <a:pt x="1007" y="11462"/>
                  <a:pt x="995" y="11495"/>
                  <a:pt x="1030" y="11519"/>
                </a:cubicBezTo>
                <a:cubicBezTo>
                  <a:pt x="1041" y="11486"/>
                  <a:pt x="983" y="11430"/>
                  <a:pt x="1007" y="11389"/>
                </a:cubicBezTo>
                <a:cubicBezTo>
                  <a:pt x="1030" y="11389"/>
                  <a:pt x="1030" y="11405"/>
                  <a:pt x="1053" y="11405"/>
                </a:cubicBezTo>
                <a:cubicBezTo>
                  <a:pt x="1064" y="11389"/>
                  <a:pt x="1064" y="11348"/>
                  <a:pt x="1099" y="11381"/>
                </a:cubicBezTo>
                <a:cubicBezTo>
                  <a:pt x="1087" y="11373"/>
                  <a:pt x="1099" y="11373"/>
                  <a:pt x="1099" y="11373"/>
                </a:cubicBezTo>
                <a:cubicBezTo>
                  <a:pt x="1076" y="11356"/>
                  <a:pt x="1076" y="11324"/>
                  <a:pt x="1053" y="11308"/>
                </a:cubicBezTo>
                <a:cubicBezTo>
                  <a:pt x="1041" y="11308"/>
                  <a:pt x="1041" y="11316"/>
                  <a:pt x="1041" y="11316"/>
                </a:cubicBezTo>
                <a:cubicBezTo>
                  <a:pt x="1041" y="11340"/>
                  <a:pt x="1064" y="11340"/>
                  <a:pt x="1053" y="11356"/>
                </a:cubicBezTo>
                <a:cubicBezTo>
                  <a:pt x="1007" y="11340"/>
                  <a:pt x="1064" y="11389"/>
                  <a:pt x="1030" y="11381"/>
                </a:cubicBezTo>
                <a:cubicBezTo>
                  <a:pt x="1007" y="11340"/>
                  <a:pt x="1041" y="11356"/>
                  <a:pt x="1030" y="11324"/>
                </a:cubicBezTo>
                <a:cubicBezTo>
                  <a:pt x="1007" y="11308"/>
                  <a:pt x="972" y="11300"/>
                  <a:pt x="960" y="11316"/>
                </a:cubicBezTo>
                <a:cubicBezTo>
                  <a:pt x="960" y="11291"/>
                  <a:pt x="949" y="11267"/>
                  <a:pt x="914" y="11259"/>
                </a:cubicBezTo>
                <a:cubicBezTo>
                  <a:pt x="937" y="11300"/>
                  <a:pt x="983" y="11405"/>
                  <a:pt x="914" y="11373"/>
                </a:cubicBezTo>
                <a:cubicBezTo>
                  <a:pt x="903" y="11389"/>
                  <a:pt x="903" y="11405"/>
                  <a:pt x="891" y="11413"/>
                </a:cubicBezTo>
                <a:cubicBezTo>
                  <a:pt x="903" y="11421"/>
                  <a:pt x="914" y="11421"/>
                  <a:pt x="926" y="11438"/>
                </a:cubicBezTo>
                <a:cubicBezTo>
                  <a:pt x="903" y="11430"/>
                  <a:pt x="880" y="11430"/>
                  <a:pt x="880" y="11446"/>
                </a:cubicBezTo>
                <a:cubicBezTo>
                  <a:pt x="856" y="11511"/>
                  <a:pt x="822" y="11576"/>
                  <a:pt x="776" y="11625"/>
                </a:cubicBezTo>
                <a:cubicBezTo>
                  <a:pt x="729" y="11673"/>
                  <a:pt x="672" y="11714"/>
                  <a:pt x="637" y="11754"/>
                </a:cubicBezTo>
                <a:cubicBezTo>
                  <a:pt x="614" y="11690"/>
                  <a:pt x="625" y="11681"/>
                  <a:pt x="614" y="11641"/>
                </a:cubicBezTo>
                <a:cubicBezTo>
                  <a:pt x="591" y="11657"/>
                  <a:pt x="568" y="11681"/>
                  <a:pt x="545" y="11706"/>
                </a:cubicBezTo>
                <a:cubicBezTo>
                  <a:pt x="533" y="11706"/>
                  <a:pt x="487" y="11681"/>
                  <a:pt x="487" y="11698"/>
                </a:cubicBezTo>
                <a:cubicBezTo>
                  <a:pt x="521" y="11738"/>
                  <a:pt x="429" y="11706"/>
                  <a:pt x="452" y="11754"/>
                </a:cubicBezTo>
                <a:cubicBezTo>
                  <a:pt x="406" y="11746"/>
                  <a:pt x="429" y="11771"/>
                  <a:pt x="394" y="11771"/>
                </a:cubicBezTo>
                <a:cubicBezTo>
                  <a:pt x="383" y="11746"/>
                  <a:pt x="406" y="11754"/>
                  <a:pt x="406" y="11730"/>
                </a:cubicBezTo>
                <a:cubicBezTo>
                  <a:pt x="383" y="11722"/>
                  <a:pt x="360" y="11706"/>
                  <a:pt x="337" y="11714"/>
                </a:cubicBezTo>
                <a:cubicBezTo>
                  <a:pt x="314" y="11633"/>
                  <a:pt x="337" y="11568"/>
                  <a:pt x="337" y="11495"/>
                </a:cubicBezTo>
                <a:cubicBezTo>
                  <a:pt x="348" y="11446"/>
                  <a:pt x="348" y="11340"/>
                  <a:pt x="406" y="11316"/>
                </a:cubicBezTo>
                <a:cubicBezTo>
                  <a:pt x="383" y="11226"/>
                  <a:pt x="441" y="11161"/>
                  <a:pt x="487" y="11105"/>
                </a:cubicBezTo>
                <a:cubicBezTo>
                  <a:pt x="475" y="11032"/>
                  <a:pt x="521" y="10991"/>
                  <a:pt x="568" y="10942"/>
                </a:cubicBezTo>
                <a:cubicBezTo>
                  <a:pt x="568" y="10950"/>
                  <a:pt x="579" y="10950"/>
                  <a:pt x="591" y="10958"/>
                </a:cubicBezTo>
                <a:cubicBezTo>
                  <a:pt x="579" y="10926"/>
                  <a:pt x="637" y="10910"/>
                  <a:pt x="591" y="10885"/>
                </a:cubicBezTo>
                <a:cubicBezTo>
                  <a:pt x="591" y="10885"/>
                  <a:pt x="591" y="10885"/>
                  <a:pt x="649" y="10902"/>
                </a:cubicBezTo>
                <a:cubicBezTo>
                  <a:pt x="683" y="10828"/>
                  <a:pt x="695" y="10747"/>
                  <a:pt x="649" y="10642"/>
                </a:cubicBezTo>
                <a:cubicBezTo>
                  <a:pt x="683" y="10633"/>
                  <a:pt x="695" y="10609"/>
                  <a:pt x="649" y="10568"/>
                </a:cubicBezTo>
                <a:cubicBezTo>
                  <a:pt x="787" y="10568"/>
                  <a:pt x="868" y="10512"/>
                  <a:pt x="880" y="10447"/>
                </a:cubicBezTo>
                <a:cubicBezTo>
                  <a:pt x="856" y="10439"/>
                  <a:pt x="880" y="10471"/>
                  <a:pt x="845" y="10463"/>
                </a:cubicBezTo>
                <a:cubicBezTo>
                  <a:pt x="822" y="10430"/>
                  <a:pt x="845" y="10430"/>
                  <a:pt x="810" y="10398"/>
                </a:cubicBezTo>
                <a:cubicBezTo>
                  <a:pt x="822" y="10390"/>
                  <a:pt x="845" y="10390"/>
                  <a:pt x="822" y="10357"/>
                </a:cubicBezTo>
                <a:cubicBezTo>
                  <a:pt x="868" y="10374"/>
                  <a:pt x="891" y="10365"/>
                  <a:pt x="891" y="10357"/>
                </a:cubicBezTo>
                <a:cubicBezTo>
                  <a:pt x="868" y="10341"/>
                  <a:pt x="856" y="10317"/>
                  <a:pt x="845" y="10292"/>
                </a:cubicBezTo>
                <a:cubicBezTo>
                  <a:pt x="983" y="10284"/>
                  <a:pt x="1064" y="10227"/>
                  <a:pt x="1076" y="10114"/>
                </a:cubicBezTo>
                <a:cubicBezTo>
                  <a:pt x="1145" y="10138"/>
                  <a:pt x="1087" y="10065"/>
                  <a:pt x="1111" y="10057"/>
                </a:cubicBezTo>
                <a:cubicBezTo>
                  <a:pt x="1030" y="10008"/>
                  <a:pt x="1145" y="9975"/>
                  <a:pt x="1030" y="9927"/>
                </a:cubicBezTo>
                <a:cubicBezTo>
                  <a:pt x="1226" y="9927"/>
                  <a:pt x="1180" y="9716"/>
                  <a:pt x="1284" y="9683"/>
                </a:cubicBezTo>
                <a:cubicBezTo>
                  <a:pt x="1261" y="9642"/>
                  <a:pt x="1284" y="9577"/>
                  <a:pt x="1318" y="9561"/>
                </a:cubicBezTo>
                <a:cubicBezTo>
                  <a:pt x="1307" y="9472"/>
                  <a:pt x="1365" y="9423"/>
                  <a:pt x="1422" y="9382"/>
                </a:cubicBezTo>
                <a:cubicBezTo>
                  <a:pt x="1411" y="9317"/>
                  <a:pt x="1446" y="9293"/>
                  <a:pt x="1434" y="9236"/>
                </a:cubicBezTo>
                <a:cubicBezTo>
                  <a:pt x="1457" y="9236"/>
                  <a:pt x="1492" y="9269"/>
                  <a:pt x="1492" y="9244"/>
                </a:cubicBezTo>
                <a:cubicBezTo>
                  <a:pt x="1434" y="9204"/>
                  <a:pt x="1480" y="9171"/>
                  <a:pt x="1492" y="9147"/>
                </a:cubicBezTo>
                <a:cubicBezTo>
                  <a:pt x="1492" y="9155"/>
                  <a:pt x="1503" y="9171"/>
                  <a:pt x="1515" y="9179"/>
                </a:cubicBezTo>
                <a:lnTo>
                  <a:pt x="1553" y="9115"/>
                </a:lnTo>
                <a:lnTo>
                  <a:pt x="1561" y="9179"/>
                </a:lnTo>
                <a:lnTo>
                  <a:pt x="1602" y="9179"/>
                </a:lnTo>
                <a:lnTo>
                  <a:pt x="1596" y="9236"/>
                </a:lnTo>
                <a:cubicBezTo>
                  <a:pt x="1561" y="9212"/>
                  <a:pt x="1619" y="9204"/>
                  <a:pt x="1607" y="9179"/>
                </a:cubicBezTo>
                <a:lnTo>
                  <a:pt x="1602" y="9179"/>
                </a:lnTo>
                <a:lnTo>
                  <a:pt x="1607" y="9139"/>
                </a:lnTo>
                <a:cubicBezTo>
                  <a:pt x="1746" y="9147"/>
                  <a:pt x="1665" y="9001"/>
                  <a:pt x="1780" y="8984"/>
                </a:cubicBezTo>
                <a:cubicBezTo>
                  <a:pt x="1769" y="8952"/>
                  <a:pt x="1804" y="8952"/>
                  <a:pt x="1757" y="8936"/>
                </a:cubicBezTo>
                <a:cubicBezTo>
                  <a:pt x="1804" y="8952"/>
                  <a:pt x="1780" y="8928"/>
                  <a:pt x="1792" y="8928"/>
                </a:cubicBezTo>
                <a:cubicBezTo>
                  <a:pt x="1804" y="8936"/>
                  <a:pt x="1804" y="8952"/>
                  <a:pt x="1815" y="8952"/>
                </a:cubicBezTo>
                <a:cubicBezTo>
                  <a:pt x="1804" y="8903"/>
                  <a:pt x="1861" y="8911"/>
                  <a:pt x="1850" y="8863"/>
                </a:cubicBezTo>
                <a:cubicBezTo>
                  <a:pt x="1838" y="8863"/>
                  <a:pt x="1815" y="8887"/>
                  <a:pt x="1804" y="8854"/>
                </a:cubicBezTo>
                <a:cubicBezTo>
                  <a:pt x="1873" y="8863"/>
                  <a:pt x="1815" y="8830"/>
                  <a:pt x="1838" y="8830"/>
                </a:cubicBezTo>
                <a:cubicBezTo>
                  <a:pt x="1850" y="8863"/>
                  <a:pt x="1861" y="8830"/>
                  <a:pt x="1896" y="8846"/>
                </a:cubicBezTo>
                <a:cubicBezTo>
                  <a:pt x="1908" y="8806"/>
                  <a:pt x="1931" y="8798"/>
                  <a:pt x="1908" y="8765"/>
                </a:cubicBezTo>
                <a:lnTo>
                  <a:pt x="1876" y="8749"/>
                </a:lnTo>
                <a:lnTo>
                  <a:pt x="1931" y="8757"/>
                </a:lnTo>
                <a:cubicBezTo>
                  <a:pt x="1954" y="8708"/>
                  <a:pt x="1977" y="8668"/>
                  <a:pt x="1988" y="8611"/>
                </a:cubicBezTo>
                <a:cubicBezTo>
                  <a:pt x="2000" y="8635"/>
                  <a:pt x="1954" y="8635"/>
                  <a:pt x="2000" y="8651"/>
                </a:cubicBezTo>
                <a:cubicBezTo>
                  <a:pt x="2023" y="8635"/>
                  <a:pt x="2023" y="8603"/>
                  <a:pt x="2023" y="8586"/>
                </a:cubicBezTo>
                <a:cubicBezTo>
                  <a:pt x="2023" y="8595"/>
                  <a:pt x="2035" y="8603"/>
                  <a:pt x="2046" y="8603"/>
                </a:cubicBezTo>
                <a:cubicBezTo>
                  <a:pt x="2023" y="8570"/>
                  <a:pt x="2069" y="8578"/>
                  <a:pt x="2058" y="8562"/>
                </a:cubicBezTo>
                <a:cubicBezTo>
                  <a:pt x="2058" y="8562"/>
                  <a:pt x="2046" y="8562"/>
                  <a:pt x="2035" y="8554"/>
                </a:cubicBezTo>
                <a:cubicBezTo>
                  <a:pt x="2092" y="8554"/>
                  <a:pt x="2035" y="8521"/>
                  <a:pt x="2046" y="8513"/>
                </a:cubicBezTo>
                <a:cubicBezTo>
                  <a:pt x="2058" y="8521"/>
                  <a:pt x="2069" y="8530"/>
                  <a:pt x="2092" y="8538"/>
                </a:cubicBezTo>
                <a:cubicBezTo>
                  <a:pt x="2139" y="8497"/>
                  <a:pt x="2185" y="8473"/>
                  <a:pt x="2173" y="8416"/>
                </a:cubicBezTo>
                <a:cubicBezTo>
                  <a:pt x="2196" y="8416"/>
                  <a:pt x="2242" y="8424"/>
                  <a:pt x="2196" y="8391"/>
                </a:cubicBezTo>
                <a:cubicBezTo>
                  <a:pt x="2219" y="8391"/>
                  <a:pt x="2231" y="8400"/>
                  <a:pt x="2242" y="8400"/>
                </a:cubicBezTo>
                <a:cubicBezTo>
                  <a:pt x="2219" y="8375"/>
                  <a:pt x="2254" y="8335"/>
                  <a:pt x="2312" y="8335"/>
                </a:cubicBezTo>
                <a:cubicBezTo>
                  <a:pt x="2300" y="8326"/>
                  <a:pt x="2300" y="8318"/>
                  <a:pt x="2289" y="8310"/>
                </a:cubicBezTo>
                <a:cubicBezTo>
                  <a:pt x="2335" y="8294"/>
                  <a:pt x="2370" y="8278"/>
                  <a:pt x="2393" y="8261"/>
                </a:cubicBezTo>
                <a:lnTo>
                  <a:pt x="2358" y="8245"/>
                </a:lnTo>
                <a:lnTo>
                  <a:pt x="2312" y="8205"/>
                </a:lnTo>
                <a:cubicBezTo>
                  <a:pt x="2300" y="8205"/>
                  <a:pt x="2346" y="8237"/>
                  <a:pt x="2323" y="8237"/>
                </a:cubicBezTo>
                <a:cubicBezTo>
                  <a:pt x="2300" y="8213"/>
                  <a:pt x="2277" y="8229"/>
                  <a:pt x="2254" y="8205"/>
                </a:cubicBezTo>
                <a:cubicBezTo>
                  <a:pt x="2242" y="8213"/>
                  <a:pt x="2254" y="8229"/>
                  <a:pt x="2300" y="8237"/>
                </a:cubicBezTo>
                <a:cubicBezTo>
                  <a:pt x="2254" y="8213"/>
                  <a:pt x="2323" y="8245"/>
                  <a:pt x="2346" y="8245"/>
                </a:cubicBezTo>
                <a:cubicBezTo>
                  <a:pt x="2346" y="8245"/>
                  <a:pt x="2335" y="8237"/>
                  <a:pt x="2346" y="8237"/>
                </a:cubicBezTo>
                <a:lnTo>
                  <a:pt x="2381" y="8261"/>
                </a:lnTo>
                <a:cubicBezTo>
                  <a:pt x="2370" y="8270"/>
                  <a:pt x="2335" y="8245"/>
                  <a:pt x="2300" y="8245"/>
                </a:cubicBezTo>
                <a:cubicBezTo>
                  <a:pt x="2312" y="8253"/>
                  <a:pt x="2300" y="8253"/>
                  <a:pt x="2312" y="8261"/>
                </a:cubicBezTo>
                <a:cubicBezTo>
                  <a:pt x="2335" y="8270"/>
                  <a:pt x="2335" y="8253"/>
                  <a:pt x="2358" y="8270"/>
                </a:cubicBezTo>
                <a:cubicBezTo>
                  <a:pt x="2323" y="8278"/>
                  <a:pt x="2346" y="8302"/>
                  <a:pt x="2289" y="8294"/>
                </a:cubicBezTo>
                <a:cubicBezTo>
                  <a:pt x="2289" y="8270"/>
                  <a:pt x="2266" y="8253"/>
                  <a:pt x="2266" y="8229"/>
                </a:cubicBezTo>
                <a:cubicBezTo>
                  <a:pt x="2254" y="8229"/>
                  <a:pt x="2254" y="8229"/>
                  <a:pt x="2242" y="8221"/>
                </a:cubicBezTo>
                <a:cubicBezTo>
                  <a:pt x="2231" y="8237"/>
                  <a:pt x="2242" y="8270"/>
                  <a:pt x="2231" y="8286"/>
                </a:cubicBezTo>
                <a:cubicBezTo>
                  <a:pt x="2208" y="8278"/>
                  <a:pt x="2196" y="8270"/>
                  <a:pt x="2185" y="8270"/>
                </a:cubicBezTo>
                <a:cubicBezTo>
                  <a:pt x="2196" y="8270"/>
                  <a:pt x="2185" y="8270"/>
                  <a:pt x="2185" y="8278"/>
                </a:cubicBezTo>
                <a:cubicBezTo>
                  <a:pt x="2196" y="8286"/>
                  <a:pt x="2208" y="8286"/>
                  <a:pt x="2219" y="8286"/>
                </a:cubicBezTo>
                <a:cubicBezTo>
                  <a:pt x="2219" y="8294"/>
                  <a:pt x="2219" y="8318"/>
                  <a:pt x="2173" y="8294"/>
                </a:cubicBezTo>
                <a:cubicBezTo>
                  <a:pt x="2185" y="8310"/>
                  <a:pt x="2242" y="8367"/>
                  <a:pt x="2173" y="8351"/>
                </a:cubicBezTo>
                <a:cubicBezTo>
                  <a:pt x="2173" y="8343"/>
                  <a:pt x="2150" y="8318"/>
                  <a:pt x="2139" y="8286"/>
                </a:cubicBezTo>
                <a:cubicBezTo>
                  <a:pt x="2115" y="8294"/>
                  <a:pt x="2162" y="8335"/>
                  <a:pt x="2104" y="8326"/>
                </a:cubicBezTo>
                <a:lnTo>
                  <a:pt x="2138" y="8343"/>
                </a:lnTo>
                <a:lnTo>
                  <a:pt x="2081" y="8326"/>
                </a:lnTo>
                <a:cubicBezTo>
                  <a:pt x="2115" y="8351"/>
                  <a:pt x="2092" y="8343"/>
                  <a:pt x="2046" y="8335"/>
                </a:cubicBezTo>
                <a:cubicBezTo>
                  <a:pt x="2081" y="8383"/>
                  <a:pt x="2011" y="8367"/>
                  <a:pt x="2023" y="8391"/>
                </a:cubicBezTo>
                <a:cubicBezTo>
                  <a:pt x="1965" y="8367"/>
                  <a:pt x="2023" y="8367"/>
                  <a:pt x="1965" y="8343"/>
                </a:cubicBezTo>
                <a:cubicBezTo>
                  <a:pt x="1919" y="8343"/>
                  <a:pt x="1977" y="8383"/>
                  <a:pt x="1884" y="8359"/>
                </a:cubicBezTo>
                <a:cubicBezTo>
                  <a:pt x="1908" y="8383"/>
                  <a:pt x="1873" y="8391"/>
                  <a:pt x="1861" y="8400"/>
                </a:cubicBezTo>
                <a:cubicBezTo>
                  <a:pt x="1873" y="8408"/>
                  <a:pt x="1896" y="8416"/>
                  <a:pt x="1908" y="8432"/>
                </a:cubicBezTo>
                <a:lnTo>
                  <a:pt x="1896" y="8432"/>
                </a:lnTo>
                <a:lnTo>
                  <a:pt x="1861" y="8408"/>
                </a:lnTo>
                <a:cubicBezTo>
                  <a:pt x="1850" y="8416"/>
                  <a:pt x="1838" y="8391"/>
                  <a:pt x="1815" y="8391"/>
                </a:cubicBezTo>
                <a:cubicBezTo>
                  <a:pt x="1850" y="8408"/>
                  <a:pt x="1850" y="8424"/>
                  <a:pt x="1804" y="8408"/>
                </a:cubicBezTo>
                <a:cubicBezTo>
                  <a:pt x="1804" y="8391"/>
                  <a:pt x="1769" y="8375"/>
                  <a:pt x="1792" y="8367"/>
                </a:cubicBezTo>
                <a:cubicBezTo>
                  <a:pt x="1780" y="8367"/>
                  <a:pt x="1780" y="8367"/>
                  <a:pt x="1769" y="8359"/>
                </a:cubicBezTo>
                <a:cubicBezTo>
                  <a:pt x="1746" y="8359"/>
                  <a:pt x="1780" y="8383"/>
                  <a:pt x="1734" y="8367"/>
                </a:cubicBezTo>
                <a:cubicBezTo>
                  <a:pt x="1734" y="8343"/>
                  <a:pt x="1780" y="8351"/>
                  <a:pt x="1769" y="8326"/>
                </a:cubicBezTo>
                <a:cubicBezTo>
                  <a:pt x="1757" y="8318"/>
                  <a:pt x="1734" y="8318"/>
                  <a:pt x="1723" y="8310"/>
                </a:cubicBezTo>
                <a:cubicBezTo>
                  <a:pt x="1757" y="8318"/>
                  <a:pt x="1723" y="8302"/>
                  <a:pt x="1769" y="8310"/>
                </a:cubicBezTo>
                <a:cubicBezTo>
                  <a:pt x="1780" y="8318"/>
                  <a:pt x="1780" y="8326"/>
                  <a:pt x="1792" y="8326"/>
                </a:cubicBezTo>
                <a:cubicBezTo>
                  <a:pt x="1804" y="8326"/>
                  <a:pt x="1792" y="8294"/>
                  <a:pt x="1757" y="8286"/>
                </a:cubicBezTo>
                <a:cubicBezTo>
                  <a:pt x="1792" y="8294"/>
                  <a:pt x="1780" y="8286"/>
                  <a:pt x="1815" y="8294"/>
                </a:cubicBezTo>
                <a:cubicBezTo>
                  <a:pt x="1850" y="8318"/>
                  <a:pt x="1780" y="8294"/>
                  <a:pt x="1815" y="8318"/>
                </a:cubicBezTo>
                <a:cubicBezTo>
                  <a:pt x="1850" y="8318"/>
                  <a:pt x="1838" y="8310"/>
                  <a:pt x="1908" y="8326"/>
                </a:cubicBezTo>
                <a:cubicBezTo>
                  <a:pt x="1896" y="8318"/>
                  <a:pt x="1896" y="8318"/>
                  <a:pt x="1908" y="8318"/>
                </a:cubicBezTo>
                <a:cubicBezTo>
                  <a:pt x="1873" y="8302"/>
                  <a:pt x="1884" y="8310"/>
                  <a:pt x="1861" y="8310"/>
                </a:cubicBezTo>
                <a:cubicBezTo>
                  <a:pt x="1850" y="8294"/>
                  <a:pt x="1838" y="8294"/>
                  <a:pt x="1827" y="8286"/>
                </a:cubicBezTo>
                <a:cubicBezTo>
                  <a:pt x="1804" y="8270"/>
                  <a:pt x="1827" y="8270"/>
                  <a:pt x="1815" y="8253"/>
                </a:cubicBezTo>
                <a:cubicBezTo>
                  <a:pt x="1769" y="8237"/>
                  <a:pt x="1792" y="8270"/>
                  <a:pt x="1757" y="8245"/>
                </a:cubicBezTo>
                <a:cubicBezTo>
                  <a:pt x="1780" y="8237"/>
                  <a:pt x="1792" y="8221"/>
                  <a:pt x="1827" y="8229"/>
                </a:cubicBezTo>
                <a:cubicBezTo>
                  <a:pt x="1804" y="8229"/>
                  <a:pt x="1827" y="8237"/>
                  <a:pt x="1838" y="8253"/>
                </a:cubicBezTo>
                <a:cubicBezTo>
                  <a:pt x="1896" y="8261"/>
                  <a:pt x="1873" y="8221"/>
                  <a:pt x="1919" y="8229"/>
                </a:cubicBezTo>
                <a:cubicBezTo>
                  <a:pt x="1908" y="8221"/>
                  <a:pt x="1896" y="8221"/>
                  <a:pt x="1873" y="8213"/>
                </a:cubicBezTo>
                <a:cubicBezTo>
                  <a:pt x="1838" y="8196"/>
                  <a:pt x="1861" y="8188"/>
                  <a:pt x="1861" y="8188"/>
                </a:cubicBezTo>
                <a:cubicBezTo>
                  <a:pt x="1942" y="8205"/>
                  <a:pt x="1931" y="8172"/>
                  <a:pt x="1931" y="8140"/>
                </a:cubicBezTo>
                <a:cubicBezTo>
                  <a:pt x="1942" y="8148"/>
                  <a:pt x="1919" y="8156"/>
                  <a:pt x="1954" y="8164"/>
                </a:cubicBezTo>
                <a:cubicBezTo>
                  <a:pt x="2000" y="8180"/>
                  <a:pt x="1942" y="8140"/>
                  <a:pt x="1965" y="8140"/>
                </a:cubicBezTo>
                <a:cubicBezTo>
                  <a:pt x="1977" y="8148"/>
                  <a:pt x="1988" y="8164"/>
                  <a:pt x="2011" y="8164"/>
                </a:cubicBezTo>
                <a:cubicBezTo>
                  <a:pt x="2000" y="8156"/>
                  <a:pt x="2000" y="8148"/>
                  <a:pt x="1988" y="8140"/>
                </a:cubicBezTo>
                <a:cubicBezTo>
                  <a:pt x="2058" y="8156"/>
                  <a:pt x="1965" y="8099"/>
                  <a:pt x="1977" y="8083"/>
                </a:cubicBezTo>
                <a:cubicBezTo>
                  <a:pt x="2046" y="8107"/>
                  <a:pt x="2035" y="8066"/>
                  <a:pt x="1977" y="8042"/>
                </a:cubicBezTo>
                <a:cubicBezTo>
                  <a:pt x="1977" y="8050"/>
                  <a:pt x="2011" y="8075"/>
                  <a:pt x="1965" y="8058"/>
                </a:cubicBezTo>
                <a:cubicBezTo>
                  <a:pt x="1988" y="8058"/>
                  <a:pt x="1931" y="8042"/>
                  <a:pt x="1931" y="8034"/>
                </a:cubicBezTo>
                <a:cubicBezTo>
                  <a:pt x="1954" y="8042"/>
                  <a:pt x="1977" y="8042"/>
                  <a:pt x="2000" y="8042"/>
                </a:cubicBezTo>
                <a:cubicBezTo>
                  <a:pt x="2035" y="8066"/>
                  <a:pt x="2023" y="8066"/>
                  <a:pt x="2035" y="8083"/>
                </a:cubicBezTo>
                <a:cubicBezTo>
                  <a:pt x="2081" y="8083"/>
                  <a:pt x="2104" y="8058"/>
                  <a:pt x="2069" y="8034"/>
                </a:cubicBezTo>
                <a:cubicBezTo>
                  <a:pt x="2081" y="8042"/>
                  <a:pt x="2115" y="8042"/>
                  <a:pt x="2127" y="8042"/>
                </a:cubicBezTo>
                <a:cubicBezTo>
                  <a:pt x="2058" y="8010"/>
                  <a:pt x="2150" y="8034"/>
                  <a:pt x="2139" y="8018"/>
                </a:cubicBezTo>
                <a:cubicBezTo>
                  <a:pt x="2127" y="8010"/>
                  <a:pt x="2081" y="7977"/>
                  <a:pt x="2092" y="7977"/>
                </a:cubicBezTo>
                <a:cubicBezTo>
                  <a:pt x="2115" y="7993"/>
                  <a:pt x="2139" y="8002"/>
                  <a:pt x="2173" y="8010"/>
                </a:cubicBezTo>
                <a:cubicBezTo>
                  <a:pt x="2139" y="7977"/>
                  <a:pt x="2231" y="8018"/>
                  <a:pt x="2185" y="7977"/>
                </a:cubicBezTo>
                <a:cubicBezTo>
                  <a:pt x="2173" y="7985"/>
                  <a:pt x="2162" y="7977"/>
                  <a:pt x="2139" y="7961"/>
                </a:cubicBezTo>
                <a:cubicBezTo>
                  <a:pt x="2162" y="7961"/>
                  <a:pt x="2162" y="7937"/>
                  <a:pt x="2196" y="7969"/>
                </a:cubicBezTo>
                <a:cubicBezTo>
                  <a:pt x="2185" y="7945"/>
                  <a:pt x="2173" y="7912"/>
                  <a:pt x="2219" y="7912"/>
                </a:cubicBezTo>
                <a:cubicBezTo>
                  <a:pt x="2219" y="7912"/>
                  <a:pt x="2208" y="7904"/>
                  <a:pt x="2196" y="7896"/>
                </a:cubicBezTo>
                <a:cubicBezTo>
                  <a:pt x="2231" y="7896"/>
                  <a:pt x="2231" y="7920"/>
                  <a:pt x="2254" y="7920"/>
                </a:cubicBezTo>
                <a:cubicBezTo>
                  <a:pt x="2266" y="7904"/>
                  <a:pt x="2231" y="7880"/>
                  <a:pt x="2254" y="7872"/>
                </a:cubicBezTo>
                <a:cubicBezTo>
                  <a:pt x="2219" y="7863"/>
                  <a:pt x="2254" y="7880"/>
                  <a:pt x="2219" y="7872"/>
                </a:cubicBezTo>
                <a:cubicBezTo>
                  <a:pt x="2242" y="7863"/>
                  <a:pt x="2208" y="7831"/>
                  <a:pt x="2254" y="7847"/>
                </a:cubicBezTo>
                <a:cubicBezTo>
                  <a:pt x="2242" y="7847"/>
                  <a:pt x="2242" y="7855"/>
                  <a:pt x="2266" y="7863"/>
                </a:cubicBezTo>
                <a:cubicBezTo>
                  <a:pt x="2277" y="7855"/>
                  <a:pt x="2300" y="7855"/>
                  <a:pt x="2277" y="7831"/>
                </a:cubicBezTo>
                <a:cubicBezTo>
                  <a:pt x="2231" y="7807"/>
                  <a:pt x="2266" y="7815"/>
                  <a:pt x="2254" y="7798"/>
                </a:cubicBezTo>
                <a:cubicBezTo>
                  <a:pt x="2231" y="7790"/>
                  <a:pt x="2231" y="7798"/>
                  <a:pt x="2196" y="7790"/>
                </a:cubicBezTo>
                <a:cubicBezTo>
                  <a:pt x="2208" y="7798"/>
                  <a:pt x="2185" y="7798"/>
                  <a:pt x="2208" y="7815"/>
                </a:cubicBezTo>
                <a:cubicBezTo>
                  <a:pt x="2092" y="7774"/>
                  <a:pt x="2196" y="7863"/>
                  <a:pt x="2092" y="7839"/>
                </a:cubicBezTo>
                <a:cubicBezTo>
                  <a:pt x="2115" y="7863"/>
                  <a:pt x="2035" y="7847"/>
                  <a:pt x="2069" y="7880"/>
                </a:cubicBezTo>
                <a:cubicBezTo>
                  <a:pt x="2035" y="7888"/>
                  <a:pt x="2000" y="7896"/>
                  <a:pt x="1988" y="7920"/>
                </a:cubicBezTo>
                <a:cubicBezTo>
                  <a:pt x="1977" y="7912"/>
                  <a:pt x="1954" y="7912"/>
                  <a:pt x="1931" y="7896"/>
                </a:cubicBezTo>
                <a:cubicBezTo>
                  <a:pt x="1931" y="7904"/>
                  <a:pt x="1896" y="7896"/>
                  <a:pt x="1919" y="7912"/>
                </a:cubicBezTo>
                <a:cubicBezTo>
                  <a:pt x="1884" y="7904"/>
                  <a:pt x="1861" y="7896"/>
                  <a:pt x="1827" y="7880"/>
                </a:cubicBezTo>
                <a:cubicBezTo>
                  <a:pt x="1838" y="7896"/>
                  <a:pt x="1861" y="7912"/>
                  <a:pt x="1884" y="7920"/>
                </a:cubicBezTo>
                <a:cubicBezTo>
                  <a:pt x="1861" y="7928"/>
                  <a:pt x="1827" y="7920"/>
                  <a:pt x="1815" y="7912"/>
                </a:cubicBezTo>
                <a:cubicBezTo>
                  <a:pt x="1838" y="7928"/>
                  <a:pt x="1850" y="7937"/>
                  <a:pt x="1827" y="7937"/>
                </a:cubicBezTo>
                <a:cubicBezTo>
                  <a:pt x="1792" y="7920"/>
                  <a:pt x="1804" y="7912"/>
                  <a:pt x="1769" y="7896"/>
                </a:cubicBezTo>
                <a:cubicBezTo>
                  <a:pt x="1769" y="7912"/>
                  <a:pt x="1792" y="7928"/>
                  <a:pt x="1734" y="7912"/>
                </a:cubicBezTo>
                <a:cubicBezTo>
                  <a:pt x="1746" y="7920"/>
                  <a:pt x="1734" y="7920"/>
                  <a:pt x="1746" y="7928"/>
                </a:cubicBezTo>
                <a:cubicBezTo>
                  <a:pt x="1769" y="7937"/>
                  <a:pt x="1792" y="7953"/>
                  <a:pt x="1815" y="7969"/>
                </a:cubicBezTo>
                <a:cubicBezTo>
                  <a:pt x="1780" y="7961"/>
                  <a:pt x="1792" y="7953"/>
                  <a:pt x="1757" y="7945"/>
                </a:cubicBezTo>
                <a:cubicBezTo>
                  <a:pt x="1769" y="7969"/>
                  <a:pt x="1711" y="7953"/>
                  <a:pt x="1711" y="7969"/>
                </a:cubicBezTo>
                <a:cubicBezTo>
                  <a:pt x="1688" y="7945"/>
                  <a:pt x="1688" y="7945"/>
                  <a:pt x="1642" y="7928"/>
                </a:cubicBezTo>
                <a:cubicBezTo>
                  <a:pt x="1665" y="7937"/>
                  <a:pt x="1630" y="7912"/>
                  <a:pt x="1630" y="7904"/>
                </a:cubicBezTo>
                <a:cubicBezTo>
                  <a:pt x="1653" y="7904"/>
                  <a:pt x="1653" y="7896"/>
                  <a:pt x="1653" y="7888"/>
                </a:cubicBezTo>
                <a:cubicBezTo>
                  <a:pt x="1688" y="7904"/>
                  <a:pt x="1653" y="7904"/>
                  <a:pt x="1688" y="7912"/>
                </a:cubicBezTo>
                <a:cubicBezTo>
                  <a:pt x="1653" y="7888"/>
                  <a:pt x="1746" y="7920"/>
                  <a:pt x="1688" y="7888"/>
                </a:cubicBezTo>
                <a:cubicBezTo>
                  <a:pt x="1734" y="7896"/>
                  <a:pt x="1757" y="7888"/>
                  <a:pt x="1792" y="7880"/>
                </a:cubicBezTo>
                <a:cubicBezTo>
                  <a:pt x="1780" y="7872"/>
                  <a:pt x="1769" y="7863"/>
                  <a:pt x="1757" y="7863"/>
                </a:cubicBezTo>
                <a:cubicBezTo>
                  <a:pt x="1769" y="7863"/>
                  <a:pt x="1780" y="7863"/>
                  <a:pt x="1757" y="7855"/>
                </a:cubicBezTo>
                <a:cubicBezTo>
                  <a:pt x="1792" y="7855"/>
                  <a:pt x="1792" y="7872"/>
                  <a:pt x="1815" y="7872"/>
                </a:cubicBezTo>
                <a:cubicBezTo>
                  <a:pt x="1838" y="7880"/>
                  <a:pt x="1815" y="7863"/>
                  <a:pt x="1780" y="7847"/>
                </a:cubicBezTo>
                <a:cubicBezTo>
                  <a:pt x="1804" y="7847"/>
                  <a:pt x="1815" y="7855"/>
                  <a:pt x="1838" y="7863"/>
                </a:cubicBezTo>
                <a:cubicBezTo>
                  <a:pt x="1861" y="7847"/>
                  <a:pt x="1815" y="7823"/>
                  <a:pt x="1884" y="7839"/>
                </a:cubicBezTo>
                <a:cubicBezTo>
                  <a:pt x="1873" y="7831"/>
                  <a:pt x="1850" y="7831"/>
                  <a:pt x="1838" y="7815"/>
                </a:cubicBezTo>
                <a:cubicBezTo>
                  <a:pt x="1873" y="7815"/>
                  <a:pt x="1873" y="7815"/>
                  <a:pt x="1838" y="7807"/>
                </a:cubicBezTo>
                <a:cubicBezTo>
                  <a:pt x="1838" y="7798"/>
                  <a:pt x="1873" y="7807"/>
                  <a:pt x="1873" y="7798"/>
                </a:cubicBezTo>
                <a:cubicBezTo>
                  <a:pt x="1850" y="7758"/>
                  <a:pt x="1942" y="7774"/>
                  <a:pt x="1954" y="7766"/>
                </a:cubicBezTo>
                <a:lnTo>
                  <a:pt x="1908" y="7733"/>
                </a:lnTo>
                <a:cubicBezTo>
                  <a:pt x="1908" y="7733"/>
                  <a:pt x="1884" y="7725"/>
                  <a:pt x="1873" y="7709"/>
                </a:cubicBezTo>
                <a:lnTo>
                  <a:pt x="1908" y="7733"/>
                </a:lnTo>
                <a:lnTo>
                  <a:pt x="1850" y="7717"/>
                </a:lnTo>
                <a:cubicBezTo>
                  <a:pt x="1815" y="7742"/>
                  <a:pt x="1780" y="7766"/>
                  <a:pt x="1711" y="7774"/>
                </a:cubicBezTo>
                <a:cubicBezTo>
                  <a:pt x="1677" y="7750"/>
                  <a:pt x="1711" y="7758"/>
                  <a:pt x="1711" y="7742"/>
                </a:cubicBezTo>
                <a:cubicBezTo>
                  <a:pt x="1677" y="7725"/>
                  <a:pt x="1665" y="7742"/>
                  <a:pt x="1642" y="7725"/>
                </a:cubicBezTo>
                <a:cubicBezTo>
                  <a:pt x="1665" y="7725"/>
                  <a:pt x="1677" y="7725"/>
                  <a:pt x="1688" y="7733"/>
                </a:cubicBezTo>
                <a:lnTo>
                  <a:pt x="1680" y="7727"/>
                </a:lnTo>
                <a:lnTo>
                  <a:pt x="1746" y="7750"/>
                </a:lnTo>
                <a:cubicBezTo>
                  <a:pt x="1677" y="7725"/>
                  <a:pt x="1757" y="7750"/>
                  <a:pt x="1734" y="7725"/>
                </a:cubicBezTo>
                <a:cubicBezTo>
                  <a:pt x="1700" y="7717"/>
                  <a:pt x="1688" y="7693"/>
                  <a:pt x="1688" y="7693"/>
                </a:cubicBezTo>
                <a:cubicBezTo>
                  <a:pt x="1723" y="7685"/>
                  <a:pt x="1711" y="7620"/>
                  <a:pt x="1780" y="7636"/>
                </a:cubicBezTo>
                <a:cubicBezTo>
                  <a:pt x="1757" y="7620"/>
                  <a:pt x="1734" y="7620"/>
                  <a:pt x="1723" y="7612"/>
                </a:cubicBezTo>
                <a:lnTo>
                  <a:pt x="1814" y="7612"/>
                </a:lnTo>
                <a:lnTo>
                  <a:pt x="1816" y="7613"/>
                </a:lnTo>
                <a:lnTo>
                  <a:pt x="1827" y="7644"/>
                </a:lnTo>
                <a:cubicBezTo>
                  <a:pt x="1827" y="7636"/>
                  <a:pt x="1815" y="7628"/>
                  <a:pt x="1804" y="7628"/>
                </a:cubicBezTo>
                <a:cubicBezTo>
                  <a:pt x="1815" y="7636"/>
                  <a:pt x="1815" y="7652"/>
                  <a:pt x="1838" y="7660"/>
                </a:cubicBezTo>
                <a:cubicBezTo>
                  <a:pt x="1832" y="7656"/>
                  <a:pt x="1850" y="7652"/>
                  <a:pt x="1856" y="7644"/>
                </a:cubicBezTo>
                <a:lnTo>
                  <a:pt x="1816" y="7613"/>
                </a:lnTo>
                <a:lnTo>
                  <a:pt x="1815" y="7612"/>
                </a:lnTo>
                <a:lnTo>
                  <a:pt x="1814" y="7612"/>
                </a:lnTo>
                <a:lnTo>
                  <a:pt x="1804" y="7603"/>
                </a:lnTo>
                <a:cubicBezTo>
                  <a:pt x="1827" y="7603"/>
                  <a:pt x="1815" y="7587"/>
                  <a:pt x="1838" y="7587"/>
                </a:cubicBezTo>
                <a:cubicBezTo>
                  <a:pt x="1873" y="7603"/>
                  <a:pt x="1850" y="7612"/>
                  <a:pt x="1884" y="7628"/>
                </a:cubicBezTo>
                <a:cubicBezTo>
                  <a:pt x="1919" y="7628"/>
                  <a:pt x="1861" y="7587"/>
                  <a:pt x="1884" y="7595"/>
                </a:cubicBezTo>
                <a:cubicBezTo>
                  <a:pt x="1804" y="7563"/>
                  <a:pt x="1896" y="7563"/>
                  <a:pt x="1838" y="7538"/>
                </a:cubicBezTo>
                <a:cubicBezTo>
                  <a:pt x="1873" y="7547"/>
                  <a:pt x="1861" y="7547"/>
                  <a:pt x="1884" y="7555"/>
                </a:cubicBezTo>
                <a:cubicBezTo>
                  <a:pt x="1908" y="7563"/>
                  <a:pt x="1919" y="7555"/>
                  <a:pt x="1884" y="7538"/>
                </a:cubicBezTo>
                <a:cubicBezTo>
                  <a:pt x="1931" y="7547"/>
                  <a:pt x="1884" y="7522"/>
                  <a:pt x="1931" y="7547"/>
                </a:cubicBezTo>
                <a:cubicBezTo>
                  <a:pt x="1931" y="7530"/>
                  <a:pt x="1931" y="7522"/>
                  <a:pt x="1884" y="7506"/>
                </a:cubicBezTo>
                <a:cubicBezTo>
                  <a:pt x="1884" y="7490"/>
                  <a:pt x="1942" y="7530"/>
                  <a:pt x="1942" y="7514"/>
                </a:cubicBezTo>
                <a:cubicBezTo>
                  <a:pt x="1908" y="7498"/>
                  <a:pt x="1884" y="7490"/>
                  <a:pt x="1919" y="7482"/>
                </a:cubicBezTo>
                <a:cubicBezTo>
                  <a:pt x="1942" y="7490"/>
                  <a:pt x="1942" y="7482"/>
                  <a:pt x="1954" y="7482"/>
                </a:cubicBezTo>
                <a:cubicBezTo>
                  <a:pt x="2000" y="7498"/>
                  <a:pt x="1942" y="7498"/>
                  <a:pt x="1988" y="7514"/>
                </a:cubicBezTo>
                <a:cubicBezTo>
                  <a:pt x="2023" y="7506"/>
                  <a:pt x="2000" y="7482"/>
                  <a:pt x="1942" y="7465"/>
                </a:cubicBezTo>
                <a:cubicBezTo>
                  <a:pt x="1988" y="7482"/>
                  <a:pt x="2046" y="7482"/>
                  <a:pt x="1977" y="7457"/>
                </a:cubicBezTo>
                <a:cubicBezTo>
                  <a:pt x="1988" y="7449"/>
                  <a:pt x="2000" y="7465"/>
                  <a:pt x="2023" y="7465"/>
                </a:cubicBezTo>
                <a:cubicBezTo>
                  <a:pt x="2023" y="7433"/>
                  <a:pt x="2069" y="7441"/>
                  <a:pt x="2058" y="7400"/>
                </a:cubicBezTo>
                <a:cubicBezTo>
                  <a:pt x="2081" y="7400"/>
                  <a:pt x="2092" y="7417"/>
                  <a:pt x="2115" y="7425"/>
                </a:cubicBezTo>
                <a:cubicBezTo>
                  <a:pt x="2115" y="7400"/>
                  <a:pt x="2069" y="7368"/>
                  <a:pt x="2127" y="7392"/>
                </a:cubicBezTo>
                <a:cubicBezTo>
                  <a:pt x="2104" y="7368"/>
                  <a:pt x="2139" y="7376"/>
                  <a:pt x="2115" y="7360"/>
                </a:cubicBezTo>
                <a:cubicBezTo>
                  <a:pt x="2127" y="7368"/>
                  <a:pt x="2139" y="7368"/>
                  <a:pt x="2150" y="7376"/>
                </a:cubicBezTo>
                <a:cubicBezTo>
                  <a:pt x="2139" y="7360"/>
                  <a:pt x="2104" y="7303"/>
                  <a:pt x="2173" y="7335"/>
                </a:cubicBezTo>
                <a:cubicBezTo>
                  <a:pt x="2150" y="7311"/>
                  <a:pt x="2139" y="7295"/>
                  <a:pt x="2115" y="7270"/>
                </a:cubicBezTo>
                <a:cubicBezTo>
                  <a:pt x="2208" y="7295"/>
                  <a:pt x="2150" y="7222"/>
                  <a:pt x="2219" y="7262"/>
                </a:cubicBezTo>
                <a:cubicBezTo>
                  <a:pt x="2254" y="7262"/>
                  <a:pt x="2173" y="7238"/>
                  <a:pt x="2231" y="7246"/>
                </a:cubicBezTo>
                <a:cubicBezTo>
                  <a:pt x="2266" y="7254"/>
                  <a:pt x="2208" y="7254"/>
                  <a:pt x="2254" y="7270"/>
                </a:cubicBezTo>
                <a:lnTo>
                  <a:pt x="2243" y="7231"/>
                </a:lnTo>
                <a:lnTo>
                  <a:pt x="2289" y="7222"/>
                </a:lnTo>
                <a:cubicBezTo>
                  <a:pt x="2277" y="7205"/>
                  <a:pt x="2254" y="7205"/>
                  <a:pt x="2242" y="7189"/>
                </a:cubicBezTo>
                <a:cubicBezTo>
                  <a:pt x="2289" y="7197"/>
                  <a:pt x="2254" y="7189"/>
                  <a:pt x="2266" y="7181"/>
                </a:cubicBezTo>
                <a:cubicBezTo>
                  <a:pt x="2242" y="7181"/>
                  <a:pt x="2219" y="7173"/>
                  <a:pt x="2208" y="7165"/>
                </a:cubicBezTo>
                <a:cubicBezTo>
                  <a:pt x="2219" y="7181"/>
                  <a:pt x="2219" y="7189"/>
                  <a:pt x="2162" y="7181"/>
                </a:cubicBezTo>
                <a:cubicBezTo>
                  <a:pt x="2150" y="7165"/>
                  <a:pt x="2196" y="7173"/>
                  <a:pt x="2173" y="7157"/>
                </a:cubicBezTo>
                <a:cubicBezTo>
                  <a:pt x="2208" y="7157"/>
                  <a:pt x="2277" y="7189"/>
                  <a:pt x="2266" y="7165"/>
                </a:cubicBezTo>
                <a:lnTo>
                  <a:pt x="2221" y="7140"/>
                </a:lnTo>
                <a:lnTo>
                  <a:pt x="2231" y="7132"/>
                </a:lnTo>
                <a:cubicBezTo>
                  <a:pt x="2242" y="7149"/>
                  <a:pt x="2266" y="7165"/>
                  <a:pt x="2289" y="7173"/>
                </a:cubicBezTo>
                <a:cubicBezTo>
                  <a:pt x="2289" y="7157"/>
                  <a:pt x="2312" y="7181"/>
                  <a:pt x="2346" y="7189"/>
                </a:cubicBezTo>
                <a:cubicBezTo>
                  <a:pt x="2370" y="7189"/>
                  <a:pt x="2323" y="7173"/>
                  <a:pt x="2312" y="7157"/>
                </a:cubicBezTo>
                <a:cubicBezTo>
                  <a:pt x="2358" y="7157"/>
                  <a:pt x="2393" y="7140"/>
                  <a:pt x="2312" y="7108"/>
                </a:cubicBezTo>
                <a:cubicBezTo>
                  <a:pt x="2358" y="7108"/>
                  <a:pt x="2370" y="7140"/>
                  <a:pt x="2404" y="7149"/>
                </a:cubicBezTo>
                <a:cubicBezTo>
                  <a:pt x="2381" y="7132"/>
                  <a:pt x="2370" y="7116"/>
                  <a:pt x="2335" y="7100"/>
                </a:cubicBezTo>
                <a:cubicBezTo>
                  <a:pt x="2370" y="7100"/>
                  <a:pt x="2381" y="7100"/>
                  <a:pt x="2358" y="7075"/>
                </a:cubicBezTo>
                <a:cubicBezTo>
                  <a:pt x="2393" y="7084"/>
                  <a:pt x="2404" y="7108"/>
                  <a:pt x="2439" y="7108"/>
                </a:cubicBezTo>
                <a:cubicBezTo>
                  <a:pt x="2427" y="7100"/>
                  <a:pt x="2416" y="7084"/>
                  <a:pt x="2404" y="7075"/>
                </a:cubicBezTo>
                <a:cubicBezTo>
                  <a:pt x="2450" y="7100"/>
                  <a:pt x="2439" y="7075"/>
                  <a:pt x="2474" y="7084"/>
                </a:cubicBezTo>
                <a:cubicBezTo>
                  <a:pt x="2474" y="7075"/>
                  <a:pt x="2462" y="7067"/>
                  <a:pt x="2450" y="7059"/>
                </a:cubicBezTo>
                <a:cubicBezTo>
                  <a:pt x="2485" y="7067"/>
                  <a:pt x="2508" y="7051"/>
                  <a:pt x="2450" y="7010"/>
                </a:cubicBezTo>
                <a:cubicBezTo>
                  <a:pt x="2485" y="7035"/>
                  <a:pt x="2497" y="7019"/>
                  <a:pt x="2462" y="6994"/>
                </a:cubicBezTo>
                <a:cubicBezTo>
                  <a:pt x="2554" y="7019"/>
                  <a:pt x="2474" y="6978"/>
                  <a:pt x="2520" y="6978"/>
                </a:cubicBezTo>
                <a:cubicBezTo>
                  <a:pt x="2485" y="6962"/>
                  <a:pt x="2520" y="6978"/>
                  <a:pt x="2520" y="6970"/>
                </a:cubicBezTo>
                <a:cubicBezTo>
                  <a:pt x="2497" y="6962"/>
                  <a:pt x="2485" y="6962"/>
                  <a:pt x="2474" y="6954"/>
                </a:cubicBezTo>
                <a:cubicBezTo>
                  <a:pt x="2474" y="6945"/>
                  <a:pt x="2450" y="6929"/>
                  <a:pt x="2485" y="6929"/>
                </a:cubicBezTo>
                <a:cubicBezTo>
                  <a:pt x="2497" y="6945"/>
                  <a:pt x="2474" y="6945"/>
                  <a:pt x="2520" y="6962"/>
                </a:cubicBezTo>
                <a:cubicBezTo>
                  <a:pt x="2508" y="6937"/>
                  <a:pt x="2601" y="6962"/>
                  <a:pt x="2601" y="6945"/>
                </a:cubicBezTo>
                <a:cubicBezTo>
                  <a:pt x="2601" y="6929"/>
                  <a:pt x="2577" y="6921"/>
                  <a:pt x="2543" y="6905"/>
                </a:cubicBezTo>
                <a:cubicBezTo>
                  <a:pt x="2497" y="6905"/>
                  <a:pt x="2601" y="6937"/>
                  <a:pt x="2554" y="6937"/>
                </a:cubicBezTo>
                <a:cubicBezTo>
                  <a:pt x="2531" y="6921"/>
                  <a:pt x="2497" y="6913"/>
                  <a:pt x="2462" y="6897"/>
                </a:cubicBezTo>
                <a:cubicBezTo>
                  <a:pt x="2520" y="6913"/>
                  <a:pt x="2520" y="6897"/>
                  <a:pt x="2543" y="6897"/>
                </a:cubicBezTo>
                <a:cubicBezTo>
                  <a:pt x="2566" y="6913"/>
                  <a:pt x="2589" y="6929"/>
                  <a:pt x="2624" y="6929"/>
                </a:cubicBezTo>
                <a:cubicBezTo>
                  <a:pt x="2612" y="6921"/>
                  <a:pt x="2566" y="6905"/>
                  <a:pt x="2589" y="6905"/>
                </a:cubicBezTo>
                <a:cubicBezTo>
                  <a:pt x="2601" y="6913"/>
                  <a:pt x="2612" y="6921"/>
                  <a:pt x="2624" y="6921"/>
                </a:cubicBezTo>
                <a:cubicBezTo>
                  <a:pt x="2635" y="6913"/>
                  <a:pt x="2624" y="6897"/>
                  <a:pt x="2624" y="6889"/>
                </a:cubicBezTo>
                <a:cubicBezTo>
                  <a:pt x="2705" y="6913"/>
                  <a:pt x="2670" y="6864"/>
                  <a:pt x="2705" y="6864"/>
                </a:cubicBezTo>
                <a:cubicBezTo>
                  <a:pt x="2693" y="6864"/>
                  <a:pt x="2681" y="6856"/>
                  <a:pt x="2670" y="6848"/>
                </a:cubicBezTo>
                <a:cubicBezTo>
                  <a:pt x="2681" y="6848"/>
                  <a:pt x="2705" y="6848"/>
                  <a:pt x="2670" y="6832"/>
                </a:cubicBezTo>
                <a:cubicBezTo>
                  <a:pt x="2762" y="6856"/>
                  <a:pt x="2705" y="6824"/>
                  <a:pt x="2705" y="6807"/>
                </a:cubicBezTo>
                <a:cubicBezTo>
                  <a:pt x="2739" y="6824"/>
                  <a:pt x="2728" y="6807"/>
                  <a:pt x="2751" y="6815"/>
                </a:cubicBezTo>
                <a:cubicBezTo>
                  <a:pt x="2774" y="6840"/>
                  <a:pt x="2785" y="6848"/>
                  <a:pt x="2774" y="6848"/>
                </a:cubicBezTo>
                <a:cubicBezTo>
                  <a:pt x="2843" y="6872"/>
                  <a:pt x="2843" y="6848"/>
                  <a:pt x="2820" y="6824"/>
                </a:cubicBezTo>
                <a:cubicBezTo>
                  <a:pt x="2797" y="6824"/>
                  <a:pt x="2820" y="6840"/>
                  <a:pt x="2774" y="6832"/>
                </a:cubicBezTo>
                <a:cubicBezTo>
                  <a:pt x="2774" y="6799"/>
                  <a:pt x="2809" y="6791"/>
                  <a:pt x="2785" y="6759"/>
                </a:cubicBezTo>
                <a:cubicBezTo>
                  <a:pt x="2774" y="6759"/>
                  <a:pt x="2762" y="6751"/>
                  <a:pt x="2751" y="6751"/>
                </a:cubicBezTo>
                <a:cubicBezTo>
                  <a:pt x="2751" y="6751"/>
                  <a:pt x="2751" y="6751"/>
                  <a:pt x="2716" y="6726"/>
                </a:cubicBezTo>
                <a:cubicBezTo>
                  <a:pt x="2751" y="6726"/>
                  <a:pt x="2762" y="6751"/>
                  <a:pt x="2797" y="6751"/>
                </a:cubicBezTo>
                <a:cubicBezTo>
                  <a:pt x="2855" y="6759"/>
                  <a:pt x="2762" y="6718"/>
                  <a:pt x="2832" y="6734"/>
                </a:cubicBezTo>
                <a:cubicBezTo>
                  <a:pt x="2785" y="6710"/>
                  <a:pt x="2751" y="6718"/>
                  <a:pt x="2751" y="6726"/>
                </a:cubicBezTo>
                <a:cubicBezTo>
                  <a:pt x="2716" y="6694"/>
                  <a:pt x="2797" y="6718"/>
                  <a:pt x="2739" y="6694"/>
                </a:cubicBezTo>
                <a:cubicBezTo>
                  <a:pt x="2797" y="6702"/>
                  <a:pt x="2820" y="6734"/>
                  <a:pt x="2878" y="6734"/>
                </a:cubicBezTo>
                <a:cubicBezTo>
                  <a:pt x="2855" y="6718"/>
                  <a:pt x="2924" y="6702"/>
                  <a:pt x="2809" y="6661"/>
                </a:cubicBezTo>
                <a:cubicBezTo>
                  <a:pt x="2820" y="6677"/>
                  <a:pt x="2820" y="6686"/>
                  <a:pt x="2809" y="6694"/>
                </a:cubicBezTo>
                <a:cubicBezTo>
                  <a:pt x="2774" y="6677"/>
                  <a:pt x="2820" y="6686"/>
                  <a:pt x="2774" y="6669"/>
                </a:cubicBezTo>
                <a:cubicBezTo>
                  <a:pt x="2809" y="6669"/>
                  <a:pt x="2785" y="6629"/>
                  <a:pt x="2832" y="6629"/>
                </a:cubicBezTo>
                <a:cubicBezTo>
                  <a:pt x="2820" y="6629"/>
                  <a:pt x="2820" y="6637"/>
                  <a:pt x="2820" y="6637"/>
                </a:cubicBezTo>
                <a:cubicBezTo>
                  <a:pt x="2855" y="6645"/>
                  <a:pt x="2843" y="6637"/>
                  <a:pt x="2878" y="6653"/>
                </a:cubicBezTo>
                <a:cubicBezTo>
                  <a:pt x="2889" y="6677"/>
                  <a:pt x="2820" y="6637"/>
                  <a:pt x="2843" y="6653"/>
                </a:cubicBezTo>
                <a:cubicBezTo>
                  <a:pt x="2866" y="6677"/>
                  <a:pt x="2866" y="6653"/>
                  <a:pt x="2889" y="6669"/>
                </a:cubicBezTo>
                <a:cubicBezTo>
                  <a:pt x="2866" y="6677"/>
                  <a:pt x="2936" y="6702"/>
                  <a:pt x="2912" y="6710"/>
                </a:cubicBezTo>
                <a:cubicBezTo>
                  <a:pt x="2947" y="6718"/>
                  <a:pt x="2936" y="6702"/>
                  <a:pt x="2947" y="6702"/>
                </a:cubicBezTo>
                <a:cubicBezTo>
                  <a:pt x="2924" y="6686"/>
                  <a:pt x="2889" y="6669"/>
                  <a:pt x="2924" y="6669"/>
                </a:cubicBezTo>
                <a:cubicBezTo>
                  <a:pt x="2936" y="6677"/>
                  <a:pt x="2947" y="6694"/>
                  <a:pt x="2970" y="6694"/>
                </a:cubicBezTo>
                <a:cubicBezTo>
                  <a:pt x="2970" y="6686"/>
                  <a:pt x="2982" y="6677"/>
                  <a:pt x="2936" y="6669"/>
                </a:cubicBezTo>
                <a:cubicBezTo>
                  <a:pt x="2947" y="6677"/>
                  <a:pt x="2878" y="6645"/>
                  <a:pt x="2878" y="6661"/>
                </a:cubicBezTo>
                <a:lnTo>
                  <a:pt x="2878" y="6647"/>
                </a:lnTo>
                <a:cubicBezTo>
                  <a:pt x="2889" y="6647"/>
                  <a:pt x="2907" y="6649"/>
                  <a:pt x="2912" y="6645"/>
                </a:cubicBezTo>
                <a:cubicBezTo>
                  <a:pt x="2901" y="6637"/>
                  <a:pt x="2889" y="6629"/>
                  <a:pt x="2878" y="6621"/>
                </a:cubicBezTo>
                <a:cubicBezTo>
                  <a:pt x="2889" y="6629"/>
                  <a:pt x="2866" y="6629"/>
                  <a:pt x="2855" y="6629"/>
                </a:cubicBezTo>
                <a:cubicBezTo>
                  <a:pt x="2809" y="6604"/>
                  <a:pt x="2855" y="6629"/>
                  <a:pt x="2820" y="6604"/>
                </a:cubicBezTo>
                <a:cubicBezTo>
                  <a:pt x="2797" y="6604"/>
                  <a:pt x="2809" y="6621"/>
                  <a:pt x="2785" y="6621"/>
                </a:cubicBezTo>
                <a:cubicBezTo>
                  <a:pt x="2774" y="6621"/>
                  <a:pt x="2774" y="6612"/>
                  <a:pt x="2762" y="6604"/>
                </a:cubicBezTo>
                <a:cubicBezTo>
                  <a:pt x="2751" y="6612"/>
                  <a:pt x="2751" y="6621"/>
                  <a:pt x="2785" y="6629"/>
                </a:cubicBezTo>
                <a:cubicBezTo>
                  <a:pt x="2762" y="6637"/>
                  <a:pt x="2751" y="6637"/>
                  <a:pt x="2762" y="6653"/>
                </a:cubicBezTo>
                <a:cubicBezTo>
                  <a:pt x="2739" y="6637"/>
                  <a:pt x="2728" y="6653"/>
                  <a:pt x="2751" y="6661"/>
                </a:cubicBezTo>
                <a:cubicBezTo>
                  <a:pt x="2739" y="6661"/>
                  <a:pt x="2728" y="6653"/>
                  <a:pt x="2716" y="6653"/>
                </a:cubicBezTo>
                <a:cubicBezTo>
                  <a:pt x="2716" y="6653"/>
                  <a:pt x="2716" y="6661"/>
                  <a:pt x="2739" y="6677"/>
                </a:cubicBezTo>
                <a:cubicBezTo>
                  <a:pt x="2670" y="6661"/>
                  <a:pt x="2693" y="6677"/>
                  <a:pt x="2705" y="6694"/>
                </a:cubicBezTo>
                <a:cubicBezTo>
                  <a:pt x="2693" y="6686"/>
                  <a:pt x="2658" y="6686"/>
                  <a:pt x="2647" y="6677"/>
                </a:cubicBezTo>
                <a:cubicBezTo>
                  <a:pt x="2693" y="6718"/>
                  <a:pt x="2566" y="6694"/>
                  <a:pt x="2635" y="6734"/>
                </a:cubicBezTo>
                <a:cubicBezTo>
                  <a:pt x="2589" y="6726"/>
                  <a:pt x="2624" y="6742"/>
                  <a:pt x="2635" y="6759"/>
                </a:cubicBezTo>
                <a:cubicBezTo>
                  <a:pt x="2601" y="6751"/>
                  <a:pt x="2589" y="6742"/>
                  <a:pt x="2566" y="6734"/>
                </a:cubicBezTo>
                <a:cubicBezTo>
                  <a:pt x="2624" y="6775"/>
                  <a:pt x="2508" y="6751"/>
                  <a:pt x="2520" y="6767"/>
                </a:cubicBezTo>
                <a:cubicBezTo>
                  <a:pt x="2531" y="6775"/>
                  <a:pt x="2543" y="6783"/>
                  <a:pt x="2554" y="6791"/>
                </a:cubicBezTo>
                <a:cubicBezTo>
                  <a:pt x="2531" y="6791"/>
                  <a:pt x="2531" y="6799"/>
                  <a:pt x="2520" y="6807"/>
                </a:cubicBezTo>
                <a:cubicBezTo>
                  <a:pt x="2497" y="6791"/>
                  <a:pt x="2508" y="6791"/>
                  <a:pt x="2474" y="6775"/>
                </a:cubicBezTo>
                <a:cubicBezTo>
                  <a:pt x="2554" y="6840"/>
                  <a:pt x="2450" y="6832"/>
                  <a:pt x="2439" y="6848"/>
                </a:cubicBezTo>
                <a:cubicBezTo>
                  <a:pt x="2450" y="6856"/>
                  <a:pt x="2474" y="6864"/>
                  <a:pt x="2485" y="6872"/>
                </a:cubicBezTo>
                <a:cubicBezTo>
                  <a:pt x="2462" y="6872"/>
                  <a:pt x="2474" y="6889"/>
                  <a:pt x="2462" y="6889"/>
                </a:cubicBezTo>
                <a:cubicBezTo>
                  <a:pt x="2439" y="6872"/>
                  <a:pt x="2427" y="6864"/>
                  <a:pt x="2404" y="6856"/>
                </a:cubicBezTo>
                <a:cubicBezTo>
                  <a:pt x="2346" y="6872"/>
                  <a:pt x="2381" y="6945"/>
                  <a:pt x="2266" y="6937"/>
                </a:cubicBezTo>
                <a:cubicBezTo>
                  <a:pt x="2277" y="6937"/>
                  <a:pt x="2289" y="6937"/>
                  <a:pt x="2277" y="6921"/>
                </a:cubicBezTo>
                <a:cubicBezTo>
                  <a:pt x="2254" y="6921"/>
                  <a:pt x="2242" y="6905"/>
                  <a:pt x="2219" y="6905"/>
                </a:cubicBezTo>
                <a:cubicBezTo>
                  <a:pt x="2266" y="6937"/>
                  <a:pt x="2185" y="6913"/>
                  <a:pt x="2185" y="6921"/>
                </a:cubicBezTo>
                <a:cubicBezTo>
                  <a:pt x="2196" y="6937"/>
                  <a:pt x="2219" y="6937"/>
                  <a:pt x="2231" y="6954"/>
                </a:cubicBezTo>
                <a:cubicBezTo>
                  <a:pt x="2185" y="6937"/>
                  <a:pt x="2196" y="6945"/>
                  <a:pt x="2173" y="6945"/>
                </a:cubicBezTo>
                <a:cubicBezTo>
                  <a:pt x="2173" y="6954"/>
                  <a:pt x="2196" y="6954"/>
                  <a:pt x="2208" y="6962"/>
                </a:cubicBezTo>
                <a:cubicBezTo>
                  <a:pt x="2185" y="6962"/>
                  <a:pt x="2219" y="7002"/>
                  <a:pt x="2173" y="6978"/>
                </a:cubicBezTo>
                <a:cubicBezTo>
                  <a:pt x="2173" y="6978"/>
                  <a:pt x="2196" y="6978"/>
                  <a:pt x="2173" y="6962"/>
                </a:cubicBezTo>
                <a:cubicBezTo>
                  <a:pt x="2150" y="6970"/>
                  <a:pt x="2139" y="6954"/>
                  <a:pt x="2081" y="6937"/>
                </a:cubicBezTo>
                <a:cubicBezTo>
                  <a:pt x="2092" y="6954"/>
                  <a:pt x="2115" y="6954"/>
                  <a:pt x="2127" y="6962"/>
                </a:cubicBezTo>
                <a:cubicBezTo>
                  <a:pt x="2139" y="6978"/>
                  <a:pt x="2092" y="6986"/>
                  <a:pt x="2069" y="6994"/>
                </a:cubicBezTo>
                <a:cubicBezTo>
                  <a:pt x="2104" y="7010"/>
                  <a:pt x="2092" y="7027"/>
                  <a:pt x="2115" y="7043"/>
                </a:cubicBezTo>
                <a:cubicBezTo>
                  <a:pt x="2092" y="7035"/>
                  <a:pt x="2081" y="7019"/>
                  <a:pt x="2046" y="7010"/>
                </a:cubicBezTo>
                <a:cubicBezTo>
                  <a:pt x="2081" y="7043"/>
                  <a:pt x="2081" y="7051"/>
                  <a:pt x="2092" y="7059"/>
                </a:cubicBezTo>
                <a:cubicBezTo>
                  <a:pt x="2104" y="7067"/>
                  <a:pt x="2104" y="7059"/>
                  <a:pt x="2115" y="7067"/>
                </a:cubicBezTo>
                <a:cubicBezTo>
                  <a:pt x="2092" y="7067"/>
                  <a:pt x="2127" y="7084"/>
                  <a:pt x="2150" y="7092"/>
                </a:cubicBezTo>
                <a:cubicBezTo>
                  <a:pt x="2127" y="7092"/>
                  <a:pt x="2150" y="7108"/>
                  <a:pt x="2115" y="7100"/>
                </a:cubicBezTo>
                <a:cubicBezTo>
                  <a:pt x="2081" y="7084"/>
                  <a:pt x="2115" y="7092"/>
                  <a:pt x="2115" y="7084"/>
                </a:cubicBezTo>
                <a:cubicBezTo>
                  <a:pt x="2081" y="7084"/>
                  <a:pt x="2081" y="7075"/>
                  <a:pt x="2081" y="7067"/>
                </a:cubicBezTo>
                <a:cubicBezTo>
                  <a:pt x="2069" y="7075"/>
                  <a:pt x="2058" y="7075"/>
                  <a:pt x="2023" y="7067"/>
                </a:cubicBezTo>
                <a:cubicBezTo>
                  <a:pt x="2046" y="7067"/>
                  <a:pt x="2023" y="7051"/>
                  <a:pt x="2000" y="7051"/>
                </a:cubicBezTo>
                <a:cubicBezTo>
                  <a:pt x="1965" y="7051"/>
                  <a:pt x="2023" y="7092"/>
                  <a:pt x="2000" y="7100"/>
                </a:cubicBezTo>
                <a:cubicBezTo>
                  <a:pt x="1988" y="7092"/>
                  <a:pt x="1977" y="7067"/>
                  <a:pt x="1942" y="7067"/>
                </a:cubicBezTo>
                <a:cubicBezTo>
                  <a:pt x="1965" y="7084"/>
                  <a:pt x="1985" y="7100"/>
                  <a:pt x="1994" y="7110"/>
                </a:cubicBezTo>
                <a:lnTo>
                  <a:pt x="1982" y="7114"/>
                </a:lnTo>
                <a:lnTo>
                  <a:pt x="1965" y="7108"/>
                </a:lnTo>
                <a:cubicBezTo>
                  <a:pt x="1954" y="7116"/>
                  <a:pt x="1931" y="7116"/>
                  <a:pt x="1942" y="7132"/>
                </a:cubicBezTo>
                <a:cubicBezTo>
                  <a:pt x="1919" y="7132"/>
                  <a:pt x="1896" y="7124"/>
                  <a:pt x="1884" y="7116"/>
                </a:cubicBezTo>
                <a:cubicBezTo>
                  <a:pt x="1896" y="7132"/>
                  <a:pt x="1896" y="7132"/>
                  <a:pt x="1919" y="7149"/>
                </a:cubicBezTo>
                <a:cubicBezTo>
                  <a:pt x="1896" y="7149"/>
                  <a:pt x="1908" y="7149"/>
                  <a:pt x="1884" y="7149"/>
                </a:cubicBezTo>
                <a:cubicBezTo>
                  <a:pt x="1873" y="7149"/>
                  <a:pt x="1873" y="7140"/>
                  <a:pt x="1850" y="7132"/>
                </a:cubicBezTo>
                <a:cubicBezTo>
                  <a:pt x="1804" y="7140"/>
                  <a:pt x="1850" y="7181"/>
                  <a:pt x="1838" y="7197"/>
                </a:cubicBezTo>
                <a:cubicBezTo>
                  <a:pt x="1815" y="7189"/>
                  <a:pt x="1792" y="7173"/>
                  <a:pt x="1757" y="7157"/>
                </a:cubicBezTo>
                <a:cubicBezTo>
                  <a:pt x="1769" y="7173"/>
                  <a:pt x="1734" y="7165"/>
                  <a:pt x="1769" y="7189"/>
                </a:cubicBezTo>
                <a:lnTo>
                  <a:pt x="1723" y="7189"/>
                </a:lnTo>
                <a:cubicBezTo>
                  <a:pt x="1757" y="7214"/>
                  <a:pt x="1757" y="7197"/>
                  <a:pt x="1792" y="7214"/>
                </a:cubicBezTo>
                <a:cubicBezTo>
                  <a:pt x="1734" y="7214"/>
                  <a:pt x="1757" y="7254"/>
                  <a:pt x="1757" y="7279"/>
                </a:cubicBezTo>
                <a:cubicBezTo>
                  <a:pt x="1734" y="7262"/>
                  <a:pt x="1757" y="7270"/>
                  <a:pt x="1746" y="7262"/>
                </a:cubicBezTo>
                <a:cubicBezTo>
                  <a:pt x="1723" y="7262"/>
                  <a:pt x="1711" y="7246"/>
                  <a:pt x="1688" y="7246"/>
                </a:cubicBezTo>
                <a:cubicBezTo>
                  <a:pt x="1757" y="7303"/>
                  <a:pt x="1642" y="7279"/>
                  <a:pt x="1630" y="7311"/>
                </a:cubicBezTo>
                <a:cubicBezTo>
                  <a:pt x="1619" y="7295"/>
                  <a:pt x="1607" y="7287"/>
                  <a:pt x="1584" y="7287"/>
                </a:cubicBezTo>
                <a:cubicBezTo>
                  <a:pt x="1607" y="7303"/>
                  <a:pt x="1630" y="7327"/>
                  <a:pt x="1619" y="7327"/>
                </a:cubicBezTo>
                <a:cubicBezTo>
                  <a:pt x="1607" y="7327"/>
                  <a:pt x="1596" y="7319"/>
                  <a:pt x="1584" y="7311"/>
                </a:cubicBezTo>
                <a:cubicBezTo>
                  <a:pt x="1596" y="7344"/>
                  <a:pt x="1538" y="7335"/>
                  <a:pt x="1561" y="7376"/>
                </a:cubicBezTo>
                <a:cubicBezTo>
                  <a:pt x="1561" y="7368"/>
                  <a:pt x="1538" y="7360"/>
                  <a:pt x="1526" y="7352"/>
                </a:cubicBezTo>
                <a:cubicBezTo>
                  <a:pt x="1526" y="7392"/>
                  <a:pt x="1503" y="7376"/>
                  <a:pt x="1457" y="7384"/>
                </a:cubicBezTo>
                <a:cubicBezTo>
                  <a:pt x="1446" y="7376"/>
                  <a:pt x="1422" y="7368"/>
                  <a:pt x="1411" y="7360"/>
                </a:cubicBezTo>
                <a:cubicBezTo>
                  <a:pt x="1446" y="7384"/>
                  <a:pt x="1376" y="7352"/>
                  <a:pt x="1388" y="7376"/>
                </a:cubicBezTo>
                <a:cubicBezTo>
                  <a:pt x="1399" y="7384"/>
                  <a:pt x="1422" y="7392"/>
                  <a:pt x="1434" y="7400"/>
                </a:cubicBezTo>
                <a:cubicBezTo>
                  <a:pt x="1411" y="7400"/>
                  <a:pt x="1399" y="7400"/>
                  <a:pt x="1411" y="7400"/>
                </a:cubicBezTo>
                <a:cubicBezTo>
                  <a:pt x="1411" y="7417"/>
                  <a:pt x="1434" y="7417"/>
                  <a:pt x="1446" y="7417"/>
                </a:cubicBezTo>
                <a:cubicBezTo>
                  <a:pt x="1411" y="7425"/>
                  <a:pt x="1411" y="7417"/>
                  <a:pt x="1388" y="7425"/>
                </a:cubicBezTo>
                <a:cubicBezTo>
                  <a:pt x="1411" y="7433"/>
                  <a:pt x="1434" y="7433"/>
                  <a:pt x="1446" y="7441"/>
                </a:cubicBezTo>
                <a:cubicBezTo>
                  <a:pt x="1365" y="7425"/>
                  <a:pt x="1365" y="7473"/>
                  <a:pt x="1295" y="7425"/>
                </a:cubicBezTo>
                <a:cubicBezTo>
                  <a:pt x="1261" y="7425"/>
                  <a:pt x="1295" y="7449"/>
                  <a:pt x="1272" y="7457"/>
                </a:cubicBezTo>
                <a:cubicBezTo>
                  <a:pt x="1261" y="7449"/>
                  <a:pt x="1261" y="7441"/>
                  <a:pt x="1238" y="7433"/>
                </a:cubicBezTo>
                <a:cubicBezTo>
                  <a:pt x="1261" y="7457"/>
                  <a:pt x="1191" y="7425"/>
                  <a:pt x="1191" y="7441"/>
                </a:cubicBezTo>
                <a:cubicBezTo>
                  <a:pt x="1226" y="7465"/>
                  <a:pt x="1272" y="7473"/>
                  <a:pt x="1295" y="7490"/>
                </a:cubicBezTo>
                <a:cubicBezTo>
                  <a:pt x="1249" y="7473"/>
                  <a:pt x="1191" y="7473"/>
                  <a:pt x="1261" y="7506"/>
                </a:cubicBezTo>
                <a:cubicBezTo>
                  <a:pt x="1134" y="7530"/>
                  <a:pt x="1076" y="7587"/>
                  <a:pt x="983" y="7620"/>
                </a:cubicBezTo>
                <a:cubicBezTo>
                  <a:pt x="949" y="7595"/>
                  <a:pt x="1007" y="7612"/>
                  <a:pt x="995" y="7595"/>
                </a:cubicBezTo>
                <a:cubicBezTo>
                  <a:pt x="960" y="7587"/>
                  <a:pt x="995" y="7587"/>
                  <a:pt x="949" y="7571"/>
                </a:cubicBezTo>
                <a:cubicBezTo>
                  <a:pt x="960" y="7579"/>
                  <a:pt x="937" y="7579"/>
                  <a:pt x="937" y="7579"/>
                </a:cubicBezTo>
                <a:cubicBezTo>
                  <a:pt x="949" y="7587"/>
                  <a:pt x="972" y="7595"/>
                  <a:pt x="972" y="7603"/>
                </a:cubicBezTo>
                <a:cubicBezTo>
                  <a:pt x="949" y="7603"/>
                  <a:pt x="937" y="7587"/>
                  <a:pt x="926" y="7587"/>
                </a:cubicBezTo>
                <a:cubicBezTo>
                  <a:pt x="914" y="7587"/>
                  <a:pt x="903" y="7587"/>
                  <a:pt x="903" y="7595"/>
                </a:cubicBezTo>
                <a:cubicBezTo>
                  <a:pt x="914" y="7603"/>
                  <a:pt x="926" y="7603"/>
                  <a:pt x="937" y="7612"/>
                </a:cubicBezTo>
                <a:lnTo>
                  <a:pt x="967" y="7621"/>
                </a:lnTo>
                <a:lnTo>
                  <a:pt x="926" y="7633"/>
                </a:lnTo>
                <a:cubicBezTo>
                  <a:pt x="906" y="7634"/>
                  <a:pt x="891" y="7636"/>
                  <a:pt x="914" y="7652"/>
                </a:cubicBezTo>
                <a:cubicBezTo>
                  <a:pt x="880" y="7644"/>
                  <a:pt x="880" y="7644"/>
                  <a:pt x="903" y="7660"/>
                </a:cubicBezTo>
                <a:cubicBezTo>
                  <a:pt x="868" y="7652"/>
                  <a:pt x="868" y="7660"/>
                  <a:pt x="856" y="7660"/>
                </a:cubicBezTo>
                <a:cubicBezTo>
                  <a:pt x="845" y="7644"/>
                  <a:pt x="868" y="7644"/>
                  <a:pt x="845" y="7628"/>
                </a:cubicBezTo>
                <a:cubicBezTo>
                  <a:pt x="776" y="7612"/>
                  <a:pt x="822" y="7644"/>
                  <a:pt x="799" y="7652"/>
                </a:cubicBezTo>
                <a:cubicBezTo>
                  <a:pt x="752" y="7628"/>
                  <a:pt x="764" y="7652"/>
                  <a:pt x="741" y="7644"/>
                </a:cubicBezTo>
                <a:cubicBezTo>
                  <a:pt x="706" y="7636"/>
                  <a:pt x="695" y="7612"/>
                  <a:pt x="660" y="7595"/>
                </a:cubicBezTo>
                <a:cubicBezTo>
                  <a:pt x="695" y="7628"/>
                  <a:pt x="649" y="7620"/>
                  <a:pt x="660" y="7628"/>
                </a:cubicBezTo>
                <a:cubicBezTo>
                  <a:pt x="683" y="7652"/>
                  <a:pt x="672" y="7644"/>
                  <a:pt x="718" y="7668"/>
                </a:cubicBezTo>
                <a:cubicBezTo>
                  <a:pt x="672" y="7652"/>
                  <a:pt x="672" y="7660"/>
                  <a:pt x="637" y="7652"/>
                </a:cubicBezTo>
                <a:cubicBezTo>
                  <a:pt x="614" y="7636"/>
                  <a:pt x="602" y="7636"/>
                  <a:pt x="568" y="7612"/>
                </a:cubicBezTo>
                <a:cubicBezTo>
                  <a:pt x="568" y="7603"/>
                  <a:pt x="602" y="7612"/>
                  <a:pt x="568" y="7587"/>
                </a:cubicBezTo>
                <a:cubicBezTo>
                  <a:pt x="637" y="7603"/>
                  <a:pt x="625" y="7571"/>
                  <a:pt x="672" y="7563"/>
                </a:cubicBezTo>
                <a:cubicBezTo>
                  <a:pt x="614" y="7522"/>
                  <a:pt x="695" y="7547"/>
                  <a:pt x="695" y="7530"/>
                </a:cubicBezTo>
                <a:cubicBezTo>
                  <a:pt x="683" y="7530"/>
                  <a:pt x="660" y="7522"/>
                  <a:pt x="660" y="7514"/>
                </a:cubicBezTo>
                <a:cubicBezTo>
                  <a:pt x="695" y="7522"/>
                  <a:pt x="660" y="7506"/>
                  <a:pt x="706" y="7514"/>
                </a:cubicBezTo>
                <a:cubicBezTo>
                  <a:pt x="729" y="7530"/>
                  <a:pt x="741" y="7538"/>
                  <a:pt x="776" y="7547"/>
                </a:cubicBezTo>
                <a:cubicBezTo>
                  <a:pt x="764" y="7538"/>
                  <a:pt x="776" y="7538"/>
                  <a:pt x="764" y="7538"/>
                </a:cubicBezTo>
                <a:cubicBezTo>
                  <a:pt x="752" y="7514"/>
                  <a:pt x="706" y="7514"/>
                  <a:pt x="695" y="7490"/>
                </a:cubicBezTo>
                <a:cubicBezTo>
                  <a:pt x="729" y="7498"/>
                  <a:pt x="729" y="7498"/>
                  <a:pt x="695" y="7473"/>
                </a:cubicBezTo>
                <a:lnTo>
                  <a:pt x="724" y="7479"/>
                </a:lnTo>
                <a:lnTo>
                  <a:pt x="729" y="7498"/>
                </a:lnTo>
                <a:cubicBezTo>
                  <a:pt x="752" y="7498"/>
                  <a:pt x="764" y="7514"/>
                  <a:pt x="787" y="7522"/>
                </a:cubicBezTo>
                <a:cubicBezTo>
                  <a:pt x="776" y="7498"/>
                  <a:pt x="799" y="7498"/>
                  <a:pt x="787" y="7482"/>
                </a:cubicBezTo>
                <a:cubicBezTo>
                  <a:pt x="810" y="7482"/>
                  <a:pt x="845" y="7498"/>
                  <a:pt x="810" y="7473"/>
                </a:cubicBezTo>
                <a:cubicBezTo>
                  <a:pt x="833" y="7473"/>
                  <a:pt x="845" y="7490"/>
                  <a:pt x="868" y="7490"/>
                </a:cubicBezTo>
                <a:cubicBezTo>
                  <a:pt x="845" y="7473"/>
                  <a:pt x="856" y="7473"/>
                  <a:pt x="833" y="7457"/>
                </a:cubicBezTo>
                <a:cubicBezTo>
                  <a:pt x="856" y="7465"/>
                  <a:pt x="903" y="7482"/>
                  <a:pt x="903" y="7473"/>
                </a:cubicBezTo>
                <a:cubicBezTo>
                  <a:pt x="868" y="7457"/>
                  <a:pt x="833" y="7449"/>
                  <a:pt x="810" y="7433"/>
                </a:cubicBezTo>
                <a:cubicBezTo>
                  <a:pt x="891" y="7457"/>
                  <a:pt x="833" y="7425"/>
                  <a:pt x="914" y="7457"/>
                </a:cubicBezTo>
                <a:cubicBezTo>
                  <a:pt x="868" y="7425"/>
                  <a:pt x="891" y="7433"/>
                  <a:pt x="880" y="7417"/>
                </a:cubicBezTo>
                <a:cubicBezTo>
                  <a:pt x="856" y="7417"/>
                  <a:pt x="868" y="7441"/>
                  <a:pt x="822" y="7425"/>
                </a:cubicBezTo>
                <a:cubicBezTo>
                  <a:pt x="822" y="7409"/>
                  <a:pt x="868" y="7409"/>
                  <a:pt x="880" y="7400"/>
                </a:cubicBezTo>
                <a:cubicBezTo>
                  <a:pt x="810" y="7376"/>
                  <a:pt x="891" y="7368"/>
                  <a:pt x="880" y="7352"/>
                </a:cubicBezTo>
                <a:cubicBezTo>
                  <a:pt x="845" y="7344"/>
                  <a:pt x="787" y="7360"/>
                  <a:pt x="729" y="7327"/>
                </a:cubicBezTo>
                <a:cubicBezTo>
                  <a:pt x="718" y="7327"/>
                  <a:pt x="718" y="7335"/>
                  <a:pt x="729" y="7344"/>
                </a:cubicBezTo>
                <a:cubicBezTo>
                  <a:pt x="752" y="7344"/>
                  <a:pt x="764" y="7352"/>
                  <a:pt x="776" y="7360"/>
                </a:cubicBezTo>
                <a:cubicBezTo>
                  <a:pt x="729" y="7360"/>
                  <a:pt x="833" y="7392"/>
                  <a:pt x="799" y="7400"/>
                </a:cubicBezTo>
                <a:cubicBezTo>
                  <a:pt x="787" y="7384"/>
                  <a:pt x="776" y="7376"/>
                  <a:pt x="752" y="7368"/>
                </a:cubicBezTo>
                <a:cubicBezTo>
                  <a:pt x="741" y="7368"/>
                  <a:pt x="729" y="7368"/>
                  <a:pt x="729" y="7376"/>
                </a:cubicBezTo>
                <a:cubicBezTo>
                  <a:pt x="729" y="7376"/>
                  <a:pt x="729" y="7376"/>
                  <a:pt x="752" y="7392"/>
                </a:cubicBezTo>
                <a:cubicBezTo>
                  <a:pt x="729" y="7392"/>
                  <a:pt x="729" y="7392"/>
                  <a:pt x="695" y="7392"/>
                </a:cubicBezTo>
                <a:cubicBezTo>
                  <a:pt x="660" y="7368"/>
                  <a:pt x="695" y="7376"/>
                  <a:pt x="672" y="7360"/>
                </a:cubicBezTo>
                <a:cubicBezTo>
                  <a:pt x="660" y="7352"/>
                  <a:pt x="649" y="7352"/>
                  <a:pt x="649" y="7360"/>
                </a:cubicBezTo>
                <a:cubicBezTo>
                  <a:pt x="660" y="7368"/>
                  <a:pt x="672" y="7384"/>
                  <a:pt x="683" y="7392"/>
                </a:cubicBezTo>
                <a:cubicBezTo>
                  <a:pt x="695" y="7392"/>
                  <a:pt x="706" y="7392"/>
                  <a:pt x="718" y="7400"/>
                </a:cubicBezTo>
                <a:cubicBezTo>
                  <a:pt x="683" y="7400"/>
                  <a:pt x="683" y="7417"/>
                  <a:pt x="660" y="7425"/>
                </a:cubicBezTo>
                <a:cubicBezTo>
                  <a:pt x="787" y="7506"/>
                  <a:pt x="556" y="7449"/>
                  <a:pt x="614" y="7498"/>
                </a:cubicBezTo>
                <a:cubicBezTo>
                  <a:pt x="602" y="7482"/>
                  <a:pt x="579" y="7473"/>
                  <a:pt x="556" y="7457"/>
                </a:cubicBezTo>
                <a:lnTo>
                  <a:pt x="585" y="7449"/>
                </a:lnTo>
                <a:lnTo>
                  <a:pt x="602" y="7449"/>
                </a:lnTo>
                <a:lnTo>
                  <a:pt x="600" y="7445"/>
                </a:lnTo>
                <a:lnTo>
                  <a:pt x="614" y="7441"/>
                </a:lnTo>
                <a:cubicBezTo>
                  <a:pt x="660" y="7449"/>
                  <a:pt x="660" y="7441"/>
                  <a:pt x="660" y="7433"/>
                </a:cubicBezTo>
                <a:cubicBezTo>
                  <a:pt x="625" y="7417"/>
                  <a:pt x="637" y="7441"/>
                  <a:pt x="591" y="7417"/>
                </a:cubicBezTo>
                <a:cubicBezTo>
                  <a:pt x="625" y="7437"/>
                  <a:pt x="608" y="7435"/>
                  <a:pt x="592" y="7433"/>
                </a:cubicBezTo>
                <a:lnTo>
                  <a:pt x="600" y="7445"/>
                </a:lnTo>
                <a:lnTo>
                  <a:pt x="585" y="7449"/>
                </a:lnTo>
                <a:lnTo>
                  <a:pt x="521" y="7449"/>
                </a:lnTo>
                <a:cubicBezTo>
                  <a:pt x="510" y="7441"/>
                  <a:pt x="521" y="7441"/>
                  <a:pt x="487" y="7433"/>
                </a:cubicBezTo>
                <a:cubicBezTo>
                  <a:pt x="498" y="7441"/>
                  <a:pt x="452" y="7425"/>
                  <a:pt x="452" y="7425"/>
                </a:cubicBezTo>
                <a:cubicBezTo>
                  <a:pt x="487" y="7441"/>
                  <a:pt x="441" y="7425"/>
                  <a:pt x="475" y="7449"/>
                </a:cubicBezTo>
                <a:cubicBezTo>
                  <a:pt x="487" y="7449"/>
                  <a:pt x="498" y="7449"/>
                  <a:pt x="510" y="7465"/>
                </a:cubicBezTo>
                <a:cubicBezTo>
                  <a:pt x="487" y="7457"/>
                  <a:pt x="510" y="7482"/>
                  <a:pt x="441" y="7465"/>
                </a:cubicBezTo>
                <a:cubicBezTo>
                  <a:pt x="429" y="7457"/>
                  <a:pt x="429" y="7449"/>
                  <a:pt x="406" y="7441"/>
                </a:cubicBezTo>
                <a:cubicBezTo>
                  <a:pt x="394" y="7449"/>
                  <a:pt x="429" y="7465"/>
                  <a:pt x="441" y="7482"/>
                </a:cubicBezTo>
                <a:cubicBezTo>
                  <a:pt x="371" y="7457"/>
                  <a:pt x="406" y="7482"/>
                  <a:pt x="325" y="7457"/>
                </a:cubicBezTo>
                <a:cubicBezTo>
                  <a:pt x="337" y="7473"/>
                  <a:pt x="290" y="7465"/>
                  <a:pt x="267" y="7465"/>
                </a:cubicBezTo>
                <a:cubicBezTo>
                  <a:pt x="267" y="7465"/>
                  <a:pt x="244" y="7449"/>
                  <a:pt x="233" y="7441"/>
                </a:cubicBezTo>
                <a:cubicBezTo>
                  <a:pt x="221" y="7449"/>
                  <a:pt x="152" y="7433"/>
                  <a:pt x="221" y="7457"/>
                </a:cubicBezTo>
                <a:cubicBezTo>
                  <a:pt x="186" y="7457"/>
                  <a:pt x="186" y="7449"/>
                  <a:pt x="152" y="7433"/>
                </a:cubicBezTo>
                <a:cubicBezTo>
                  <a:pt x="175" y="7449"/>
                  <a:pt x="117" y="7433"/>
                  <a:pt x="129" y="7441"/>
                </a:cubicBezTo>
                <a:cubicBezTo>
                  <a:pt x="175" y="7465"/>
                  <a:pt x="152" y="7449"/>
                  <a:pt x="186" y="7457"/>
                </a:cubicBezTo>
                <a:cubicBezTo>
                  <a:pt x="210" y="7465"/>
                  <a:pt x="186" y="7465"/>
                  <a:pt x="210" y="7482"/>
                </a:cubicBezTo>
                <a:cubicBezTo>
                  <a:pt x="186" y="7473"/>
                  <a:pt x="175" y="7473"/>
                  <a:pt x="198" y="7490"/>
                </a:cubicBezTo>
                <a:cubicBezTo>
                  <a:pt x="163" y="7473"/>
                  <a:pt x="163" y="7490"/>
                  <a:pt x="129" y="7465"/>
                </a:cubicBezTo>
                <a:cubicBezTo>
                  <a:pt x="140" y="7465"/>
                  <a:pt x="198" y="7490"/>
                  <a:pt x="152" y="7457"/>
                </a:cubicBezTo>
                <a:cubicBezTo>
                  <a:pt x="117" y="7457"/>
                  <a:pt x="106" y="7441"/>
                  <a:pt x="59" y="7433"/>
                </a:cubicBezTo>
                <a:cubicBezTo>
                  <a:pt x="106" y="7457"/>
                  <a:pt x="13" y="7425"/>
                  <a:pt x="25" y="7449"/>
                </a:cubicBezTo>
                <a:cubicBezTo>
                  <a:pt x="2" y="7425"/>
                  <a:pt x="25" y="7433"/>
                  <a:pt x="2" y="7417"/>
                </a:cubicBezTo>
                <a:cubicBezTo>
                  <a:pt x="48" y="7433"/>
                  <a:pt x="48" y="7417"/>
                  <a:pt x="48" y="7409"/>
                </a:cubicBezTo>
                <a:cubicBezTo>
                  <a:pt x="36" y="7409"/>
                  <a:pt x="13" y="7400"/>
                  <a:pt x="25" y="7400"/>
                </a:cubicBezTo>
                <a:cubicBezTo>
                  <a:pt x="59" y="7409"/>
                  <a:pt x="48" y="7384"/>
                  <a:pt x="36" y="7360"/>
                </a:cubicBezTo>
                <a:cubicBezTo>
                  <a:pt x="59" y="7360"/>
                  <a:pt x="71" y="7376"/>
                  <a:pt x="94" y="7376"/>
                </a:cubicBezTo>
                <a:lnTo>
                  <a:pt x="106" y="7368"/>
                </a:lnTo>
                <a:cubicBezTo>
                  <a:pt x="129" y="7376"/>
                  <a:pt x="140" y="7400"/>
                  <a:pt x="175" y="7409"/>
                </a:cubicBezTo>
                <a:cubicBezTo>
                  <a:pt x="186" y="7400"/>
                  <a:pt x="152" y="7400"/>
                  <a:pt x="140" y="7384"/>
                </a:cubicBezTo>
                <a:cubicBezTo>
                  <a:pt x="175" y="7392"/>
                  <a:pt x="152" y="7376"/>
                  <a:pt x="163" y="7368"/>
                </a:cubicBezTo>
                <a:cubicBezTo>
                  <a:pt x="198" y="7376"/>
                  <a:pt x="198" y="7392"/>
                  <a:pt x="221" y="7392"/>
                </a:cubicBezTo>
                <a:cubicBezTo>
                  <a:pt x="175" y="7368"/>
                  <a:pt x="175" y="7352"/>
                  <a:pt x="186" y="7352"/>
                </a:cubicBezTo>
                <a:cubicBezTo>
                  <a:pt x="152" y="7335"/>
                  <a:pt x="152" y="7327"/>
                  <a:pt x="129" y="7319"/>
                </a:cubicBezTo>
                <a:cubicBezTo>
                  <a:pt x="163" y="7319"/>
                  <a:pt x="140" y="7295"/>
                  <a:pt x="186" y="7303"/>
                </a:cubicBezTo>
                <a:cubicBezTo>
                  <a:pt x="198" y="7311"/>
                  <a:pt x="175" y="7311"/>
                  <a:pt x="210" y="7319"/>
                </a:cubicBezTo>
                <a:cubicBezTo>
                  <a:pt x="198" y="7303"/>
                  <a:pt x="244" y="7327"/>
                  <a:pt x="233" y="7303"/>
                </a:cubicBezTo>
                <a:cubicBezTo>
                  <a:pt x="256" y="7311"/>
                  <a:pt x="302" y="7311"/>
                  <a:pt x="290" y="7295"/>
                </a:cubicBezTo>
                <a:cubicBezTo>
                  <a:pt x="325" y="7295"/>
                  <a:pt x="337" y="7319"/>
                  <a:pt x="383" y="7319"/>
                </a:cubicBezTo>
                <a:cubicBezTo>
                  <a:pt x="337" y="7303"/>
                  <a:pt x="371" y="7303"/>
                  <a:pt x="325" y="7279"/>
                </a:cubicBezTo>
                <a:cubicBezTo>
                  <a:pt x="360" y="7287"/>
                  <a:pt x="337" y="7279"/>
                  <a:pt x="360" y="7279"/>
                </a:cubicBezTo>
                <a:cubicBezTo>
                  <a:pt x="371" y="7287"/>
                  <a:pt x="383" y="7295"/>
                  <a:pt x="394" y="7295"/>
                </a:cubicBezTo>
                <a:cubicBezTo>
                  <a:pt x="383" y="7287"/>
                  <a:pt x="394" y="7287"/>
                  <a:pt x="383" y="7279"/>
                </a:cubicBezTo>
                <a:cubicBezTo>
                  <a:pt x="406" y="7287"/>
                  <a:pt x="429" y="7303"/>
                  <a:pt x="452" y="7303"/>
                </a:cubicBezTo>
                <a:cubicBezTo>
                  <a:pt x="406" y="7270"/>
                  <a:pt x="452" y="7287"/>
                  <a:pt x="441" y="7270"/>
                </a:cubicBezTo>
                <a:cubicBezTo>
                  <a:pt x="417" y="7270"/>
                  <a:pt x="394" y="7270"/>
                  <a:pt x="383" y="7270"/>
                </a:cubicBezTo>
                <a:cubicBezTo>
                  <a:pt x="360" y="7246"/>
                  <a:pt x="441" y="7262"/>
                  <a:pt x="429" y="7238"/>
                </a:cubicBezTo>
                <a:cubicBezTo>
                  <a:pt x="394" y="7246"/>
                  <a:pt x="325" y="7238"/>
                  <a:pt x="325" y="7254"/>
                </a:cubicBezTo>
                <a:cubicBezTo>
                  <a:pt x="337" y="7262"/>
                  <a:pt x="360" y="7262"/>
                  <a:pt x="360" y="7270"/>
                </a:cubicBezTo>
                <a:cubicBezTo>
                  <a:pt x="325" y="7262"/>
                  <a:pt x="325" y="7262"/>
                  <a:pt x="302" y="7262"/>
                </a:cubicBezTo>
                <a:cubicBezTo>
                  <a:pt x="290" y="7254"/>
                  <a:pt x="267" y="7238"/>
                  <a:pt x="256" y="7230"/>
                </a:cubicBezTo>
                <a:cubicBezTo>
                  <a:pt x="325" y="7246"/>
                  <a:pt x="383" y="7238"/>
                  <a:pt x="325" y="7197"/>
                </a:cubicBezTo>
                <a:cubicBezTo>
                  <a:pt x="348" y="7214"/>
                  <a:pt x="383" y="7214"/>
                  <a:pt x="348" y="7197"/>
                </a:cubicBezTo>
                <a:cubicBezTo>
                  <a:pt x="371" y="7197"/>
                  <a:pt x="383" y="7222"/>
                  <a:pt x="406" y="7230"/>
                </a:cubicBezTo>
                <a:cubicBezTo>
                  <a:pt x="394" y="7214"/>
                  <a:pt x="429" y="7222"/>
                  <a:pt x="429" y="7214"/>
                </a:cubicBezTo>
                <a:cubicBezTo>
                  <a:pt x="406" y="7205"/>
                  <a:pt x="394" y="7222"/>
                  <a:pt x="371" y="7197"/>
                </a:cubicBezTo>
                <a:cubicBezTo>
                  <a:pt x="348" y="7181"/>
                  <a:pt x="417" y="7214"/>
                  <a:pt x="394" y="7197"/>
                </a:cubicBezTo>
                <a:cubicBezTo>
                  <a:pt x="360" y="7173"/>
                  <a:pt x="360" y="7173"/>
                  <a:pt x="348" y="7157"/>
                </a:cubicBezTo>
                <a:cubicBezTo>
                  <a:pt x="325" y="7157"/>
                  <a:pt x="314" y="7140"/>
                  <a:pt x="290" y="7132"/>
                </a:cubicBezTo>
                <a:cubicBezTo>
                  <a:pt x="337" y="7149"/>
                  <a:pt x="279" y="7116"/>
                  <a:pt x="267" y="7108"/>
                </a:cubicBezTo>
                <a:cubicBezTo>
                  <a:pt x="302" y="7116"/>
                  <a:pt x="314" y="7132"/>
                  <a:pt x="348" y="7140"/>
                </a:cubicBezTo>
                <a:cubicBezTo>
                  <a:pt x="337" y="7124"/>
                  <a:pt x="348" y="7124"/>
                  <a:pt x="371" y="7116"/>
                </a:cubicBezTo>
                <a:cubicBezTo>
                  <a:pt x="383" y="7132"/>
                  <a:pt x="371" y="7132"/>
                  <a:pt x="406" y="7140"/>
                </a:cubicBezTo>
                <a:cubicBezTo>
                  <a:pt x="406" y="7132"/>
                  <a:pt x="429" y="7149"/>
                  <a:pt x="464" y="7157"/>
                </a:cubicBezTo>
                <a:cubicBezTo>
                  <a:pt x="417" y="7132"/>
                  <a:pt x="464" y="7140"/>
                  <a:pt x="498" y="7149"/>
                </a:cubicBezTo>
                <a:cubicBezTo>
                  <a:pt x="487" y="7132"/>
                  <a:pt x="487" y="7124"/>
                  <a:pt x="441" y="7108"/>
                </a:cubicBezTo>
                <a:cubicBezTo>
                  <a:pt x="475" y="7108"/>
                  <a:pt x="510" y="7124"/>
                  <a:pt x="533" y="7132"/>
                </a:cubicBezTo>
                <a:lnTo>
                  <a:pt x="510" y="7092"/>
                </a:lnTo>
                <a:lnTo>
                  <a:pt x="556" y="7100"/>
                </a:lnTo>
                <a:cubicBezTo>
                  <a:pt x="568" y="7108"/>
                  <a:pt x="521" y="7092"/>
                  <a:pt x="510" y="7092"/>
                </a:cubicBezTo>
                <a:lnTo>
                  <a:pt x="510" y="7092"/>
                </a:lnTo>
                <a:lnTo>
                  <a:pt x="406" y="7075"/>
                </a:lnTo>
                <a:cubicBezTo>
                  <a:pt x="417" y="7075"/>
                  <a:pt x="452" y="7075"/>
                  <a:pt x="475" y="7075"/>
                </a:cubicBezTo>
                <a:cubicBezTo>
                  <a:pt x="394" y="7043"/>
                  <a:pt x="371" y="7019"/>
                  <a:pt x="302" y="6986"/>
                </a:cubicBezTo>
                <a:cubicBezTo>
                  <a:pt x="360" y="7002"/>
                  <a:pt x="325" y="6962"/>
                  <a:pt x="337" y="6945"/>
                </a:cubicBezTo>
                <a:cubicBezTo>
                  <a:pt x="360" y="6962"/>
                  <a:pt x="371" y="6970"/>
                  <a:pt x="383" y="6986"/>
                </a:cubicBezTo>
                <a:cubicBezTo>
                  <a:pt x="452" y="6994"/>
                  <a:pt x="510" y="6994"/>
                  <a:pt x="475" y="6962"/>
                </a:cubicBezTo>
                <a:cubicBezTo>
                  <a:pt x="579" y="6986"/>
                  <a:pt x="510" y="6929"/>
                  <a:pt x="614" y="6954"/>
                </a:cubicBezTo>
                <a:cubicBezTo>
                  <a:pt x="591" y="6937"/>
                  <a:pt x="625" y="6945"/>
                  <a:pt x="602" y="6937"/>
                </a:cubicBezTo>
                <a:cubicBezTo>
                  <a:pt x="602" y="6937"/>
                  <a:pt x="602" y="6937"/>
                  <a:pt x="660" y="6945"/>
                </a:cubicBezTo>
                <a:cubicBezTo>
                  <a:pt x="637" y="6913"/>
                  <a:pt x="752" y="6929"/>
                  <a:pt x="764" y="6921"/>
                </a:cubicBezTo>
                <a:cubicBezTo>
                  <a:pt x="752" y="6913"/>
                  <a:pt x="741" y="6913"/>
                  <a:pt x="729" y="6905"/>
                </a:cubicBezTo>
                <a:cubicBezTo>
                  <a:pt x="741" y="6905"/>
                  <a:pt x="706" y="6880"/>
                  <a:pt x="741" y="6897"/>
                </a:cubicBezTo>
                <a:cubicBezTo>
                  <a:pt x="718" y="6889"/>
                  <a:pt x="764" y="6913"/>
                  <a:pt x="776" y="6913"/>
                </a:cubicBezTo>
                <a:cubicBezTo>
                  <a:pt x="776" y="6905"/>
                  <a:pt x="833" y="6897"/>
                  <a:pt x="833" y="6889"/>
                </a:cubicBezTo>
                <a:cubicBezTo>
                  <a:pt x="845" y="6905"/>
                  <a:pt x="833" y="6913"/>
                  <a:pt x="856" y="6921"/>
                </a:cubicBezTo>
                <a:cubicBezTo>
                  <a:pt x="880" y="6921"/>
                  <a:pt x="891" y="6913"/>
                  <a:pt x="903" y="6905"/>
                </a:cubicBezTo>
                <a:cubicBezTo>
                  <a:pt x="880" y="6889"/>
                  <a:pt x="845" y="6880"/>
                  <a:pt x="810" y="6864"/>
                </a:cubicBezTo>
                <a:lnTo>
                  <a:pt x="903" y="6875"/>
                </a:lnTo>
                <a:lnTo>
                  <a:pt x="903" y="6880"/>
                </a:lnTo>
                <a:cubicBezTo>
                  <a:pt x="914" y="6872"/>
                  <a:pt x="914" y="6880"/>
                  <a:pt x="949" y="6880"/>
                </a:cubicBezTo>
                <a:lnTo>
                  <a:pt x="903" y="6875"/>
                </a:lnTo>
                <a:lnTo>
                  <a:pt x="903" y="6815"/>
                </a:lnTo>
                <a:cubicBezTo>
                  <a:pt x="972" y="6840"/>
                  <a:pt x="914" y="6791"/>
                  <a:pt x="1007" y="6815"/>
                </a:cubicBezTo>
                <a:cubicBezTo>
                  <a:pt x="983" y="6791"/>
                  <a:pt x="1030" y="6807"/>
                  <a:pt x="995" y="6783"/>
                </a:cubicBezTo>
                <a:cubicBezTo>
                  <a:pt x="983" y="6783"/>
                  <a:pt x="960" y="6783"/>
                  <a:pt x="960" y="6775"/>
                </a:cubicBezTo>
                <a:cubicBezTo>
                  <a:pt x="1018" y="6791"/>
                  <a:pt x="949" y="6742"/>
                  <a:pt x="1007" y="6742"/>
                </a:cubicBezTo>
                <a:cubicBezTo>
                  <a:pt x="1041" y="6767"/>
                  <a:pt x="972" y="6759"/>
                  <a:pt x="1018" y="6783"/>
                </a:cubicBezTo>
                <a:cubicBezTo>
                  <a:pt x="1053" y="6783"/>
                  <a:pt x="1076" y="6734"/>
                  <a:pt x="1122" y="6767"/>
                </a:cubicBezTo>
                <a:cubicBezTo>
                  <a:pt x="1134" y="6759"/>
                  <a:pt x="1111" y="6726"/>
                  <a:pt x="1157" y="6718"/>
                </a:cubicBezTo>
                <a:cubicBezTo>
                  <a:pt x="1203" y="6726"/>
                  <a:pt x="1226" y="6742"/>
                  <a:pt x="1226" y="6734"/>
                </a:cubicBezTo>
                <a:cubicBezTo>
                  <a:pt x="1272" y="6742"/>
                  <a:pt x="1261" y="6751"/>
                  <a:pt x="1284" y="6767"/>
                </a:cubicBezTo>
                <a:cubicBezTo>
                  <a:pt x="1295" y="6767"/>
                  <a:pt x="1295" y="6767"/>
                  <a:pt x="1295" y="6759"/>
                </a:cubicBezTo>
                <a:cubicBezTo>
                  <a:pt x="1284" y="6751"/>
                  <a:pt x="1261" y="6742"/>
                  <a:pt x="1249" y="6726"/>
                </a:cubicBezTo>
                <a:cubicBezTo>
                  <a:pt x="1284" y="6726"/>
                  <a:pt x="1295" y="6751"/>
                  <a:pt x="1318" y="6759"/>
                </a:cubicBezTo>
                <a:cubicBezTo>
                  <a:pt x="1365" y="6767"/>
                  <a:pt x="1261" y="6726"/>
                  <a:pt x="1307" y="6726"/>
                </a:cubicBezTo>
                <a:cubicBezTo>
                  <a:pt x="1318" y="6742"/>
                  <a:pt x="1330" y="6751"/>
                  <a:pt x="1353" y="6751"/>
                </a:cubicBezTo>
                <a:cubicBezTo>
                  <a:pt x="1353" y="6734"/>
                  <a:pt x="1330" y="6734"/>
                  <a:pt x="1307" y="6718"/>
                </a:cubicBezTo>
                <a:cubicBezTo>
                  <a:pt x="1353" y="6726"/>
                  <a:pt x="1295" y="6702"/>
                  <a:pt x="1342" y="6718"/>
                </a:cubicBezTo>
                <a:cubicBezTo>
                  <a:pt x="1365" y="6726"/>
                  <a:pt x="1342" y="6726"/>
                  <a:pt x="1376" y="6734"/>
                </a:cubicBezTo>
                <a:cubicBezTo>
                  <a:pt x="1411" y="6751"/>
                  <a:pt x="1342" y="6710"/>
                  <a:pt x="1330" y="6694"/>
                </a:cubicBezTo>
                <a:cubicBezTo>
                  <a:pt x="1330" y="6702"/>
                  <a:pt x="1284" y="6702"/>
                  <a:pt x="1261" y="6677"/>
                </a:cubicBezTo>
                <a:cubicBezTo>
                  <a:pt x="1284" y="6669"/>
                  <a:pt x="1330" y="6669"/>
                  <a:pt x="1307" y="6645"/>
                </a:cubicBezTo>
                <a:cubicBezTo>
                  <a:pt x="1307" y="6637"/>
                  <a:pt x="1295" y="6637"/>
                  <a:pt x="1284" y="6629"/>
                </a:cubicBezTo>
                <a:cubicBezTo>
                  <a:pt x="1330" y="6637"/>
                  <a:pt x="1342" y="6669"/>
                  <a:pt x="1388" y="6669"/>
                </a:cubicBezTo>
                <a:cubicBezTo>
                  <a:pt x="1342" y="6645"/>
                  <a:pt x="1434" y="6677"/>
                  <a:pt x="1422" y="6661"/>
                </a:cubicBezTo>
                <a:cubicBezTo>
                  <a:pt x="1388" y="6645"/>
                  <a:pt x="1376" y="6661"/>
                  <a:pt x="1330" y="6629"/>
                </a:cubicBezTo>
                <a:cubicBezTo>
                  <a:pt x="1353" y="6629"/>
                  <a:pt x="1376" y="6645"/>
                  <a:pt x="1399" y="6645"/>
                </a:cubicBezTo>
                <a:cubicBezTo>
                  <a:pt x="1399" y="6645"/>
                  <a:pt x="1399" y="6645"/>
                  <a:pt x="1365" y="6612"/>
                </a:cubicBezTo>
                <a:cubicBezTo>
                  <a:pt x="1399" y="6612"/>
                  <a:pt x="1388" y="6588"/>
                  <a:pt x="1434" y="6596"/>
                </a:cubicBezTo>
                <a:cubicBezTo>
                  <a:pt x="1469" y="6621"/>
                  <a:pt x="1399" y="6588"/>
                  <a:pt x="1422" y="6604"/>
                </a:cubicBezTo>
                <a:cubicBezTo>
                  <a:pt x="1434" y="6612"/>
                  <a:pt x="1446" y="6612"/>
                  <a:pt x="1469" y="6621"/>
                </a:cubicBezTo>
                <a:cubicBezTo>
                  <a:pt x="1446" y="6596"/>
                  <a:pt x="1422" y="6572"/>
                  <a:pt x="1457" y="6564"/>
                </a:cubicBezTo>
                <a:cubicBezTo>
                  <a:pt x="1480" y="6564"/>
                  <a:pt x="1492" y="6580"/>
                  <a:pt x="1515" y="6588"/>
                </a:cubicBezTo>
                <a:cubicBezTo>
                  <a:pt x="1538" y="6580"/>
                  <a:pt x="1549" y="6588"/>
                  <a:pt x="1515" y="6556"/>
                </a:cubicBezTo>
                <a:cubicBezTo>
                  <a:pt x="1538" y="6564"/>
                  <a:pt x="1561" y="6580"/>
                  <a:pt x="1584" y="6588"/>
                </a:cubicBezTo>
                <a:cubicBezTo>
                  <a:pt x="1584" y="6580"/>
                  <a:pt x="1584" y="6572"/>
                  <a:pt x="1584" y="6564"/>
                </a:cubicBezTo>
                <a:cubicBezTo>
                  <a:pt x="1596" y="6572"/>
                  <a:pt x="1601" y="6574"/>
                  <a:pt x="1609" y="6575"/>
                </a:cubicBezTo>
                <a:lnTo>
                  <a:pt x="1640" y="6580"/>
                </a:lnTo>
                <a:lnTo>
                  <a:pt x="1610" y="6598"/>
                </a:lnTo>
                <a:cubicBezTo>
                  <a:pt x="1590" y="6604"/>
                  <a:pt x="1567" y="6608"/>
                  <a:pt x="1549" y="6612"/>
                </a:cubicBezTo>
                <a:cubicBezTo>
                  <a:pt x="1584" y="6621"/>
                  <a:pt x="1596" y="6637"/>
                  <a:pt x="1619" y="6645"/>
                </a:cubicBezTo>
                <a:cubicBezTo>
                  <a:pt x="1630" y="6621"/>
                  <a:pt x="1757" y="6629"/>
                  <a:pt x="1653" y="6564"/>
                </a:cubicBezTo>
                <a:cubicBezTo>
                  <a:pt x="1665" y="6556"/>
                  <a:pt x="1688" y="6572"/>
                  <a:pt x="1711" y="6580"/>
                </a:cubicBezTo>
                <a:cubicBezTo>
                  <a:pt x="1700" y="6564"/>
                  <a:pt x="1711" y="6564"/>
                  <a:pt x="1723" y="6547"/>
                </a:cubicBezTo>
                <a:cubicBezTo>
                  <a:pt x="1688" y="6531"/>
                  <a:pt x="1711" y="6531"/>
                  <a:pt x="1677" y="6523"/>
                </a:cubicBezTo>
                <a:cubicBezTo>
                  <a:pt x="1665" y="6523"/>
                  <a:pt x="1642" y="6523"/>
                  <a:pt x="1653" y="6539"/>
                </a:cubicBezTo>
                <a:cubicBezTo>
                  <a:pt x="1677" y="6539"/>
                  <a:pt x="1688" y="6547"/>
                  <a:pt x="1700" y="6547"/>
                </a:cubicBezTo>
                <a:cubicBezTo>
                  <a:pt x="1665" y="6547"/>
                  <a:pt x="1688" y="6564"/>
                  <a:pt x="1665" y="6556"/>
                </a:cubicBezTo>
                <a:cubicBezTo>
                  <a:pt x="1630" y="6539"/>
                  <a:pt x="1596" y="6531"/>
                  <a:pt x="1573" y="6507"/>
                </a:cubicBezTo>
                <a:cubicBezTo>
                  <a:pt x="1573" y="6499"/>
                  <a:pt x="1596" y="6523"/>
                  <a:pt x="1630" y="6523"/>
                </a:cubicBezTo>
                <a:cubicBezTo>
                  <a:pt x="1573" y="6491"/>
                  <a:pt x="1711" y="6531"/>
                  <a:pt x="1619" y="6482"/>
                </a:cubicBezTo>
                <a:cubicBezTo>
                  <a:pt x="1619" y="6482"/>
                  <a:pt x="1630" y="6482"/>
                  <a:pt x="1619" y="6466"/>
                </a:cubicBezTo>
                <a:cubicBezTo>
                  <a:pt x="1630" y="6466"/>
                  <a:pt x="1677" y="6491"/>
                  <a:pt x="1665" y="6482"/>
                </a:cubicBezTo>
                <a:cubicBezTo>
                  <a:pt x="1653" y="6474"/>
                  <a:pt x="1642" y="6474"/>
                  <a:pt x="1630" y="6466"/>
                </a:cubicBezTo>
                <a:cubicBezTo>
                  <a:pt x="1653" y="6458"/>
                  <a:pt x="1653" y="6450"/>
                  <a:pt x="1677" y="6450"/>
                </a:cubicBezTo>
                <a:cubicBezTo>
                  <a:pt x="1642" y="6442"/>
                  <a:pt x="1677" y="6434"/>
                  <a:pt x="1653" y="6434"/>
                </a:cubicBezTo>
                <a:cubicBezTo>
                  <a:pt x="1653" y="6450"/>
                  <a:pt x="1619" y="6442"/>
                  <a:pt x="1596" y="6442"/>
                </a:cubicBezTo>
                <a:cubicBezTo>
                  <a:pt x="1630" y="6434"/>
                  <a:pt x="1596" y="6417"/>
                  <a:pt x="1607" y="6409"/>
                </a:cubicBezTo>
                <a:cubicBezTo>
                  <a:pt x="1619" y="6417"/>
                  <a:pt x="1630" y="6426"/>
                  <a:pt x="1653" y="6426"/>
                </a:cubicBezTo>
                <a:cubicBezTo>
                  <a:pt x="1642" y="6426"/>
                  <a:pt x="1653" y="6426"/>
                  <a:pt x="1642" y="6417"/>
                </a:cubicBezTo>
                <a:cubicBezTo>
                  <a:pt x="1619" y="6409"/>
                  <a:pt x="1607" y="6393"/>
                  <a:pt x="1584" y="6385"/>
                </a:cubicBezTo>
                <a:cubicBezTo>
                  <a:pt x="1596" y="6401"/>
                  <a:pt x="1549" y="6393"/>
                  <a:pt x="1584" y="6417"/>
                </a:cubicBezTo>
                <a:cubicBezTo>
                  <a:pt x="1549" y="6417"/>
                  <a:pt x="1538" y="6409"/>
                  <a:pt x="1515" y="6401"/>
                </a:cubicBezTo>
                <a:cubicBezTo>
                  <a:pt x="1515" y="6426"/>
                  <a:pt x="1584" y="6458"/>
                  <a:pt x="1503" y="6450"/>
                </a:cubicBezTo>
                <a:cubicBezTo>
                  <a:pt x="1469" y="6442"/>
                  <a:pt x="1503" y="6434"/>
                  <a:pt x="1457" y="6426"/>
                </a:cubicBezTo>
                <a:cubicBezTo>
                  <a:pt x="1492" y="6450"/>
                  <a:pt x="1492" y="6450"/>
                  <a:pt x="1480" y="6458"/>
                </a:cubicBezTo>
                <a:cubicBezTo>
                  <a:pt x="1457" y="6450"/>
                  <a:pt x="1469" y="6434"/>
                  <a:pt x="1422" y="6417"/>
                </a:cubicBezTo>
                <a:cubicBezTo>
                  <a:pt x="1457" y="6442"/>
                  <a:pt x="1434" y="6442"/>
                  <a:pt x="1492" y="6474"/>
                </a:cubicBezTo>
                <a:cubicBezTo>
                  <a:pt x="1434" y="6466"/>
                  <a:pt x="1469" y="6442"/>
                  <a:pt x="1411" y="6434"/>
                </a:cubicBezTo>
                <a:cubicBezTo>
                  <a:pt x="1446" y="6466"/>
                  <a:pt x="1399" y="6458"/>
                  <a:pt x="1469" y="6474"/>
                </a:cubicBezTo>
                <a:cubicBezTo>
                  <a:pt x="1399" y="6458"/>
                  <a:pt x="1388" y="6466"/>
                  <a:pt x="1446" y="6491"/>
                </a:cubicBezTo>
                <a:cubicBezTo>
                  <a:pt x="1434" y="6491"/>
                  <a:pt x="1422" y="6491"/>
                  <a:pt x="1434" y="6499"/>
                </a:cubicBezTo>
                <a:cubicBezTo>
                  <a:pt x="1422" y="6491"/>
                  <a:pt x="1365" y="6466"/>
                  <a:pt x="1365" y="6482"/>
                </a:cubicBezTo>
                <a:cubicBezTo>
                  <a:pt x="1388" y="6491"/>
                  <a:pt x="1411" y="6499"/>
                  <a:pt x="1434" y="6515"/>
                </a:cubicBezTo>
                <a:cubicBezTo>
                  <a:pt x="1422" y="6515"/>
                  <a:pt x="1422" y="6539"/>
                  <a:pt x="1388" y="6515"/>
                </a:cubicBezTo>
                <a:cubicBezTo>
                  <a:pt x="1411" y="6523"/>
                  <a:pt x="1388" y="6507"/>
                  <a:pt x="1411" y="6507"/>
                </a:cubicBezTo>
                <a:cubicBezTo>
                  <a:pt x="1342" y="6499"/>
                  <a:pt x="1388" y="6539"/>
                  <a:pt x="1284" y="6499"/>
                </a:cubicBezTo>
                <a:cubicBezTo>
                  <a:pt x="1307" y="6523"/>
                  <a:pt x="1249" y="6507"/>
                  <a:pt x="1272" y="6531"/>
                </a:cubicBezTo>
                <a:cubicBezTo>
                  <a:pt x="1284" y="6523"/>
                  <a:pt x="1342" y="6539"/>
                  <a:pt x="1307" y="6515"/>
                </a:cubicBezTo>
                <a:cubicBezTo>
                  <a:pt x="1307" y="6515"/>
                  <a:pt x="1307" y="6515"/>
                  <a:pt x="1342" y="6523"/>
                </a:cubicBezTo>
                <a:cubicBezTo>
                  <a:pt x="1353" y="6531"/>
                  <a:pt x="1365" y="6539"/>
                  <a:pt x="1365" y="6539"/>
                </a:cubicBezTo>
                <a:cubicBezTo>
                  <a:pt x="1330" y="6539"/>
                  <a:pt x="1318" y="6547"/>
                  <a:pt x="1295" y="6547"/>
                </a:cubicBezTo>
                <a:cubicBezTo>
                  <a:pt x="1272" y="6531"/>
                  <a:pt x="1249" y="6523"/>
                  <a:pt x="1226" y="6515"/>
                </a:cubicBezTo>
                <a:cubicBezTo>
                  <a:pt x="1261" y="6547"/>
                  <a:pt x="1191" y="6539"/>
                  <a:pt x="1180" y="6539"/>
                </a:cubicBezTo>
                <a:cubicBezTo>
                  <a:pt x="1226" y="6564"/>
                  <a:pt x="1203" y="6572"/>
                  <a:pt x="1249" y="6588"/>
                </a:cubicBezTo>
                <a:cubicBezTo>
                  <a:pt x="1249" y="6588"/>
                  <a:pt x="1249" y="6588"/>
                  <a:pt x="1261" y="6596"/>
                </a:cubicBezTo>
                <a:cubicBezTo>
                  <a:pt x="1203" y="6572"/>
                  <a:pt x="1203" y="6580"/>
                  <a:pt x="1157" y="6564"/>
                </a:cubicBezTo>
                <a:cubicBezTo>
                  <a:pt x="1157" y="6564"/>
                  <a:pt x="1203" y="6588"/>
                  <a:pt x="1226" y="6604"/>
                </a:cubicBezTo>
                <a:cubicBezTo>
                  <a:pt x="1191" y="6596"/>
                  <a:pt x="1214" y="6645"/>
                  <a:pt x="1157" y="6604"/>
                </a:cubicBezTo>
                <a:cubicBezTo>
                  <a:pt x="1145" y="6604"/>
                  <a:pt x="1157" y="6621"/>
                  <a:pt x="1111" y="6604"/>
                </a:cubicBezTo>
                <a:cubicBezTo>
                  <a:pt x="1111" y="6596"/>
                  <a:pt x="1134" y="6604"/>
                  <a:pt x="1111" y="6588"/>
                </a:cubicBezTo>
                <a:cubicBezTo>
                  <a:pt x="1053" y="6572"/>
                  <a:pt x="1099" y="6596"/>
                  <a:pt x="1064" y="6596"/>
                </a:cubicBezTo>
                <a:cubicBezTo>
                  <a:pt x="1064" y="6596"/>
                  <a:pt x="1064" y="6596"/>
                  <a:pt x="1053" y="6588"/>
                </a:cubicBezTo>
                <a:lnTo>
                  <a:pt x="1041" y="6580"/>
                </a:lnTo>
                <a:lnTo>
                  <a:pt x="1041" y="6572"/>
                </a:lnTo>
                <a:lnTo>
                  <a:pt x="1064" y="6572"/>
                </a:lnTo>
                <a:cubicBezTo>
                  <a:pt x="1064" y="6572"/>
                  <a:pt x="1053" y="6564"/>
                  <a:pt x="1041" y="6556"/>
                </a:cubicBezTo>
                <a:lnTo>
                  <a:pt x="1041" y="6572"/>
                </a:lnTo>
                <a:lnTo>
                  <a:pt x="1030" y="6572"/>
                </a:lnTo>
                <a:lnTo>
                  <a:pt x="1041" y="6580"/>
                </a:lnTo>
                <a:lnTo>
                  <a:pt x="1041" y="6596"/>
                </a:lnTo>
                <a:cubicBezTo>
                  <a:pt x="1018" y="6596"/>
                  <a:pt x="995" y="6604"/>
                  <a:pt x="995" y="6629"/>
                </a:cubicBezTo>
                <a:cubicBezTo>
                  <a:pt x="1030" y="6637"/>
                  <a:pt x="1053" y="6645"/>
                  <a:pt x="1076" y="6661"/>
                </a:cubicBezTo>
                <a:cubicBezTo>
                  <a:pt x="995" y="6629"/>
                  <a:pt x="1076" y="6669"/>
                  <a:pt x="1041" y="6661"/>
                </a:cubicBezTo>
                <a:cubicBezTo>
                  <a:pt x="995" y="6645"/>
                  <a:pt x="1018" y="6637"/>
                  <a:pt x="960" y="6621"/>
                </a:cubicBezTo>
                <a:cubicBezTo>
                  <a:pt x="949" y="6629"/>
                  <a:pt x="903" y="6629"/>
                  <a:pt x="937" y="6669"/>
                </a:cubicBezTo>
                <a:cubicBezTo>
                  <a:pt x="856" y="6653"/>
                  <a:pt x="868" y="6686"/>
                  <a:pt x="799" y="6669"/>
                </a:cubicBezTo>
                <a:cubicBezTo>
                  <a:pt x="787" y="6661"/>
                  <a:pt x="799" y="6661"/>
                  <a:pt x="787" y="6653"/>
                </a:cubicBezTo>
                <a:cubicBezTo>
                  <a:pt x="764" y="6661"/>
                  <a:pt x="718" y="6621"/>
                  <a:pt x="718" y="6637"/>
                </a:cubicBezTo>
                <a:cubicBezTo>
                  <a:pt x="741" y="6653"/>
                  <a:pt x="764" y="6661"/>
                  <a:pt x="787" y="6669"/>
                </a:cubicBezTo>
                <a:cubicBezTo>
                  <a:pt x="799" y="6681"/>
                  <a:pt x="796" y="6688"/>
                  <a:pt x="790" y="6693"/>
                </a:cubicBezTo>
                <a:lnTo>
                  <a:pt x="777" y="6708"/>
                </a:lnTo>
                <a:lnTo>
                  <a:pt x="764" y="6702"/>
                </a:lnTo>
                <a:cubicBezTo>
                  <a:pt x="752" y="6718"/>
                  <a:pt x="718" y="6718"/>
                  <a:pt x="706" y="6726"/>
                </a:cubicBezTo>
                <a:lnTo>
                  <a:pt x="662" y="6704"/>
                </a:lnTo>
                <a:lnTo>
                  <a:pt x="660" y="6702"/>
                </a:lnTo>
                <a:lnTo>
                  <a:pt x="655" y="6702"/>
                </a:lnTo>
                <a:lnTo>
                  <a:pt x="625" y="6694"/>
                </a:lnTo>
                <a:cubicBezTo>
                  <a:pt x="591" y="6677"/>
                  <a:pt x="660" y="6702"/>
                  <a:pt x="637" y="6686"/>
                </a:cubicBezTo>
                <a:cubicBezTo>
                  <a:pt x="591" y="6669"/>
                  <a:pt x="556" y="6669"/>
                  <a:pt x="591" y="6702"/>
                </a:cubicBezTo>
                <a:cubicBezTo>
                  <a:pt x="637" y="6710"/>
                  <a:pt x="637" y="6710"/>
                  <a:pt x="660" y="6726"/>
                </a:cubicBezTo>
                <a:cubicBezTo>
                  <a:pt x="677" y="6726"/>
                  <a:pt x="643" y="6708"/>
                  <a:pt x="644" y="6702"/>
                </a:cubicBezTo>
                <a:lnTo>
                  <a:pt x="655" y="6702"/>
                </a:lnTo>
                <a:lnTo>
                  <a:pt x="661" y="6704"/>
                </a:lnTo>
                <a:lnTo>
                  <a:pt x="662" y="6704"/>
                </a:lnTo>
                <a:lnTo>
                  <a:pt x="673" y="6718"/>
                </a:lnTo>
                <a:cubicBezTo>
                  <a:pt x="674" y="6722"/>
                  <a:pt x="677" y="6726"/>
                  <a:pt x="695" y="6734"/>
                </a:cubicBezTo>
                <a:cubicBezTo>
                  <a:pt x="660" y="6742"/>
                  <a:pt x="591" y="6742"/>
                  <a:pt x="625" y="6775"/>
                </a:cubicBezTo>
                <a:cubicBezTo>
                  <a:pt x="602" y="6775"/>
                  <a:pt x="591" y="6767"/>
                  <a:pt x="556" y="6759"/>
                </a:cubicBezTo>
                <a:cubicBezTo>
                  <a:pt x="568" y="6767"/>
                  <a:pt x="556" y="6767"/>
                  <a:pt x="568" y="6767"/>
                </a:cubicBezTo>
                <a:cubicBezTo>
                  <a:pt x="568" y="6775"/>
                  <a:pt x="614" y="6791"/>
                  <a:pt x="591" y="6791"/>
                </a:cubicBezTo>
                <a:cubicBezTo>
                  <a:pt x="533" y="6775"/>
                  <a:pt x="475" y="6791"/>
                  <a:pt x="533" y="6824"/>
                </a:cubicBezTo>
                <a:cubicBezTo>
                  <a:pt x="498" y="6832"/>
                  <a:pt x="498" y="6807"/>
                  <a:pt x="487" y="6807"/>
                </a:cubicBezTo>
                <a:cubicBezTo>
                  <a:pt x="487" y="6815"/>
                  <a:pt x="464" y="6807"/>
                  <a:pt x="452" y="6799"/>
                </a:cubicBezTo>
                <a:cubicBezTo>
                  <a:pt x="475" y="6824"/>
                  <a:pt x="452" y="6815"/>
                  <a:pt x="429" y="6807"/>
                </a:cubicBezTo>
                <a:cubicBezTo>
                  <a:pt x="429" y="6815"/>
                  <a:pt x="452" y="6824"/>
                  <a:pt x="452" y="6832"/>
                </a:cubicBezTo>
                <a:cubicBezTo>
                  <a:pt x="417" y="6824"/>
                  <a:pt x="441" y="6832"/>
                  <a:pt x="406" y="6824"/>
                </a:cubicBezTo>
                <a:cubicBezTo>
                  <a:pt x="394" y="6815"/>
                  <a:pt x="383" y="6807"/>
                  <a:pt x="371" y="6807"/>
                </a:cubicBezTo>
                <a:cubicBezTo>
                  <a:pt x="371" y="6815"/>
                  <a:pt x="371" y="6815"/>
                  <a:pt x="371" y="6824"/>
                </a:cubicBezTo>
                <a:cubicBezTo>
                  <a:pt x="394" y="6832"/>
                  <a:pt x="383" y="6824"/>
                  <a:pt x="406" y="6824"/>
                </a:cubicBezTo>
                <a:cubicBezTo>
                  <a:pt x="406" y="6840"/>
                  <a:pt x="394" y="6840"/>
                  <a:pt x="417" y="6848"/>
                </a:cubicBezTo>
                <a:cubicBezTo>
                  <a:pt x="371" y="6824"/>
                  <a:pt x="394" y="6856"/>
                  <a:pt x="337" y="6832"/>
                </a:cubicBezTo>
                <a:cubicBezTo>
                  <a:pt x="337" y="6864"/>
                  <a:pt x="302" y="6872"/>
                  <a:pt x="233" y="6864"/>
                </a:cubicBezTo>
                <a:cubicBezTo>
                  <a:pt x="256" y="6889"/>
                  <a:pt x="244" y="6880"/>
                  <a:pt x="210" y="6872"/>
                </a:cubicBezTo>
                <a:cubicBezTo>
                  <a:pt x="221" y="6889"/>
                  <a:pt x="198" y="6913"/>
                  <a:pt x="152" y="6897"/>
                </a:cubicBezTo>
                <a:cubicBezTo>
                  <a:pt x="186" y="6929"/>
                  <a:pt x="94" y="6905"/>
                  <a:pt x="71" y="6897"/>
                </a:cubicBezTo>
                <a:cubicBezTo>
                  <a:pt x="71" y="6897"/>
                  <a:pt x="83" y="6889"/>
                  <a:pt x="59" y="6889"/>
                </a:cubicBezTo>
                <a:cubicBezTo>
                  <a:pt x="48" y="6889"/>
                  <a:pt x="36" y="6889"/>
                  <a:pt x="48" y="6897"/>
                </a:cubicBezTo>
                <a:cubicBezTo>
                  <a:pt x="59" y="6905"/>
                  <a:pt x="71" y="6905"/>
                  <a:pt x="83" y="6913"/>
                </a:cubicBezTo>
                <a:cubicBezTo>
                  <a:pt x="48" y="6913"/>
                  <a:pt x="59" y="6929"/>
                  <a:pt x="59" y="6937"/>
                </a:cubicBezTo>
                <a:cubicBezTo>
                  <a:pt x="25" y="6897"/>
                  <a:pt x="-33" y="6872"/>
                  <a:pt x="25" y="6880"/>
                </a:cubicBezTo>
                <a:cubicBezTo>
                  <a:pt x="13" y="6856"/>
                  <a:pt x="48" y="6856"/>
                  <a:pt x="25" y="6840"/>
                </a:cubicBezTo>
                <a:cubicBezTo>
                  <a:pt x="59" y="6840"/>
                  <a:pt x="83" y="6856"/>
                  <a:pt x="94" y="6848"/>
                </a:cubicBezTo>
                <a:cubicBezTo>
                  <a:pt x="106" y="6864"/>
                  <a:pt x="83" y="6864"/>
                  <a:pt x="117" y="6872"/>
                </a:cubicBezTo>
                <a:cubicBezTo>
                  <a:pt x="129" y="6856"/>
                  <a:pt x="152" y="6840"/>
                  <a:pt x="106" y="6807"/>
                </a:cubicBezTo>
                <a:cubicBezTo>
                  <a:pt x="140" y="6807"/>
                  <a:pt x="152" y="6832"/>
                  <a:pt x="186" y="6832"/>
                </a:cubicBezTo>
                <a:cubicBezTo>
                  <a:pt x="140" y="6799"/>
                  <a:pt x="210" y="6815"/>
                  <a:pt x="210" y="6807"/>
                </a:cubicBezTo>
                <a:cubicBezTo>
                  <a:pt x="210" y="6815"/>
                  <a:pt x="221" y="6824"/>
                  <a:pt x="233" y="6840"/>
                </a:cubicBezTo>
                <a:cubicBezTo>
                  <a:pt x="186" y="6824"/>
                  <a:pt x="175" y="6840"/>
                  <a:pt x="221" y="6856"/>
                </a:cubicBezTo>
                <a:cubicBezTo>
                  <a:pt x="267" y="6864"/>
                  <a:pt x="244" y="6840"/>
                  <a:pt x="290" y="6840"/>
                </a:cubicBezTo>
                <a:cubicBezTo>
                  <a:pt x="279" y="6840"/>
                  <a:pt x="279" y="6832"/>
                  <a:pt x="267" y="6824"/>
                </a:cubicBezTo>
                <a:cubicBezTo>
                  <a:pt x="233" y="6815"/>
                  <a:pt x="244" y="6832"/>
                  <a:pt x="233" y="6815"/>
                </a:cubicBezTo>
                <a:cubicBezTo>
                  <a:pt x="256" y="6824"/>
                  <a:pt x="210" y="6799"/>
                  <a:pt x="210" y="6791"/>
                </a:cubicBezTo>
                <a:cubicBezTo>
                  <a:pt x="290" y="6807"/>
                  <a:pt x="175" y="6759"/>
                  <a:pt x="210" y="6759"/>
                </a:cubicBezTo>
                <a:cubicBezTo>
                  <a:pt x="244" y="6775"/>
                  <a:pt x="221" y="6775"/>
                  <a:pt x="244" y="6783"/>
                </a:cubicBezTo>
                <a:cubicBezTo>
                  <a:pt x="256" y="6775"/>
                  <a:pt x="279" y="6767"/>
                  <a:pt x="279" y="6751"/>
                </a:cubicBezTo>
                <a:cubicBezTo>
                  <a:pt x="302" y="6759"/>
                  <a:pt x="314" y="6767"/>
                  <a:pt x="337" y="6767"/>
                </a:cubicBezTo>
                <a:cubicBezTo>
                  <a:pt x="325" y="6759"/>
                  <a:pt x="325" y="6742"/>
                  <a:pt x="314" y="6734"/>
                </a:cubicBezTo>
                <a:cubicBezTo>
                  <a:pt x="348" y="6751"/>
                  <a:pt x="360" y="6775"/>
                  <a:pt x="394" y="6783"/>
                </a:cubicBezTo>
                <a:cubicBezTo>
                  <a:pt x="417" y="6791"/>
                  <a:pt x="406" y="6775"/>
                  <a:pt x="417" y="6775"/>
                </a:cubicBezTo>
                <a:cubicBezTo>
                  <a:pt x="371" y="6759"/>
                  <a:pt x="394" y="6751"/>
                  <a:pt x="406" y="6751"/>
                </a:cubicBezTo>
                <a:cubicBezTo>
                  <a:pt x="360" y="6734"/>
                  <a:pt x="383" y="6734"/>
                  <a:pt x="360" y="6726"/>
                </a:cubicBezTo>
                <a:cubicBezTo>
                  <a:pt x="360" y="6726"/>
                  <a:pt x="348" y="6726"/>
                  <a:pt x="348" y="6718"/>
                </a:cubicBezTo>
                <a:cubicBezTo>
                  <a:pt x="383" y="6718"/>
                  <a:pt x="383" y="6742"/>
                  <a:pt x="417" y="6742"/>
                </a:cubicBezTo>
                <a:cubicBezTo>
                  <a:pt x="452" y="6742"/>
                  <a:pt x="360" y="6694"/>
                  <a:pt x="394" y="6702"/>
                </a:cubicBezTo>
                <a:cubicBezTo>
                  <a:pt x="406" y="6710"/>
                  <a:pt x="417" y="6718"/>
                  <a:pt x="441" y="6726"/>
                </a:cubicBezTo>
                <a:cubicBezTo>
                  <a:pt x="498" y="6726"/>
                  <a:pt x="406" y="6677"/>
                  <a:pt x="394" y="6669"/>
                </a:cubicBezTo>
                <a:cubicBezTo>
                  <a:pt x="417" y="6677"/>
                  <a:pt x="441" y="6686"/>
                  <a:pt x="452" y="6694"/>
                </a:cubicBezTo>
                <a:cubicBezTo>
                  <a:pt x="475" y="6710"/>
                  <a:pt x="464" y="6718"/>
                  <a:pt x="498" y="6734"/>
                </a:cubicBezTo>
                <a:cubicBezTo>
                  <a:pt x="545" y="6726"/>
                  <a:pt x="475" y="6694"/>
                  <a:pt x="464" y="6677"/>
                </a:cubicBezTo>
                <a:cubicBezTo>
                  <a:pt x="487" y="6677"/>
                  <a:pt x="498" y="6686"/>
                  <a:pt x="510" y="6686"/>
                </a:cubicBezTo>
                <a:cubicBezTo>
                  <a:pt x="498" y="6677"/>
                  <a:pt x="487" y="6669"/>
                  <a:pt x="475" y="6653"/>
                </a:cubicBezTo>
                <a:cubicBezTo>
                  <a:pt x="452" y="6653"/>
                  <a:pt x="475" y="6677"/>
                  <a:pt x="441" y="6653"/>
                </a:cubicBezTo>
                <a:cubicBezTo>
                  <a:pt x="452" y="6653"/>
                  <a:pt x="475" y="6653"/>
                  <a:pt x="464" y="6637"/>
                </a:cubicBezTo>
                <a:cubicBezTo>
                  <a:pt x="417" y="6645"/>
                  <a:pt x="383" y="6661"/>
                  <a:pt x="348" y="6677"/>
                </a:cubicBezTo>
                <a:cubicBezTo>
                  <a:pt x="314" y="6637"/>
                  <a:pt x="475" y="6653"/>
                  <a:pt x="394" y="6612"/>
                </a:cubicBezTo>
                <a:cubicBezTo>
                  <a:pt x="371" y="6596"/>
                  <a:pt x="394" y="6596"/>
                  <a:pt x="394" y="6596"/>
                </a:cubicBezTo>
                <a:cubicBezTo>
                  <a:pt x="406" y="6596"/>
                  <a:pt x="417" y="6604"/>
                  <a:pt x="429" y="6612"/>
                </a:cubicBezTo>
                <a:cubicBezTo>
                  <a:pt x="441" y="6604"/>
                  <a:pt x="487" y="6604"/>
                  <a:pt x="510" y="6596"/>
                </a:cubicBezTo>
                <a:cubicBezTo>
                  <a:pt x="510" y="6604"/>
                  <a:pt x="521" y="6612"/>
                  <a:pt x="533" y="6612"/>
                </a:cubicBezTo>
                <a:cubicBezTo>
                  <a:pt x="521" y="6604"/>
                  <a:pt x="568" y="6612"/>
                  <a:pt x="545" y="6596"/>
                </a:cubicBezTo>
                <a:cubicBezTo>
                  <a:pt x="533" y="6596"/>
                  <a:pt x="533" y="6604"/>
                  <a:pt x="510" y="6596"/>
                </a:cubicBezTo>
                <a:cubicBezTo>
                  <a:pt x="487" y="6572"/>
                  <a:pt x="498" y="6572"/>
                  <a:pt x="441" y="6531"/>
                </a:cubicBezTo>
                <a:cubicBezTo>
                  <a:pt x="487" y="6539"/>
                  <a:pt x="417" y="6515"/>
                  <a:pt x="487" y="6523"/>
                </a:cubicBezTo>
                <a:cubicBezTo>
                  <a:pt x="441" y="6482"/>
                  <a:pt x="521" y="6491"/>
                  <a:pt x="545" y="6474"/>
                </a:cubicBezTo>
                <a:cubicBezTo>
                  <a:pt x="556" y="6482"/>
                  <a:pt x="556" y="6491"/>
                  <a:pt x="568" y="6491"/>
                </a:cubicBezTo>
                <a:cubicBezTo>
                  <a:pt x="568" y="6491"/>
                  <a:pt x="579" y="6482"/>
                  <a:pt x="591" y="6491"/>
                </a:cubicBezTo>
                <a:cubicBezTo>
                  <a:pt x="545" y="6474"/>
                  <a:pt x="533" y="6450"/>
                  <a:pt x="568" y="6458"/>
                </a:cubicBezTo>
                <a:cubicBezTo>
                  <a:pt x="579" y="6466"/>
                  <a:pt x="591" y="6474"/>
                  <a:pt x="602" y="6474"/>
                </a:cubicBezTo>
                <a:cubicBezTo>
                  <a:pt x="591" y="6458"/>
                  <a:pt x="568" y="6466"/>
                  <a:pt x="579" y="6458"/>
                </a:cubicBezTo>
                <a:cubicBezTo>
                  <a:pt x="591" y="6458"/>
                  <a:pt x="602" y="6466"/>
                  <a:pt x="625" y="6474"/>
                </a:cubicBezTo>
                <a:cubicBezTo>
                  <a:pt x="614" y="6458"/>
                  <a:pt x="591" y="6458"/>
                  <a:pt x="591" y="6450"/>
                </a:cubicBezTo>
                <a:cubicBezTo>
                  <a:pt x="591" y="6434"/>
                  <a:pt x="660" y="6442"/>
                  <a:pt x="625" y="6417"/>
                </a:cubicBezTo>
                <a:cubicBezTo>
                  <a:pt x="660" y="6417"/>
                  <a:pt x="660" y="6442"/>
                  <a:pt x="695" y="6442"/>
                </a:cubicBezTo>
                <a:cubicBezTo>
                  <a:pt x="625" y="6385"/>
                  <a:pt x="695" y="6393"/>
                  <a:pt x="752" y="6401"/>
                </a:cubicBezTo>
                <a:cubicBezTo>
                  <a:pt x="741" y="6401"/>
                  <a:pt x="752" y="6409"/>
                  <a:pt x="764" y="6409"/>
                </a:cubicBezTo>
                <a:cubicBezTo>
                  <a:pt x="752" y="6417"/>
                  <a:pt x="799" y="6450"/>
                  <a:pt x="845" y="6466"/>
                </a:cubicBezTo>
                <a:cubicBezTo>
                  <a:pt x="845" y="6450"/>
                  <a:pt x="810" y="6442"/>
                  <a:pt x="833" y="6442"/>
                </a:cubicBezTo>
                <a:cubicBezTo>
                  <a:pt x="810" y="6434"/>
                  <a:pt x="787" y="6426"/>
                  <a:pt x="776" y="6409"/>
                </a:cubicBezTo>
                <a:cubicBezTo>
                  <a:pt x="799" y="6409"/>
                  <a:pt x="822" y="6434"/>
                  <a:pt x="845" y="6442"/>
                </a:cubicBezTo>
                <a:cubicBezTo>
                  <a:pt x="856" y="6434"/>
                  <a:pt x="891" y="6450"/>
                  <a:pt x="880" y="6434"/>
                </a:cubicBezTo>
                <a:cubicBezTo>
                  <a:pt x="787" y="6377"/>
                  <a:pt x="856" y="6369"/>
                  <a:pt x="833" y="6336"/>
                </a:cubicBezTo>
                <a:cubicBezTo>
                  <a:pt x="845" y="6344"/>
                  <a:pt x="856" y="6361"/>
                  <a:pt x="880" y="6369"/>
                </a:cubicBezTo>
                <a:cubicBezTo>
                  <a:pt x="891" y="6352"/>
                  <a:pt x="914" y="6361"/>
                  <a:pt x="856" y="6336"/>
                </a:cubicBezTo>
                <a:cubicBezTo>
                  <a:pt x="926" y="6344"/>
                  <a:pt x="822" y="6304"/>
                  <a:pt x="856" y="6312"/>
                </a:cubicBezTo>
                <a:cubicBezTo>
                  <a:pt x="880" y="6328"/>
                  <a:pt x="903" y="6336"/>
                  <a:pt x="926" y="6352"/>
                </a:cubicBezTo>
                <a:cubicBezTo>
                  <a:pt x="937" y="6352"/>
                  <a:pt x="937" y="6344"/>
                  <a:pt x="937" y="6344"/>
                </a:cubicBezTo>
                <a:cubicBezTo>
                  <a:pt x="914" y="6336"/>
                  <a:pt x="891" y="6328"/>
                  <a:pt x="880" y="6312"/>
                </a:cubicBezTo>
                <a:cubicBezTo>
                  <a:pt x="937" y="6328"/>
                  <a:pt x="914" y="6312"/>
                  <a:pt x="880" y="6296"/>
                </a:cubicBezTo>
                <a:cubicBezTo>
                  <a:pt x="972" y="6287"/>
                  <a:pt x="926" y="6223"/>
                  <a:pt x="1053" y="6255"/>
                </a:cubicBezTo>
                <a:cubicBezTo>
                  <a:pt x="1030" y="6231"/>
                  <a:pt x="1053" y="6239"/>
                  <a:pt x="1030" y="6214"/>
                </a:cubicBezTo>
                <a:cubicBezTo>
                  <a:pt x="1087" y="6231"/>
                  <a:pt x="1064" y="6214"/>
                  <a:pt x="1030" y="6190"/>
                </a:cubicBezTo>
                <a:cubicBezTo>
                  <a:pt x="1064" y="6182"/>
                  <a:pt x="1099" y="6190"/>
                  <a:pt x="1053" y="6166"/>
                </a:cubicBezTo>
                <a:cubicBezTo>
                  <a:pt x="1076" y="6166"/>
                  <a:pt x="1076" y="6190"/>
                  <a:pt x="1111" y="6190"/>
                </a:cubicBezTo>
                <a:cubicBezTo>
                  <a:pt x="1134" y="6198"/>
                  <a:pt x="1099" y="6174"/>
                  <a:pt x="1157" y="6190"/>
                </a:cubicBezTo>
                <a:cubicBezTo>
                  <a:pt x="1122" y="6174"/>
                  <a:pt x="1134" y="6166"/>
                  <a:pt x="1157" y="6174"/>
                </a:cubicBezTo>
                <a:cubicBezTo>
                  <a:pt x="1168" y="6174"/>
                  <a:pt x="1168" y="6182"/>
                  <a:pt x="1180" y="6190"/>
                </a:cubicBezTo>
                <a:cubicBezTo>
                  <a:pt x="1191" y="6141"/>
                  <a:pt x="1272" y="6117"/>
                  <a:pt x="1249" y="6068"/>
                </a:cubicBezTo>
                <a:cubicBezTo>
                  <a:pt x="1226" y="6068"/>
                  <a:pt x="1238" y="6101"/>
                  <a:pt x="1191" y="6084"/>
                </a:cubicBezTo>
                <a:lnTo>
                  <a:pt x="1191" y="6093"/>
                </a:lnTo>
                <a:cubicBezTo>
                  <a:pt x="1180" y="6101"/>
                  <a:pt x="1122" y="6076"/>
                  <a:pt x="1111" y="6052"/>
                </a:cubicBezTo>
                <a:cubicBezTo>
                  <a:pt x="1157" y="6060"/>
                  <a:pt x="1238" y="6068"/>
                  <a:pt x="1157" y="6028"/>
                </a:cubicBezTo>
                <a:cubicBezTo>
                  <a:pt x="1203" y="6044"/>
                  <a:pt x="1157" y="6011"/>
                  <a:pt x="1191" y="6019"/>
                </a:cubicBezTo>
                <a:cubicBezTo>
                  <a:pt x="1226" y="6036"/>
                  <a:pt x="1191" y="6036"/>
                  <a:pt x="1214" y="6044"/>
                </a:cubicBezTo>
                <a:cubicBezTo>
                  <a:pt x="1232" y="6048"/>
                  <a:pt x="1238" y="6046"/>
                  <a:pt x="1238" y="6042"/>
                </a:cubicBezTo>
                <a:lnTo>
                  <a:pt x="1234" y="6038"/>
                </a:lnTo>
                <a:lnTo>
                  <a:pt x="1272" y="6060"/>
                </a:lnTo>
                <a:cubicBezTo>
                  <a:pt x="1261" y="6060"/>
                  <a:pt x="1238" y="6044"/>
                  <a:pt x="1261" y="6068"/>
                </a:cubicBezTo>
                <a:cubicBezTo>
                  <a:pt x="1295" y="6068"/>
                  <a:pt x="1307" y="6093"/>
                  <a:pt x="1342" y="6101"/>
                </a:cubicBezTo>
                <a:cubicBezTo>
                  <a:pt x="1342" y="6093"/>
                  <a:pt x="1353" y="6093"/>
                  <a:pt x="1353" y="6084"/>
                </a:cubicBezTo>
                <a:cubicBezTo>
                  <a:pt x="1261" y="6036"/>
                  <a:pt x="1238" y="5995"/>
                  <a:pt x="1249" y="5979"/>
                </a:cubicBezTo>
                <a:cubicBezTo>
                  <a:pt x="1261" y="5995"/>
                  <a:pt x="1284" y="5995"/>
                  <a:pt x="1284" y="5987"/>
                </a:cubicBezTo>
                <a:cubicBezTo>
                  <a:pt x="1238" y="5963"/>
                  <a:pt x="1295" y="5971"/>
                  <a:pt x="1318" y="5963"/>
                </a:cubicBezTo>
                <a:cubicBezTo>
                  <a:pt x="1330" y="5971"/>
                  <a:pt x="1330" y="5979"/>
                  <a:pt x="1353" y="5987"/>
                </a:cubicBezTo>
                <a:cubicBezTo>
                  <a:pt x="1388" y="5987"/>
                  <a:pt x="1295" y="5946"/>
                  <a:pt x="1318" y="5946"/>
                </a:cubicBezTo>
                <a:cubicBezTo>
                  <a:pt x="1376" y="5971"/>
                  <a:pt x="1330" y="5938"/>
                  <a:pt x="1342" y="5938"/>
                </a:cubicBezTo>
                <a:cubicBezTo>
                  <a:pt x="1353" y="5954"/>
                  <a:pt x="1388" y="5946"/>
                  <a:pt x="1411" y="5954"/>
                </a:cubicBezTo>
                <a:cubicBezTo>
                  <a:pt x="1399" y="5946"/>
                  <a:pt x="1411" y="5946"/>
                  <a:pt x="1399" y="5938"/>
                </a:cubicBezTo>
                <a:cubicBezTo>
                  <a:pt x="1399" y="5946"/>
                  <a:pt x="1376" y="5946"/>
                  <a:pt x="1353" y="5930"/>
                </a:cubicBezTo>
                <a:cubicBezTo>
                  <a:pt x="1388" y="5930"/>
                  <a:pt x="1399" y="5922"/>
                  <a:pt x="1353" y="5906"/>
                </a:cubicBezTo>
                <a:cubicBezTo>
                  <a:pt x="1376" y="5906"/>
                  <a:pt x="1376" y="5922"/>
                  <a:pt x="1399" y="5922"/>
                </a:cubicBezTo>
                <a:cubicBezTo>
                  <a:pt x="1353" y="5889"/>
                  <a:pt x="1399" y="5914"/>
                  <a:pt x="1411" y="5906"/>
                </a:cubicBezTo>
                <a:cubicBezTo>
                  <a:pt x="1399" y="5889"/>
                  <a:pt x="1376" y="5889"/>
                  <a:pt x="1353" y="5881"/>
                </a:cubicBezTo>
                <a:cubicBezTo>
                  <a:pt x="1388" y="5898"/>
                  <a:pt x="1330" y="5889"/>
                  <a:pt x="1330" y="5898"/>
                </a:cubicBezTo>
                <a:cubicBezTo>
                  <a:pt x="1318" y="5889"/>
                  <a:pt x="1295" y="5881"/>
                  <a:pt x="1284" y="5873"/>
                </a:cubicBezTo>
                <a:cubicBezTo>
                  <a:pt x="1295" y="5873"/>
                  <a:pt x="1307" y="5873"/>
                  <a:pt x="1295" y="5857"/>
                </a:cubicBezTo>
                <a:cubicBezTo>
                  <a:pt x="1261" y="5841"/>
                  <a:pt x="1249" y="5849"/>
                  <a:pt x="1238" y="5841"/>
                </a:cubicBezTo>
                <a:cubicBezTo>
                  <a:pt x="1261" y="5833"/>
                  <a:pt x="1284" y="5841"/>
                  <a:pt x="1342" y="5857"/>
                </a:cubicBezTo>
                <a:cubicBezTo>
                  <a:pt x="1330" y="5833"/>
                  <a:pt x="1399" y="5857"/>
                  <a:pt x="1422" y="5857"/>
                </a:cubicBezTo>
                <a:cubicBezTo>
                  <a:pt x="1446" y="5865"/>
                  <a:pt x="1457" y="5881"/>
                  <a:pt x="1492" y="5889"/>
                </a:cubicBezTo>
                <a:cubicBezTo>
                  <a:pt x="1492" y="5881"/>
                  <a:pt x="1515" y="5881"/>
                  <a:pt x="1515" y="5873"/>
                </a:cubicBezTo>
                <a:cubicBezTo>
                  <a:pt x="1492" y="5857"/>
                  <a:pt x="1457" y="5841"/>
                  <a:pt x="1480" y="5841"/>
                </a:cubicBezTo>
                <a:cubicBezTo>
                  <a:pt x="1515" y="5857"/>
                  <a:pt x="1492" y="5857"/>
                  <a:pt x="1538" y="5873"/>
                </a:cubicBezTo>
                <a:cubicBezTo>
                  <a:pt x="1503" y="5849"/>
                  <a:pt x="1526" y="5857"/>
                  <a:pt x="1538" y="5849"/>
                </a:cubicBezTo>
                <a:cubicBezTo>
                  <a:pt x="1515" y="5841"/>
                  <a:pt x="1503" y="5833"/>
                  <a:pt x="1480" y="5824"/>
                </a:cubicBezTo>
                <a:cubicBezTo>
                  <a:pt x="1480" y="5833"/>
                  <a:pt x="1457" y="5833"/>
                  <a:pt x="1446" y="5824"/>
                </a:cubicBezTo>
                <a:cubicBezTo>
                  <a:pt x="1457" y="5816"/>
                  <a:pt x="1480" y="5824"/>
                  <a:pt x="1457" y="5808"/>
                </a:cubicBezTo>
                <a:cubicBezTo>
                  <a:pt x="1434" y="5800"/>
                  <a:pt x="1434" y="5816"/>
                  <a:pt x="1422" y="5800"/>
                </a:cubicBezTo>
                <a:cubicBezTo>
                  <a:pt x="1434" y="5800"/>
                  <a:pt x="1411" y="5792"/>
                  <a:pt x="1399" y="5784"/>
                </a:cubicBezTo>
                <a:cubicBezTo>
                  <a:pt x="1434" y="5792"/>
                  <a:pt x="1457" y="5800"/>
                  <a:pt x="1480" y="5808"/>
                </a:cubicBezTo>
                <a:cubicBezTo>
                  <a:pt x="1469" y="5800"/>
                  <a:pt x="1503" y="5808"/>
                  <a:pt x="1492" y="5792"/>
                </a:cubicBezTo>
                <a:cubicBezTo>
                  <a:pt x="1526" y="5800"/>
                  <a:pt x="1584" y="5833"/>
                  <a:pt x="1573" y="5808"/>
                </a:cubicBezTo>
                <a:cubicBezTo>
                  <a:pt x="1561" y="5792"/>
                  <a:pt x="1515" y="5792"/>
                  <a:pt x="1503" y="5776"/>
                </a:cubicBezTo>
                <a:cubicBezTo>
                  <a:pt x="1538" y="5776"/>
                  <a:pt x="1549" y="5800"/>
                  <a:pt x="1584" y="5800"/>
                </a:cubicBezTo>
                <a:cubicBezTo>
                  <a:pt x="1607" y="5792"/>
                  <a:pt x="1630" y="5784"/>
                  <a:pt x="1596" y="5751"/>
                </a:cubicBezTo>
                <a:cubicBezTo>
                  <a:pt x="1653" y="5784"/>
                  <a:pt x="1619" y="5743"/>
                  <a:pt x="1630" y="5743"/>
                </a:cubicBezTo>
                <a:cubicBezTo>
                  <a:pt x="1653" y="5743"/>
                  <a:pt x="1700" y="5768"/>
                  <a:pt x="1700" y="5759"/>
                </a:cubicBezTo>
                <a:cubicBezTo>
                  <a:pt x="1677" y="5735"/>
                  <a:pt x="1630" y="5711"/>
                  <a:pt x="1619" y="5694"/>
                </a:cubicBezTo>
                <a:cubicBezTo>
                  <a:pt x="1642" y="5703"/>
                  <a:pt x="1653" y="5703"/>
                  <a:pt x="1677" y="5711"/>
                </a:cubicBezTo>
                <a:cubicBezTo>
                  <a:pt x="1723" y="5727"/>
                  <a:pt x="1665" y="5719"/>
                  <a:pt x="1711" y="5735"/>
                </a:cubicBezTo>
                <a:cubicBezTo>
                  <a:pt x="1723" y="5727"/>
                  <a:pt x="1757" y="5719"/>
                  <a:pt x="1711" y="5694"/>
                </a:cubicBezTo>
                <a:cubicBezTo>
                  <a:pt x="1688" y="5694"/>
                  <a:pt x="1711" y="5711"/>
                  <a:pt x="1677" y="5694"/>
                </a:cubicBezTo>
                <a:cubicBezTo>
                  <a:pt x="1653" y="5662"/>
                  <a:pt x="1746" y="5670"/>
                  <a:pt x="1711" y="5638"/>
                </a:cubicBezTo>
                <a:cubicBezTo>
                  <a:pt x="1757" y="5638"/>
                  <a:pt x="1838" y="5654"/>
                  <a:pt x="1780" y="5613"/>
                </a:cubicBezTo>
                <a:cubicBezTo>
                  <a:pt x="1804" y="5621"/>
                  <a:pt x="1838" y="5638"/>
                  <a:pt x="1827" y="5621"/>
                </a:cubicBezTo>
                <a:cubicBezTo>
                  <a:pt x="1815" y="5613"/>
                  <a:pt x="1804" y="5605"/>
                  <a:pt x="1780" y="5605"/>
                </a:cubicBezTo>
                <a:cubicBezTo>
                  <a:pt x="1780" y="5605"/>
                  <a:pt x="1780" y="5605"/>
                  <a:pt x="1746" y="5573"/>
                </a:cubicBezTo>
                <a:cubicBezTo>
                  <a:pt x="1827" y="5605"/>
                  <a:pt x="1746" y="5540"/>
                  <a:pt x="1804" y="5564"/>
                </a:cubicBezTo>
                <a:cubicBezTo>
                  <a:pt x="1780" y="5564"/>
                  <a:pt x="1804" y="5581"/>
                  <a:pt x="1827" y="5589"/>
                </a:cubicBezTo>
                <a:cubicBezTo>
                  <a:pt x="1815" y="5573"/>
                  <a:pt x="1873" y="5589"/>
                  <a:pt x="1850" y="5573"/>
                </a:cubicBezTo>
                <a:cubicBezTo>
                  <a:pt x="1804" y="5556"/>
                  <a:pt x="1838" y="5556"/>
                  <a:pt x="1827" y="5540"/>
                </a:cubicBezTo>
                <a:cubicBezTo>
                  <a:pt x="1850" y="5540"/>
                  <a:pt x="1850" y="5556"/>
                  <a:pt x="1873" y="5556"/>
                </a:cubicBezTo>
                <a:cubicBezTo>
                  <a:pt x="1873" y="5556"/>
                  <a:pt x="1861" y="5548"/>
                  <a:pt x="1873" y="5548"/>
                </a:cubicBezTo>
                <a:cubicBezTo>
                  <a:pt x="1908" y="5564"/>
                  <a:pt x="1873" y="5581"/>
                  <a:pt x="1942" y="5597"/>
                </a:cubicBezTo>
                <a:cubicBezTo>
                  <a:pt x="1908" y="5573"/>
                  <a:pt x="2011" y="5597"/>
                  <a:pt x="1931" y="5556"/>
                </a:cubicBezTo>
                <a:cubicBezTo>
                  <a:pt x="1954" y="5556"/>
                  <a:pt x="1965" y="5564"/>
                  <a:pt x="1977" y="5564"/>
                </a:cubicBezTo>
                <a:cubicBezTo>
                  <a:pt x="1954" y="5548"/>
                  <a:pt x="2000" y="5548"/>
                  <a:pt x="1954" y="5532"/>
                </a:cubicBezTo>
                <a:cubicBezTo>
                  <a:pt x="1931" y="5524"/>
                  <a:pt x="1977" y="5548"/>
                  <a:pt x="1931" y="5540"/>
                </a:cubicBezTo>
                <a:cubicBezTo>
                  <a:pt x="1919" y="5508"/>
                  <a:pt x="1942" y="5516"/>
                  <a:pt x="1896" y="5483"/>
                </a:cubicBezTo>
                <a:cubicBezTo>
                  <a:pt x="1931" y="5483"/>
                  <a:pt x="1942" y="5508"/>
                  <a:pt x="1965" y="5508"/>
                </a:cubicBezTo>
                <a:cubicBezTo>
                  <a:pt x="1919" y="5500"/>
                  <a:pt x="1965" y="5532"/>
                  <a:pt x="2000" y="5548"/>
                </a:cubicBezTo>
                <a:cubicBezTo>
                  <a:pt x="1988" y="5524"/>
                  <a:pt x="2011" y="5524"/>
                  <a:pt x="2000" y="5508"/>
                </a:cubicBezTo>
                <a:cubicBezTo>
                  <a:pt x="1977" y="5500"/>
                  <a:pt x="1965" y="5500"/>
                  <a:pt x="1942" y="5491"/>
                </a:cubicBezTo>
                <a:cubicBezTo>
                  <a:pt x="1908" y="5467"/>
                  <a:pt x="1931" y="5467"/>
                  <a:pt x="1919" y="5459"/>
                </a:cubicBezTo>
                <a:cubicBezTo>
                  <a:pt x="1954" y="5459"/>
                  <a:pt x="1965" y="5467"/>
                  <a:pt x="1988" y="5475"/>
                </a:cubicBezTo>
                <a:cubicBezTo>
                  <a:pt x="1942" y="5435"/>
                  <a:pt x="2023" y="5443"/>
                  <a:pt x="1977" y="5402"/>
                </a:cubicBezTo>
                <a:cubicBezTo>
                  <a:pt x="2000" y="5410"/>
                  <a:pt x="2023" y="5426"/>
                  <a:pt x="2046" y="5435"/>
                </a:cubicBezTo>
                <a:cubicBezTo>
                  <a:pt x="2081" y="5435"/>
                  <a:pt x="2000" y="5410"/>
                  <a:pt x="2035" y="5410"/>
                </a:cubicBezTo>
                <a:cubicBezTo>
                  <a:pt x="2046" y="5418"/>
                  <a:pt x="2046" y="5418"/>
                  <a:pt x="2069" y="5426"/>
                </a:cubicBezTo>
                <a:cubicBezTo>
                  <a:pt x="2058" y="5410"/>
                  <a:pt x="2058" y="5402"/>
                  <a:pt x="2035" y="5394"/>
                </a:cubicBezTo>
                <a:cubicBezTo>
                  <a:pt x="2023" y="5394"/>
                  <a:pt x="2023" y="5402"/>
                  <a:pt x="2000" y="5402"/>
                </a:cubicBezTo>
                <a:cubicBezTo>
                  <a:pt x="1988" y="5394"/>
                  <a:pt x="1977" y="5386"/>
                  <a:pt x="1954" y="5386"/>
                </a:cubicBezTo>
                <a:cubicBezTo>
                  <a:pt x="1954" y="5361"/>
                  <a:pt x="1977" y="5361"/>
                  <a:pt x="1988" y="5353"/>
                </a:cubicBezTo>
                <a:cubicBezTo>
                  <a:pt x="1977" y="5329"/>
                  <a:pt x="1942" y="5321"/>
                  <a:pt x="1919" y="5313"/>
                </a:cubicBezTo>
                <a:cubicBezTo>
                  <a:pt x="1954" y="5313"/>
                  <a:pt x="1942" y="5321"/>
                  <a:pt x="1988" y="5329"/>
                </a:cubicBezTo>
                <a:cubicBezTo>
                  <a:pt x="2035" y="5370"/>
                  <a:pt x="2000" y="5361"/>
                  <a:pt x="2000" y="5386"/>
                </a:cubicBezTo>
                <a:cubicBezTo>
                  <a:pt x="2023" y="5386"/>
                  <a:pt x="2035" y="5394"/>
                  <a:pt x="2069" y="5394"/>
                </a:cubicBezTo>
                <a:cubicBezTo>
                  <a:pt x="2087" y="5402"/>
                  <a:pt x="2092" y="5408"/>
                  <a:pt x="2101" y="5414"/>
                </a:cubicBezTo>
                <a:lnTo>
                  <a:pt x="2124" y="5424"/>
                </a:lnTo>
                <a:lnTo>
                  <a:pt x="2147" y="5438"/>
                </a:lnTo>
                <a:lnTo>
                  <a:pt x="2137" y="5447"/>
                </a:lnTo>
                <a:cubicBezTo>
                  <a:pt x="2139" y="5453"/>
                  <a:pt x="2144" y="5459"/>
                  <a:pt x="2150" y="5459"/>
                </a:cubicBezTo>
                <a:cubicBezTo>
                  <a:pt x="2173" y="5467"/>
                  <a:pt x="2176" y="5461"/>
                  <a:pt x="2167" y="5451"/>
                </a:cubicBezTo>
                <a:lnTo>
                  <a:pt x="2147" y="5438"/>
                </a:lnTo>
                <a:lnTo>
                  <a:pt x="2150" y="5435"/>
                </a:lnTo>
                <a:lnTo>
                  <a:pt x="2124" y="5424"/>
                </a:lnTo>
                <a:lnTo>
                  <a:pt x="2115" y="5418"/>
                </a:lnTo>
                <a:cubicBezTo>
                  <a:pt x="2162" y="5435"/>
                  <a:pt x="2150" y="5402"/>
                  <a:pt x="2127" y="5394"/>
                </a:cubicBezTo>
                <a:cubicBezTo>
                  <a:pt x="2081" y="5386"/>
                  <a:pt x="2127" y="5410"/>
                  <a:pt x="2104" y="5402"/>
                </a:cubicBezTo>
                <a:cubicBezTo>
                  <a:pt x="2092" y="5402"/>
                  <a:pt x="2081" y="5394"/>
                  <a:pt x="2069" y="5394"/>
                </a:cubicBezTo>
                <a:cubicBezTo>
                  <a:pt x="2046" y="5345"/>
                  <a:pt x="2219" y="5353"/>
                  <a:pt x="2081" y="5288"/>
                </a:cubicBezTo>
                <a:cubicBezTo>
                  <a:pt x="2104" y="5296"/>
                  <a:pt x="2081" y="5305"/>
                  <a:pt x="2069" y="5288"/>
                </a:cubicBezTo>
                <a:cubicBezTo>
                  <a:pt x="2069" y="5288"/>
                  <a:pt x="2081" y="5280"/>
                  <a:pt x="2058" y="5272"/>
                </a:cubicBezTo>
                <a:cubicBezTo>
                  <a:pt x="2046" y="5280"/>
                  <a:pt x="2058" y="5296"/>
                  <a:pt x="2092" y="5321"/>
                </a:cubicBezTo>
                <a:cubicBezTo>
                  <a:pt x="2023" y="5305"/>
                  <a:pt x="2081" y="5345"/>
                  <a:pt x="2035" y="5337"/>
                </a:cubicBezTo>
                <a:cubicBezTo>
                  <a:pt x="2011" y="5313"/>
                  <a:pt x="2046" y="5329"/>
                  <a:pt x="2046" y="5321"/>
                </a:cubicBezTo>
                <a:cubicBezTo>
                  <a:pt x="2023" y="5313"/>
                  <a:pt x="2011" y="5296"/>
                  <a:pt x="1988" y="5296"/>
                </a:cubicBezTo>
                <a:cubicBezTo>
                  <a:pt x="1977" y="5280"/>
                  <a:pt x="1942" y="5264"/>
                  <a:pt x="1977" y="5272"/>
                </a:cubicBezTo>
                <a:cubicBezTo>
                  <a:pt x="2011" y="5280"/>
                  <a:pt x="2000" y="5296"/>
                  <a:pt x="2046" y="5313"/>
                </a:cubicBezTo>
                <a:cubicBezTo>
                  <a:pt x="2011" y="5280"/>
                  <a:pt x="2000" y="5264"/>
                  <a:pt x="1965" y="5248"/>
                </a:cubicBezTo>
                <a:cubicBezTo>
                  <a:pt x="1942" y="5240"/>
                  <a:pt x="1965" y="5264"/>
                  <a:pt x="1919" y="5248"/>
                </a:cubicBezTo>
                <a:cubicBezTo>
                  <a:pt x="1931" y="5248"/>
                  <a:pt x="1931" y="5240"/>
                  <a:pt x="1919" y="5231"/>
                </a:cubicBezTo>
                <a:cubicBezTo>
                  <a:pt x="1988" y="5256"/>
                  <a:pt x="1965" y="5215"/>
                  <a:pt x="2035" y="5264"/>
                </a:cubicBezTo>
                <a:cubicBezTo>
                  <a:pt x="2000" y="5231"/>
                  <a:pt x="1977" y="5183"/>
                  <a:pt x="2035" y="5199"/>
                </a:cubicBezTo>
                <a:cubicBezTo>
                  <a:pt x="2023" y="5191"/>
                  <a:pt x="2011" y="5191"/>
                  <a:pt x="2011" y="5183"/>
                </a:cubicBezTo>
                <a:cubicBezTo>
                  <a:pt x="2023" y="5183"/>
                  <a:pt x="2035" y="5183"/>
                  <a:pt x="2011" y="5175"/>
                </a:cubicBezTo>
                <a:cubicBezTo>
                  <a:pt x="2035" y="5183"/>
                  <a:pt x="2058" y="5191"/>
                  <a:pt x="2081" y="5207"/>
                </a:cubicBezTo>
                <a:cubicBezTo>
                  <a:pt x="2058" y="5207"/>
                  <a:pt x="2058" y="5223"/>
                  <a:pt x="2046" y="5231"/>
                </a:cubicBezTo>
                <a:cubicBezTo>
                  <a:pt x="2069" y="5240"/>
                  <a:pt x="2081" y="5256"/>
                  <a:pt x="2104" y="5256"/>
                </a:cubicBezTo>
                <a:cubicBezTo>
                  <a:pt x="2058" y="5231"/>
                  <a:pt x="2139" y="5231"/>
                  <a:pt x="2092" y="5199"/>
                </a:cubicBezTo>
                <a:cubicBezTo>
                  <a:pt x="2069" y="5191"/>
                  <a:pt x="2069" y="5199"/>
                  <a:pt x="2046" y="5183"/>
                </a:cubicBezTo>
                <a:cubicBezTo>
                  <a:pt x="2046" y="5166"/>
                  <a:pt x="2115" y="5166"/>
                  <a:pt x="2046" y="5134"/>
                </a:cubicBezTo>
                <a:cubicBezTo>
                  <a:pt x="2081" y="5150"/>
                  <a:pt x="2127" y="5166"/>
                  <a:pt x="2092" y="5126"/>
                </a:cubicBezTo>
                <a:cubicBezTo>
                  <a:pt x="2104" y="5134"/>
                  <a:pt x="2115" y="5142"/>
                  <a:pt x="2139" y="5142"/>
                </a:cubicBezTo>
                <a:cubicBezTo>
                  <a:pt x="2162" y="5158"/>
                  <a:pt x="2104" y="5142"/>
                  <a:pt x="2139" y="5158"/>
                </a:cubicBezTo>
                <a:cubicBezTo>
                  <a:pt x="2196" y="5166"/>
                  <a:pt x="2150" y="5175"/>
                  <a:pt x="2173" y="5183"/>
                </a:cubicBezTo>
                <a:cubicBezTo>
                  <a:pt x="2208" y="5183"/>
                  <a:pt x="2185" y="5166"/>
                  <a:pt x="2196" y="5166"/>
                </a:cubicBezTo>
                <a:cubicBezTo>
                  <a:pt x="2139" y="5150"/>
                  <a:pt x="2162" y="5142"/>
                  <a:pt x="2104" y="5126"/>
                </a:cubicBezTo>
                <a:cubicBezTo>
                  <a:pt x="2139" y="5134"/>
                  <a:pt x="2196" y="5142"/>
                  <a:pt x="2150" y="5110"/>
                </a:cubicBezTo>
                <a:cubicBezTo>
                  <a:pt x="2162" y="5118"/>
                  <a:pt x="2162" y="5110"/>
                  <a:pt x="2185" y="5118"/>
                </a:cubicBezTo>
                <a:cubicBezTo>
                  <a:pt x="2242" y="5142"/>
                  <a:pt x="2185" y="5150"/>
                  <a:pt x="2254" y="5166"/>
                </a:cubicBezTo>
                <a:lnTo>
                  <a:pt x="2243" y="5183"/>
                </a:lnTo>
                <a:lnTo>
                  <a:pt x="2242" y="5183"/>
                </a:lnTo>
                <a:lnTo>
                  <a:pt x="2243" y="5183"/>
                </a:lnTo>
                <a:lnTo>
                  <a:pt x="2231" y="5202"/>
                </a:lnTo>
                <a:lnTo>
                  <a:pt x="2219" y="5199"/>
                </a:lnTo>
                <a:lnTo>
                  <a:pt x="2229" y="5206"/>
                </a:lnTo>
                <a:lnTo>
                  <a:pt x="2208" y="5240"/>
                </a:lnTo>
                <a:cubicBezTo>
                  <a:pt x="2266" y="5256"/>
                  <a:pt x="2196" y="5207"/>
                  <a:pt x="2266" y="5231"/>
                </a:cubicBezTo>
                <a:lnTo>
                  <a:pt x="2229" y="5206"/>
                </a:lnTo>
                <a:lnTo>
                  <a:pt x="2231" y="5202"/>
                </a:lnTo>
                <a:lnTo>
                  <a:pt x="2277" y="5215"/>
                </a:lnTo>
                <a:lnTo>
                  <a:pt x="2243" y="5183"/>
                </a:lnTo>
                <a:lnTo>
                  <a:pt x="2243" y="5183"/>
                </a:lnTo>
                <a:lnTo>
                  <a:pt x="2335" y="5231"/>
                </a:lnTo>
                <a:cubicBezTo>
                  <a:pt x="2323" y="5207"/>
                  <a:pt x="2381" y="5223"/>
                  <a:pt x="2370" y="5207"/>
                </a:cubicBezTo>
                <a:cubicBezTo>
                  <a:pt x="2346" y="5199"/>
                  <a:pt x="2335" y="5191"/>
                  <a:pt x="2312" y="5191"/>
                </a:cubicBezTo>
                <a:cubicBezTo>
                  <a:pt x="2346" y="5207"/>
                  <a:pt x="2323" y="5199"/>
                  <a:pt x="2323" y="5207"/>
                </a:cubicBezTo>
                <a:lnTo>
                  <a:pt x="2290" y="5190"/>
                </a:lnTo>
                <a:lnTo>
                  <a:pt x="2266" y="5166"/>
                </a:lnTo>
                <a:cubicBezTo>
                  <a:pt x="2277" y="5166"/>
                  <a:pt x="2323" y="5158"/>
                  <a:pt x="2289" y="5150"/>
                </a:cubicBezTo>
                <a:cubicBezTo>
                  <a:pt x="2254" y="5142"/>
                  <a:pt x="2289" y="5166"/>
                  <a:pt x="2254" y="5158"/>
                </a:cubicBezTo>
                <a:cubicBezTo>
                  <a:pt x="2219" y="5134"/>
                  <a:pt x="2266" y="5142"/>
                  <a:pt x="2231" y="5126"/>
                </a:cubicBezTo>
                <a:cubicBezTo>
                  <a:pt x="2300" y="5158"/>
                  <a:pt x="2323" y="5118"/>
                  <a:pt x="2254" y="5093"/>
                </a:cubicBezTo>
                <a:cubicBezTo>
                  <a:pt x="2289" y="5093"/>
                  <a:pt x="2323" y="5118"/>
                  <a:pt x="2312" y="5101"/>
                </a:cubicBezTo>
                <a:cubicBezTo>
                  <a:pt x="2300" y="5093"/>
                  <a:pt x="2289" y="5085"/>
                  <a:pt x="2277" y="5077"/>
                </a:cubicBezTo>
                <a:cubicBezTo>
                  <a:pt x="2300" y="5085"/>
                  <a:pt x="2277" y="5069"/>
                  <a:pt x="2266" y="5061"/>
                </a:cubicBezTo>
                <a:cubicBezTo>
                  <a:pt x="2277" y="5061"/>
                  <a:pt x="2300" y="5061"/>
                  <a:pt x="2312" y="5061"/>
                </a:cubicBezTo>
                <a:cubicBezTo>
                  <a:pt x="2323" y="5073"/>
                  <a:pt x="2335" y="5087"/>
                  <a:pt x="2351" y="5102"/>
                </a:cubicBezTo>
                <a:lnTo>
                  <a:pt x="2372" y="5118"/>
                </a:lnTo>
                <a:lnTo>
                  <a:pt x="2370" y="5118"/>
                </a:lnTo>
                <a:lnTo>
                  <a:pt x="2377" y="5122"/>
                </a:lnTo>
                <a:lnTo>
                  <a:pt x="2416" y="5150"/>
                </a:lnTo>
                <a:cubicBezTo>
                  <a:pt x="2422" y="5146"/>
                  <a:pt x="2416" y="5142"/>
                  <a:pt x="2406" y="5137"/>
                </a:cubicBezTo>
                <a:lnTo>
                  <a:pt x="2377" y="5122"/>
                </a:lnTo>
                <a:lnTo>
                  <a:pt x="2372" y="5118"/>
                </a:lnTo>
                <a:lnTo>
                  <a:pt x="2398" y="5120"/>
                </a:lnTo>
                <a:cubicBezTo>
                  <a:pt x="2401" y="5116"/>
                  <a:pt x="2404" y="5110"/>
                  <a:pt x="2427" y="5110"/>
                </a:cubicBezTo>
                <a:cubicBezTo>
                  <a:pt x="2439" y="5126"/>
                  <a:pt x="2462" y="5126"/>
                  <a:pt x="2485" y="5134"/>
                </a:cubicBezTo>
                <a:cubicBezTo>
                  <a:pt x="2439" y="5101"/>
                  <a:pt x="2508" y="5126"/>
                  <a:pt x="2508" y="5118"/>
                </a:cubicBezTo>
                <a:cubicBezTo>
                  <a:pt x="2497" y="5110"/>
                  <a:pt x="2485" y="5101"/>
                  <a:pt x="2474" y="5093"/>
                </a:cubicBezTo>
                <a:cubicBezTo>
                  <a:pt x="2462" y="5093"/>
                  <a:pt x="2474" y="5118"/>
                  <a:pt x="2439" y="5093"/>
                </a:cubicBezTo>
                <a:cubicBezTo>
                  <a:pt x="2450" y="5093"/>
                  <a:pt x="2439" y="5069"/>
                  <a:pt x="2427" y="5069"/>
                </a:cubicBezTo>
                <a:cubicBezTo>
                  <a:pt x="2439" y="5085"/>
                  <a:pt x="2416" y="5093"/>
                  <a:pt x="2381" y="5069"/>
                </a:cubicBezTo>
                <a:cubicBezTo>
                  <a:pt x="2346" y="5036"/>
                  <a:pt x="2404" y="5053"/>
                  <a:pt x="2358" y="5020"/>
                </a:cubicBezTo>
                <a:cubicBezTo>
                  <a:pt x="2370" y="5028"/>
                  <a:pt x="2381" y="5036"/>
                  <a:pt x="2393" y="5045"/>
                </a:cubicBezTo>
                <a:cubicBezTo>
                  <a:pt x="2404" y="5028"/>
                  <a:pt x="2439" y="5028"/>
                  <a:pt x="2393" y="5004"/>
                </a:cubicBezTo>
                <a:cubicBezTo>
                  <a:pt x="2462" y="5012"/>
                  <a:pt x="2393" y="4980"/>
                  <a:pt x="2404" y="4963"/>
                </a:cubicBezTo>
                <a:cubicBezTo>
                  <a:pt x="2404" y="4963"/>
                  <a:pt x="2462" y="4972"/>
                  <a:pt x="2404" y="4955"/>
                </a:cubicBezTo>
                <a:cubicBezTo>
                  <a:pt x="2427" y="4955"/>
                  <a:pt x="2439" y="4963"/>
                  <a:pt x="2462" y="4963"/>
                </a:cubicBezTo>
                <a:cubicBezTo>
                  <a:pt x="2416" y="4939"/>
                  <a:pt x="2474" y="4947"/>
                  <a:pt x="2462" y="4923"/>
                </a:cubicBezTo>
                <a:cubicBezTo>
                  <a:pt x="2474" y="4939"/>
                  <a:pt x="2497" y="4939"/>
                  <a:pt x="2520" y="4947"/>
                </a:cubicBezTo>
                <a:cubicBezTo>
                  <a:pt x="2543" y="4947"/>
                  <a:pt x="2485" y="4931"/>
                  <a:pt x="2508" y="4923"/>
                </a:cubicBezTo>
                <a:cubicBezTo>
                  <a:pt x="2520" y="4931"/>
                  <a:pt x="2531" y="4939"/>
                  <a:pt x="2543" y="4939"/>
                </a:cubicBezTo>
                <a:cubicBezTo>
                  <a:pt x="2508" y="4923"/>
                  <a:pt x="2577" y="4947"/>
                  <a:pt x="2554" y="4931"/>
                </a:cubicBezTo>
                <a:cubicBezTo>
                  <a:pt x="2543" y="4923"/>
                  <a:pt x="2520" y="4923"/>
                  <a:pt x="2508" y="4907"/>
                </a:cubicBezTo>
                <a:cubicBezTo>
                  <a:pt x="2543" y="4907"/>
                  <a:pt x="2497" y="4866"/>
                  <a:pt x="2531" y="4866"/>
                </a:cubicBezTo>
                <a:cubicBezTo>
                  <a:pt x="2543" y="4882"/>
                  <a:pt x="2554" y="4882"/>
                  <a:pt x="2577" y="4890"/>
                </a:cubicBezTo>
                <a:cubicBezTo>
                  <a:pt x="2543" y="4866"/>
                  <a:pt x="2554" y="4858"/>
                  <a:pt x="2601" y="4882"/>
                </a:cubicBezTo>
                <a:cubicBezTo>
                  <a:pt x="2589" y="4858"/>
                  <a:pt x="2577" y="4825"/>
                  <a:pt x="2647" y="4842"/>
                </a:cubicBezTo>
                <a:cubicBezTo>
                  <a:pt x="2612" y="4825"/>
                  <a:pt x="2647" y="4833"/>
                  <a:pt x="2647" y="4817"/>
                </a:cubicBezTo>
                <a:cubicBezTo>
                  <a:pt x="2624" y="4809"/>
                  <a:pt x="2635" y="4809"/>
                  <a:pt x="2601" y="4785"/>
                </a:cubicBezTo>
                <a:cubicBezTo>
                  <a:pt x="2635" y="4801"/>
                  <a:pt x="2647" y="4801"/>
                  <a:pt x="2647" y="4793"/>
                </a:cubicBezTo>
                <a:cubicBezTo>
                  <a:pt x="2681" y="4809"/>
                  <a:pt x="2658" y="4809"/>
                  <a:pt x="2658" y="4817"/>
                </a:cubicBezTo>
                <a:cubicBezTo>
                  <a:pt x="2693" y="4833"/>
                  <a:pt x="2728" y="4850"/>
                  <a:pt x="2751" y="4866"/>
                </a:cubicBezTo>
                <a:cubicBezTo>
                  <a:pt x="2774" y="4866"/>
                  <a:pt x="2785" y="4858"/>
                  <a:pt x="2739" y="4833"/>
                </a:cubicBezTo>
                <a:cubicBezTo>
                  <a:pt x="2762" y="4833"/>
                  <a:pt x="2820" y="4842"/>
                  <a:pt x="2762" y="4801"/>
                </a:cubicBezTo>
                <a:cubicBezTo>
                  <a:pt x="2785" y="4801"/>
                  <a:pt x="2820" y="4825"/>
                  <a:pt x="2809" y="4817"/>
                </a:cubicBezTo>
                <a:cubicBezTo>
                  <a:pt x="2809" y="4809"/>
                  <a:pt x="2797" y="4809"/>
                  <a:pt x="2785" y="4801"/>
                </a:cubicBezTo>
                <a:cubicBezTo>
                  <a:pt x="2855" y="4809"/>
                  <a:pt x="2820" y="4752"/>
                  <a:pt x="2878" y="4752"/>
                </a:cubicBezTo>
                <a:cubicBezTo>
                  <a:pt x="2832" y="4736"/>
                  <a:pt x="2843" y="4744"/>
                  <a:pt x="2797" y="4728"/>
                </a:cubicBezTo>
                <a:cubicBezTo>
                  <a:pt x="2820" y="4728"/>
                  <a:pt x="2785" y="4712"/>
                  <a:pt x="2797" y="4703"/>
                </a:cubicBezTo>
                <a:cubicBezTo>
                  <a:pt x="2797" y="4703"/>
                  <a:pt x="2797" y="4703"/>
                  <a:pt x="2762" y="4695"/>
                </a:cubicBezTo>
                <a:cubicBezTo>
                  <a:pt x="2785" y="4687"/>
                  <a:pt x="2797" y="4663"/>
                  <a:pt x="2797" y="4638"/>
                </a:cubicBezTo>
                <a:cubicBezTo>
                  <a:pt x="2820" y="4638"/>
                  <a:pt x="2832" y="4655"/>
                  <a:pt x="2855" y="4655"/>
                </a:cubicBezTo>
                <a:cubicBezTo>
                  <a:pt x="2855" y="4647"/>
                  <a:pt x="2843" y="4638"/>
                  <a:pt x="2832" y="4630"/>
                </a:cubicBezTo>
                <a:cubicBezTo>
                  <a:pt x="2855" y="4638"/>
                  <a:pt x="2866" y="4647"/>
                  <a:pt x="2878" y="4655"/>
                </a:cubicBezTo>
                <a:cubicBezTo>
                  <a:pt x="2866" y="4638"/>
                  <a:pt x="2901" y="4647"/>
                  <a:pt x="2878" y="4630"/>
                </a:cubicBezTo>
                <a:cubicBezTo>
                  <a:pt x="2855" y="4630"/>
                  <a:pt x="2843" y="4630"/>
                  <a:pt x="2832" y="4622"/>
                </a:cubicBezTo>
                <a:cubicBezTo>
                  <a:pt x="2855" y="4622"/>
                  <a:pt x="2832" y="4606"/>
                  <a:pt x="2866" y="4614"/>
                </a:cubicBezTo>
                <a:cubicBezTo>
                  <a:pt x="2878" y="4622"/>
                  <a:pt x="2878" y="4630"/>
                  <a:pt x="2901" y="4630"/>
                </a:cubicBezTo>
                <a:cubicBezTo>
                  <a:pt x="2878" y="4614"/>
                  <a:pt x="2912" y="4622"/>
                  <a:pt x="2878" y="4606"/>
                </a:cubicBezTo>
                <a:cubicBezTo>
                  <a:pt x="2866" y="4606"/>
                  <a:pt x="2855" y="4598"/>
                  <a:pt x="2843" y="4590"/>
                </a:cubicBezTo>
                <a:cubicBezTo>
                  <a:pt x="2912" y="4614"/>
                  <a:pt x="2855" y="4565"/>
                  <a:pt x="2889" y="4565"/>
                </a:cubicBezTo>
                <a:cubicBezTo>
                  <a:pt x="2901" y="4573"/>
                  <a:pt x="2912" y="4590"/>
                  <a:pt x="2924" y="4590"/>
                </a:cubicBezTo>
                <a:cubicBezTo>
                  <a:pt x="2993" y="4590"/>
                  <a:pt x="2936" y="4517"/>
                  <a:pt x="3063" y="4533"/>
                </a:cubicBezTo>
                <a:cubicBezTo>
                  <a:pt x="3051" y="4525"/>
                  <a:pt x="3040" y="4525"/>
                  <a:pt x="3028" y="4508"/>
                </a:cubicBezTo>
                <a:cubicBezTo>
                  <a:pt x="3040" y="4500"/>
                  <a:pt x="3051" y="4525"/>
                  <a:pt x="3074" y="4525"/>
                </a:cubicBezTo>
                <a:cubicBezTo>
                  <a:pt x="3086" y="4517"/>
                  <a:pt x="3051" y="4517"/>
                  <a:pt x="3040" y="4500"/>
                </a:cubicBezTo>
                <a:cubicBezTo>
                  <a:pt x="3063" y="4508"/>
                  <a:pt x="3074" y="4517"/>
                  <a:pt x="3097" y="4517"/>
                </a:cubicBezTo>
                <a:cubicBezTo>
                  <a:pt x="3086" y="4500"/>
                  <a:pt x="3120" y="4508"/>
                  <a:pt x="3097" y="4484"/>
                </a:cubicBezTo>
                <a:cubicBezTo>
                  <a:pt x="3086" y="4484"/>
                  <a:pt x="3074" y="4476"/>
                  <a:pt x="3063" y="4468"/>
                </a:cubicBezTo>
                <a:cubicBezTo>
                  <a:pt x="3074" y="4468"/>
                  <a:pt x="3063" y="4460"/>
                  <a:pt x="3051" y="4452"/>
                </a:cubicBezTo>
                <a:cubicBezTo>
                  <a:pt x="3120" y="4468"/>
                  <a:pt x="3063" y="4427"/>
                  <a:pt x="3097" y="4427"/>
                </a:cubicBezTo>
                <a:cubicBezTo>
                  <a:pt x="3143" y="4452"/>
                  <a:pt x="3097" y="4452"/>
                  <a:pt x="3109" y="4460"/>
                </a:cubicBezTo>
                <a:cubicBezTo>
                  <a:pt x="3120" y="4460"/>
                  <a:pt x="3120" y="4468"/>
                  <a:pt x="3132" y="4468"/>
                </a:cubicBezTo>
                <a:cubicBezTo>
                  <a:pt x="3143" y="4460"/>
                  <a:pt x="3167" y="4443"/>
                  <a:pt x="3178" y="4435"/>
                </a:cubicBezTo>
                <a:cubicBezTo>
                  <a:pt x="3143" y="4427"/>
                  <a:pt x="3132" y="4435"/>
                  <a:pt x="3132" y="4443"/>
                </a:cubicBezTo>
                <a:cubicBezTo>
                  <a:pt x="3120" y="4435"/>
                  <a:pt x="3109" y="4427"/>
                  <a:pt x="3097" y="4427"/>
                </a:cubicBezTo>
                <a:cubicBezTo>
                  <a:pt x="3155" y="4435"/>
                  <a:pt x="3097" y="4411"/>
                  <a:pt x="3109" y="4411"/>
                </a:cubicBezTo>
                <a:cubicBezTo>
                  <a:pt x="3143" y="4419"/>
                  <a:pt x="3178" y="4427"/>
                  <a:pt x="3178" y="4411"/>
                </a:cubicBezTo>
                <a:cubicBezTo>
                  <a:pt x="3143" y="4395"/>
                  <a:pt x="3143" y="4403"/>
                  <a:pt x="3109" y="4387"/>
                </a:cubicBezTo>
                <a:cubicBezTo>
                  <a:pt x="3143" y="4395"/>
                  <a:pt x="3120" y="4378"/>
                  <a:pt x="3167" y="4395"/>
                </a:cubicBezTo>
                <a:cubicBezTo>
                  <a:pt x="3143" y="4378"/>
                  <a:pt x="3143" y="4362"/>
                  <a:pt x="3190" y="4378"/>
                </a:cubicBezTo>
                <a:cubicBezTo>
                  <a:pt x="3155" y="4346"/>
                  <a:pt x="3190" y="4346"/>
                  <a:pt x="3213" y="4330"/>
                </a:cubicBezTo>
                <a:cubicBezTo>
                  <a:pt x="3213" y="4322"/>
                  <a:pt x="3155" y="4289"/>
                  <a:pt x="3178" y="4297"/>
                </a:cubicBezTo>
                <a:cubicBezTo>
                  <a:pt x="3213" y="4322"/>
                  <a:pt x="3190" y="4289"/>
                  <a:pt x="3247" y="4314"/>
                </a:cubicBezTo>
                <a:cubicBezTo>
                  <a:pt x="3190" y="4265"/>
                  <a:pt x="3271" y="4273"/>
                  <a:pt x="3201" y="4232"/>
                </a:cubicBezTo>
                <a:cubicBezTo>
                  <a:pt x="3236" y="4240"/>
                  <a:pt x="3201" y="4216"/>
                  <a:pt x="3213" y="4216"/>
                </a:cubicBezTo>
                <a:cubicBezTo>
                  <a:pt x="3294" y="4265"/>
                  <a:pt x="3282" y="4192"/>
                  <a:pt x="3259" y="4167"/>
                </a:cubicBezTo>
                <a:cubicBezTo>
                  <a:pt x="3317" y="4192"/>
                  <a:pt x="3271" y="4192"/>
                  <a:pt x="3305" y="4208"/>
                </a:cubicBezTo>
                <a:cubicBezTo>
                  <a:pt x="3328" y="4208"/>
                  <a:pt x="3351" y="4216"/>
                  <a:pt x="3363" y="4216"/>
                </a:cubicBezTo>
                <a:cubicBezTo>
                  <a:pt x="3317" y="4192"/>
                  <a:pt x="3351" y="4200"/>
                  <a:pt x="3351" y="4200"/>
                </a:cubicBezTo>
                <a:cubicBezTo>
                  <a:pt x="3317" y="4184"/>
                  <a:pt x="3317" y="4175"/>
                  <a:pt x="3294" y="4159"/>
                </a:cubicBezTo>
                <a:cubicBezTo>
                  <a:pt x="3328" y="4167"/>
                  <a:pt x="3328" y="4184"/>
                  <a:pt x="3351" y="4192"/>
                </a:cubicBezTo>
                <a:cubicBezTo>
                  <a:pt x="3386" y="4200"/>
                  <a:pt x="3398" y="4192"/>
                  <a:pt x="3455" y="4224"/>
                </a:cubicBezTo>
                <a:cubicBezTo>
                  <a:pt x="3421" y="4200"/>
                  <a:pt x="3386" y="4184"/>
                  <a:pt x="3363" y="4159"/>
                </a:cubicBezTo>
                <a:cubicBezTo>
                  <a:pt x="3409" y="4175"/>
                  <a:pt x="3409" y="4159"/>
                  <a:pt x="3444" y="4175"/>
                </a:cubicBezTo>
                <a:cubicBezTo>
                  <a:pt x="3421" y="4151"/>
                  <a:pt x="3363" y="4151"/>
                  <a:pt x="3328" y="4135"/>
                </a:cubicBezTo>
                <a:cubicBezTo>
                  <a:pt x="3340" y="4110"/>
                  <a:pt x="3455" y="4167"/>
                  <a:pt x="3409" y="4119"/>
                </a:cubicBezTo>
                <a:cubicBezTo>
                  <a:pt x="3363" y="4127"/>
                  <a:pt x="3317" y="4102"/>
                  <a:pt x="3271" y="4110"/>
                </a:cubicBezTo>
                <a:cubicBezTo>
                  <a:pt x="3282" y="4102"/>
                  <a:pt x="3294" y="4078"/>
                  <a:pt x="3328" y="4094"/>
                </a:cubicBezTo>
                <a:cubicBezTo>
                  <a:pt x="3317" y="4094"/>
                  <a:pt x="3317" y="4094"/>
                  <a:pt x="3328" y="4102"/>
                </a:cubicBezTo>
                <a:cubicBezTo>
                  <a:pt x="3374" y="4119"/>
                  <a:pt x="3398" y="4119"/>
                  <a:pt x="3409" y="4110"/>
                </a:cubicBezTo>
                <a:cubicBezTo>
                  <a:pt x="3432" y="4119"/>
                  <a:pt x="3421" y="4127"/>
                  <a:pt x="3467" y="4143"/>
                </a:cubicBezTo>
                <a:cubicBezTo>
                  <a:pt x="3467" y="4135"/>
                  <a:pt x="3490" y="4135"/>
                  <a:pt x="3478" y="4127"/>
                </a:cubicBezTo>
                <a:cubicBezTo>
                  <a:pt x="3455" y="4119"/>
                  <a:pt x="3455" y="4135"/>
                  <a:pt x="3444" y="4110"/>
                </a:cubicBezTo>
                <a:cubicBezTo>
                  <a:pt x="3467" y="4110"/>
                  <a:pt x="3490" y="4119"/>
                  <a:pt x="3444" y="4078"/>
                </a:cubicBezTo>
                <a:cubicBezTo>
                  <a:pt x="3502" y="4102"/>
                  <a:pt x="3513" y="4078"/>
                  <a:pt x="3467" y="4054"/>
                </a:cubicBezTo>
                <a:cubicBezTo>
                  <a:pt x="3478" y="4062"/>
                  <a:pt x="3490" y="4062"/>
                  <a:pt x="3502" y="4070"/>
                </a:cubicBezTo>
                <a:cubicBezTo>
                  <a:pt x="3467" y="4045"/>
                  <a:pt x="3490" y="4045"/>
                  <a:pt x="3490" y="4037"/>
                </a:cubicBezTo>
                <a:cubicBezTo>
                  <a:pt x="3525" y="4045"/>
                  <a:pt x="3536" y="4062"/>
                  <a:pt x="3571" y="4062"/>
                </a:cubicBezTo>
                <a:cubicBezTo>
                  <a:pt x="3548" y="4037"/>
                  <a:pt x="3525" y="4013"/>
                  <a:pt x="3559" y="4013"/>
                </a:cubicBezTo>
                <a:cubicBezTo>
                  <a:pt x="3582" y="4029"/>
                  <a:pt x="3548" y="4037"/>
                  <a:pt x="3594" y="4054"/>
                </a:cubicBezTo>
                <a:cubicBezTo>
                  <a:pt x="3594" y="4045"/>
                  <a:pt x="3629" y="4054"/>
                  <a:pt x="3629" y="4054"/>
                </a:cubicBezTo>
                <a:cubicBezTo>
                  <a:pt x="3606" y="4029"/>
                  <a:pt x="3617" y="4029"/>
                  <a:pt x="3582" y="3997"/>
                </a:cubicBezTo>
                <a:cubicBezTo>
                  <a:pt x="3652" y="4005"/>
                  <a:pt x="3536" y="3915"/>
                  <a:pt x="3640" y="3948"/>
                </a:cubicBezTo>
                <a:cubicBezTo>
                  <a:pt x="3629" y="3932"/>
                  <a:pt x="3617" y="3924"/>
                  <a:pt x="3617" y="3924"/>
                </a:cubicBezTo>
                <a:cubicBezTo>
                  <a:pt x="3652" y="3924"/>
                  <a:pt x="3698" y="3956"/>
                  <a:pt x="3698" y="3948"/>
                </a:cubicBezTo>
                <a:cubicBezTo>
                  <a:pt x="3686" y="3932"/>
                  <a:pt x="3652" y="3932"/>
                  <a:pt x="3640" y="3915"/>
                </a:cubicBezTo>
                <a:cubicBezTo>
                  <a:pt x="3652" y="3899"/>
                  <a:pt x="3686" y="3907"/>
                  <a:pt x="3652" y="3875"/>
                </a:cubicBezTo>
                <a:cubicBezTo>
                  <a:pt x="3675" y="3875"/>
                  <a:pt x="3675" y="3891"/>
                  <a:pt x="3698" y="3899"/>
                </a:cubicBezTo>
                <a:cubicBezTo>
                  <a:pt x="3709" y="3891"/>
                  <a:pt x="3744" y="3883"/>
                  <a:pt x="3686" y="3850"/>
                </a:cubicBezTo>
                <a:cubicBezTo>
                  <a:pt x="3709" y="3850"/>
                  <a:pt x="3733" y="3850"/>
                  <a:pt x="3709" y="3826"/>
                </a:cubicBezTo>
                <a:cubicBezTo>
                  <a:pt x="3733" y="3834"/>
                  <a:pt x="3756" y="3842"/>
                  <a:pt x="3779" y="3850"/>
                </a:cubicBezTo>
                <a:cubicBezTo>
                  <a:pt x="3733" y="3818"/>
                  <a:pt x="3813" y="3850"/>
                  <a:pt x="3779" y="3826"/>
                </a:cubicBezTo>
                <a:cubicBezTo>
                  <a:pt x="3756" y="3810"/>
                  <a:pt x="3744" y="3802"/>
                  <a:pt x="3721" y="3785"/>
                </a:cubicBezTo>
                <a:cubicBezTo>
                  <a:pt x="3767" y="3802"/>
                  <a:pt x="3779" y="3826"/>
                  <a:pt x="3825" y="3842"/>
                </a:cubicBezTo>
                <a:cubicBezTo>
                  <a:pt x="3813" y="3826"/>
                  <a:pt x="3837" y="3834"/>
                  <a:pt x="3837" y="3826"/>
                </a:cubicBezTo>
                <a:cubicBezTo>
                  <a:pt x="3813" y="3818"/>
                  <a:pt x="3790" y="3810"/>
                  <a:pt x="3779" y="3794"/>
                </a:cubicBezTo>
                <a:cubicBezTo>
                  <a:pt x="3813" y="3802"/>
                  <a:pt x="3825" y="3826"/>
                  <a:pt x="3837" y="3818"/>
                </a:cubicBezTo>
                <a:cubicBezTo>
                  <a:pt x="3813" y="3794"/>
                  <a:pt x="3790" y="3785"/>
                  <a:pt x="3756" y="3777"/>
                </a:cubicBezTo>
                <a:cubicBezTo>
                  <a:pt x="3813" y="3794"/>
                  <a:pt x="3733" y="3753"/>
                  <a:pt x="3767" y="3761"/>
                </a:cubicBezTo>
                <a:cubicBezTo>
                  <a:pt x="3779" y="3769"/>
                  <a:pt x="3779" y="3761"/>
                  <a:pt x="3790" y="3769"/>
                </a:cubicBezTo>
                <a:cubicBezTo>
                  <a:pt x="3802" y="3777"/>
                  <a:pt x="3790" y="3777"/>
                  <a:pt x="3813" y="3785"/>
                </a:cubicBezTo>
                <a:cubicBezTo>
                  <a:pt x="3848" y="3802"/>
                  <a:pt x="3825" y="3777"/>
                  <a:pt x="3837" y="3769"/>
                </a:cubicBezTo>
                <a:cubicBezTo>
                  <a:pt x="3802" y="3761"/>
                  <a:pt x="3837" y="3785"/>
                  <a:pt x="3790" y="3769"/>
                </a:cubicBezTo>
                <a:cubicBezTo>
                  <a:pt x="3756" y="3737"/>
                  <a:pt x="3813" y="3753"/>
                  <a:pt x="3744" y="3712"/>
                </a:cubicBezTo>
                <a:cubicBezTo>
                  <a:pt x="3790" y="3737"/>
                  <a:pt x="3790" y="3729"/>
                  <a:pt x="3813" y="3745"/>
                </a:cubicBezTo>
                <a:cubicBezTo>
                  <a:pt x="3825" y="3745"/>
                  <a:pt x="3837" y="3761"/>
                  <a:pt x="3860" y="3777"/>
                </a:cubicBezTo>
                <a:cubicBezTo>
                  <a:pt x="3871" y="3769"/>
                  <a:pt x="3929" y="3769"/>
                  <a:pt x="3871" y="3745"/>
                </a:cubicBezTo>
                <a:cubicBezTo>
                  <a:pt x="3883" y="3761"/>
                  <a:pt x="3860" y="3753"/>
                  <a:pt x="3825" y="3737"/>
                </a:cubicBezTo>
                <a:cubicBezTo>
                  <a:pt x="3813" y="3712"/>
                  <a:pt x="3837" y="3712"/>
                  <a:pt x="3802" y="3680"/>
                </a:cubicBezTo>
                <a:cubicBezTo>
                  <a:pt x="3848" y="3688"/>
                  <a:pt x="3802" y="3647"/>
                  <a:pt x="3871" y="3680"/>
                </a:cubicBezTo>
                <a:cubicBezTo>
                  <a:pt x="3848" y="3656"/>
                  <a:pt x="3871" y="3656"/>
                  <a:pt x="3848" y="3639"/>
                </a:cubicBezTo>
                <a:cubicBezTo>
                  <a:pt x="3894" y="3664"/>
                  <a:pt x="3860" y="3615"/>
                  <a:pt x="3894" y="3631"/>
                </a:cubicBezTo>
                <a:cubicBezTo>
                  <a:pt x="3917" y="3656"/>
                  <a:pt x="3871" y="3639"/>
                  <a:pt x="3894" y="3656"/>
                </a:cubicBezTo>
                <a:cubicBezTo>
                  <a:pt x="3964" y="3672"/>
                  <a:pt x="3906" y="3680"/>
                  <a:pt x="3952" y="3696"/>
                </a:cubicBezTo>
                <a:cubicBezTo>
                  <a:pt x="3975" y="3696"/>
                  <a:pt x="3964" y="3688"/>
                  <a:pt x="3987" y="3688"/>
                </a:cubicBezTo>
                <a:cubicBezTo>
                  <a:pt x="3940" y="3656"/>
                  <a:pt x="3952" y="3639"/>
                  <a:pt x="3917" y="3607"/>
                </a:cubicBezTo>
                <a:cubicBezTo>
                  <a:pt x="3940" y="3615"/>
                  <a:pt x="3952" y="3631"/>
                  <a:pt x="3987" y="3647"/>
                </a:cubicBezTo>
                <a:cubicBezTo>
                  <a:pt x="4010" y="3664"/>
                  <a:pt x="3975" y="3664"/>
                  <a:pt x="4010" y="3680"/>
                </a:cubicBezTo>
                <a:cubicBezTo>
                  <a:pt x="4010" y="3664"/>
                  <a:pt x="3998" y="3639"/>
                  <a:pt x="4056" y="3656"/>
                </a:cubicBezTo>
                <a:cubicBezTo>
                  <a:pt x="4044" y="3631"/>
                  <a:pt x="4010" y="3607"/>
                  <a:pt x="4068" y="3623"/>
                </a:cubicBezTo>
                <a:cubicBezTo>
                  <a:pt x="4079" y="3607"/>
                  <a:pt x="3975" y="3550"/>
                  <a:pt x="4033" y="3558"/>
                </a:cubicBezTo>
                <a:cubicBezTo>
                  <a:pt x="4033" y="3574"/>
                  <a:pt x="4068" y="3591"/>
                  <a:pt x="4091" y="3607"/>
                </a:cubicBezTo>
                <a:cubicBezTo>
                  <a:pt x="4068" y="3574"/>
                  <a:pt x="4148" y="3566"/>
                  <a:pt x="4091" y="3534"/>
                </a:cubicBezTo>
                <a:cubicBezTo>
                  <a:pt x="4044" y="3517"/>
                  <a:pt x="4125" y="3550"/>
                  <a:pt x="4068" y="3534"/>
                </a:cubicBezTo>
                <a:cubicBezTo>
                  <a:pt x="4068" y="3526"/>
                  <a:pt x="4056" y="3517"/>
                  <a:pt x="4044" y="3509"/>
                </a:cubicBezTo>
                <a:cubicBezTo>
                  <a:pt x="4091" y="3526"/>
                  <a:pt x="4102" y="3517"/>
                  <a:pt x="4114" y="3509"/>
                </a:cubicBezTo>
                <a:cubicBezTo>
                  <a:pt x="4056" y="3477"/>
                  <a:pt x="4091" y="3485"/>
                  <a:pt x="4079" y="3461"/>
                </a:cubicBezTo>
                <a:cubicBezTo>
                  <a:pt x="4102" y="3461"/>
                  <a:pt x="4125" y="3477"/>
                  <a:pt x="4125" y="3469"/>
                </a:cubicBezTo>
                <a:cubicBezTo>
                  <a:pt x="4091" y="3436"/>
                  <a:pt x="4044" y="3452"/>
                  <a:pt x="4033" y="3420"/>
                </a:cubicBezTo>
                <a:cubicBezTo>
                  <a:pt x="4091" y="3452"/>
                  <a:pt x="4160" y="3452"/>
                  <a:pt x="4160" y="3428"/>
                </a:cubicBezTo>
                <a:cubicBezTo>
                  <a:pt x="4137" y="3428"/>
                  <a:pt x="4125" y="3420"/>
                  <a:pt x="4114" y="3412"/>
                </a:cubicBezTo>
                <a:cubicBezTo>
                  <a:pt x="4137" y="3412"/>
                  <a:pt x="4148" y="3428"/>
                  <a:pt x="4171" y="3428"/>
                </a:cubicBezTo>
                <a:cubicBezTo>
                  <a:pt x="4183" y="3412"/>
                  <a:pt x="4125" y="3387"/>
                  <a:pt x="4183" y="3404"/>
                </a:cubicBezTo>
                <a:cubicBezTo>
                  <a:pt x="4171" y="3387"/>
                  <a:pt x="4148" y="3387"/>
                  <a:pt x="4137" y="3371"/>
                </a:cubicBezTo>
                <a:cubicBezTo>
                  <a:pt x="4160" y="3371"/>
                  <a:pt x="4160" y="3387"/>
                  <a:pt x="4183" y="3387"/>
                </a:cubicBezTo>
                <a:cubicBezTo>
                  <a:pt x="4171" y="3363"/>
                  <a:pt x="4160" y="3347"/>
                  <a:pt x="4206" y="3363"/>
                </a:cubicBezTo>
                <a:cubicBezTo>
                  <a:pt x="4195" y="3339"/>
                  <a:pt x="4160" y="3339"/>
                  <a:pt x="4148" y="3322"/>
                </a:cubicBezTo>
                <a:cubicBezTo>
                  <a:pt x="4160" y="3322"/>
                  <a:pt x="4148" y="3306"/>
                  <a:pt x="4160" y="3306"/>
                </a:cubicBezTo>
                <a:cubicBezTo>
                  <a:pt x="4171" y="3314"/>
                  <a:pt x="4183" y="3331"/>
                  <a:pt x="4206" y="3331"/>
                </a:cubicBezTo>
                <a:cubicBezTo>
                  <a:pt x="4229" y="3290"/>
                  <a:pt x="4241" y="3266"/>
                  <a:pt x="4287" y="3233"/>
                </a:cubicBezTo>
                <a:cubicBezTo>
                  <a:pt x="4275" y="3233"/>
                  <a:pt x="4264" y="3225"/>
                  <a:pt x="4252" y="3217"/>
                </a:cubicBezTo>
                <a:cubicBezTo>
                  <a:pt x="4287" y="3233"/>
                  <a:pt x="4264" y="3209"/>
                  <a:pt x="4275" y="3209"/>
                </a:cubicBezTo>
                <a:cubicBezTo>
                  <a:pt x="4287" y="3217"/>
                  <a:pt x="4299" y="3225"/>
                  <a:pt x="4322" y="3233"/>
                </a:cubicBezTo>
                <a:cubicBezTo>
                  <a:pt x="4310" y="3217"/>
                  <a:pt x="4345" y="3217"/>
                  <a:pt x="4322" y="3192"/>
                </a:cubicBezTo>
                <a:cubicBezTo>
                  <a:pt x="4333" y="3192"/>
                  <a:pt x="4345" y="3201"/>
                  <a:pt x="4368" y="3209"/>
                </a:cubicBezTo>
                <a:cubicBezTo>
                  <a:pt x="4322" y="3168"/>
                  <a:pt x="4391" y="3192"/>
                  <a:pt x="4379" y="3160"/>
                </a:cubicBezTo>
                <a:cubicBezTo>
                  <a:pt x="4368" y="3160"/>
                  <a:pt x="4368" y="3152"/>
                  <a:pt x="4356" y="3152"/>
                </a:cubicBezTo>
                <a:cubicBezTo>
                  <a:pt x="4356" y="3160"/>
                  <a:pt x="4345" y="3160"/>
                  <a:pt x="4322" y="3160"/>
                </a:cubicBezTo>
                <a:cubicBezTo>
                  <a:pt x="4322" y="3152"/>
                  <a:pt x="4322" y="3136"/>
                  <a:pt x="4287" y="3103"/>
                </a:cubicBezTo>
                <a:cubicBezTo>
                  <a:pt x="4322" y="3111"/>
                  <a:pt x="4310" y="3136"/>
                  <a:pt x="4333" y="3144"/>
                </a:cubicBezTo>
                <a:cubicBezTo>
                  <a:pt x="4356" y="3111"/>
                  <a:pt x="4287" y="3006"/>
                  <a:pt x="4356" y="3006"/>
                </a:cubicBezTo>
                <a:cubicBezTo>
                  <a:pt x="4322" y="2981"/>
                  <a:pt x="4345" y="2989"/>
                  <a:pt x="4345" y="2981"/>
                </a:cubicBezTo>
                <a:cubicBezTo>
                  <a:pt x="4403" y="3014"/>
                  <a:pt x="4356" y="3022"/>
                  <a:pt x="4414" y="3046"/>
                </a:cubicBezTo>
                <a:cubicBezTo>
                  <a:pt x="4437" y="3030"/>
                  <a:pt x="4437" y="3006"/>
                  <a:pt x="4426" y="2965"/>
                </a:cubicBezTo>
                <a:cubicBezTo>
                  <a:pt x="4460" y="2973"/>
                  <a:pt x="4472" y="2989"/>
                  <a:pt x="4426" y="2973"/>
                </a:cubicBezTo>
                <a:cubicBezTo>
                  <a:pt x="4460" y="2981"/>
                  <a:pt x="4449" y="3014"/>
                  <a:pt x="4495" y="3030"/>
                </a:cubicBezTo>
                <a:cubicBezTo>
                  <a:pt x="4495" y="3022"/>
                  <a:pt x="4483" y="2981"/>
                  <a:pt x="4460" y="2965"/>
                </a:cubicBezTo>
                <a:cubicBezTo>
                  <a:pt x="4472" y="2973"/>
                  <a:pt x="4483" y="2973"/>
                  <a:pt x="4495" y="2973"/>
                </a:cubicBezTo>
                <a:cubicBezTo>
                  <a:pt x="4472" y="2924"/>
                  <a:pt x="4506" y="2900"/>
                  <a:pt x="4414" y="2811"/>
                </a:cubicBezTo>
                <a:cubicBezTo>
                  <a:pt x="4449" y="2819"/>
                  <a:pt x="4460" y="2835"/>
                  <a:pt x="4483" y="2843"/>
                </a:cubicBezTo>
                <a:lnTo>
                  <a:pt x="4464" y="2839"/>
                </a:lnTo>
                <a:lnTo>
                  <a:pt x="4460" y="2835"/>
                </a:lnTo>
                <a:cubicBezTo>
                  <a:pt x="4454" y="2835"/>
                  <a:pt x="4457" y="2837"/>
                  <a:pt x="4463" y="2839"/>
                </a:cubicBezTo>
                <a:lnTo>
                  <a:pt x="4464" y="2839"/>
                </a:lnTo>
                <a:lnTo>
                  <a:pt x="4483" y="2859"/>
                </a:lnTo>
                <a:cubicBezTo>
                  <a:pt x="4483" y="2851"/>
                  <a:pt x="4506" y="2859"/>
                  <a:pt x="4506" y="2843"/>
                </a:cubicBezTo>
                <a:cubicBezTo>
                  <a:pt x="4495" y="2835"/>
                  <a:pt x="4483" y="2827"/>
                  <a:pt x="4472" y="2819"/>
                </a:cubicBezTo>
                <a:cubicBezTo>
                  <a:pt x="4472" y="2811"/>
                  <a:pt x="4530" y="2835"/>
                  <a:pt x="4518" y="2827"/>
                </a:cubicBezTo>
                <a:cubicBezTo>
                  <a:pt x="4518" y="2819"/>
                  <a:pt x="4506" y="2811"/>
                  <a:pt x="4495" y="2803"/>
                </a:cubicBezTo>
                <a:cubicBezTo>
                  <a:pt x="4483" y="2819"/>
                  <a:pt x="4495" y="2819"/>
                  <a:pt x="4449" y="2794"/>
                </a:cubicBezTo>
                <a:cubicBezTo>
                  <a:pt x="4460" y="2811"/>
                  <a:pt x="4449" y="2811"/>
                  <a:pt x="4437" y="2819"/>
                </a:cubicBezTo>
                <a:cubicBezTo>
                  <a:pt x="4414" y="2794"/>
                  <a:pt x="4414" y="2819"/>
                  <a:pt x="4391" y="2794"/>
                </a:cubicBezTo>
                <a:cubicBezTo>
                  <a:pt x="4403" y="2786"/>
                  <a:pt x="4403" y="2794"/>
                  <a:pt x="4437" y="2803"/>
                </a:cubicBezTo>
                <a:cubicBezTo>
                  <a:pt x="4472" y="2794"/>
                  <a:pt x="4414" y="2754"/>
                  <a:pt x="4426" y="2738"/>
                </a:cubicBezTo>
                <a:cubicBezTo>
                  <a:pt x="4460" y="2770"/>
                  <a:pt x="4483" y="2803"/>
                  <a:pt x="4541" y="2819"/>
                </a:cubicBezTo>
                <a:cubicBezTo>
                  <a:pt x="4576" y="2827"/>
                  <a:pt x="4518" y="2770"/>
                  <a:pt x="4530" y="2762"/>
                </a:cubicBezTo>
                <a:cubicBezTo>
                  <a:pt x="4587" y="2786"/>
                  <a:pt x="4564" y="2762"/>
                  <a:pt x="4576" y="2754"/>
                </a:cubicBezTo>
                <a:cubicBezTo>
                  <a:pt x="4541" y="2738"/>
                  <a:pt x="4530" y="2689"/>
                  <a:pt x="4564" y="2713"/>
                </a:cubicBezTo>
                <a:cubicBezTo>
                  <a:pt x="4553" y="2713"/>
                  <a:pt x="4553" y="2738"/>
                  <a:pt x="4599" y="2746"/>
                </a:cubicBezTo>
                <a:cubicBezTo>
                  <a:pt x="4576" y="2721"/>
                  <a:pt x="4587" y="2721"/>
                  <a:pt x="4587" y="2713"/>
                </a:cubicBezTo>
                <a:cubicBezTo>
                  <a:pt x="4576" y="2705"/>
                  <a:pt x="4564" y="2697"/>
                  <a:pt x="4553" y="2689"/>
                </a:cubicBezTo>
                <a:cubicBezTo>
                  <a:pt x="4541" y="2664"/>
                  <a:pt x="4553" y="2673"/>
                  <a:pt x="4530" y="2640"/>
                </a:cubicBezTo>
                <a:cubicBezTo>
                  <a:pt x="4622" y="2664"/>
                  <a:pt x="4506" y="2583"/>
                  <a:pt x="4610" y="2616"/>
                </a:cubicBezTo>
                <a:cubicBezTo>
                  <a:pt x="4587" y="2599"/>
                  <a:pt x="4610" y="2599"/>
                  <a:pt x="4587" y="2575"/>
                </a:cubicBezTo>
                <a:cubicBezTo>
                  <a:pt x="4634" y="2616"/>
                  <a:pt x="4668" y="2632"/>
                  <a:pt x="4703" y="2673"/>
                </a:cubicBezTo>
                <a:cubicBezTo>
                  <a:pt x="4714" y="2640"/>
                  <a:pt x="4761" y="2624"/>
                  <a:pt x="4668" y="2551"/>
                </a:cubicBezTo>
                <a:cubicBezTo>
                  <a:pt x="4703" y="2543"/>
                  <a:pt x="4737" y="2510"/>
                  <a:pt x="4668" y="2445"/>
                </a:cubicBezTo>
                <a:cubicBezTo>
                  <a:pt x="4564" y="2413"/>
                  <a:pt x="4691" y="2551"/>
                  <a:pt x="4622" y="2526"/>
                </a:cubicBezTo>
                <a:cubicBezTo>
                  <a:pt x="4634" y="2534"/>
                  <a:pt x="4668" y="2567"/>
                  <a:pt x="4657" y="2559"/>
                </a:cubicBezTo>
                <a:cubicBezTo>
                  <a:pt x="4645" y="2551"/>
                  <a:pt x="4634" y="2543"/>
                  <a:pt x="4610" y="2543"/>
                </a:cubicBezTo>
                <a:cubicBezTo>
                  <a:pt x="4622" y="2567"/>
                  <a:pt x="4714" y="2624"/>
                  <a:pt x="4668" y="2632"/>
                </a:cubicBezTo>
                <a:cubicBezTo>
                  <a:pt x="4634" y="2591"/>
                  <a:pt x="4553" y="2518"/>
                  <a:pt x="4564" y="2502"/>
                </a:cubicBezTo>
                <a:cubicBezTo>
                  <a:pt x="4587" y="2510"/>
                  <a:pt x="4587" y="2534"/>
                  <a:pt x="4622" y="2543"/>
                </a:cubicBezTo>
                <a:cubicBezTo>
                  <a:pt x="4599" y="2502"/>
                  <a:pt x="4599" y="2486"/>
                  <a:pt x="4541" y="2437"/>
                </a:cubicBezTo>
                <a:cubicBezTo>
                  <a:pt x="4576" y="2437"/>
                  <a:pt x="4587" y="2429"/>
                  <a:pt x="4610" y="2429"/>
                </a:cubicBezTo>
                <a:cubicBezTo>
                  <a:pt x="4576" y="2380"/>
                  <a:pt x="4610" y="2380"/>
                  <a:pt x="4541" y="2340"/>
                </a:cubicBezTo>
                <a:cubicBezTo>
                  <a:pt x="4576" y="2340"/>
                  <a:pt x="4576" y="2364"/>
                  <a:pt x="4599" y="2372"/>
                </a:cubicBezTo>
                <a:cubicBezTo>
                  <a:pt x="4622" y="2364"/>
                  <a:pt x="4610" y="2364"/>
                  <a:pt x="4657" y="2388"/>
                </a:cubicBezTo>
                <a:cubicBezTo>
                  <a:pt x="4657" y="2388"/>
                  <a:pt x="4657" y="2388"/>
                  <a:pt x="4610" y="2331"/>
                </a:cubicBezTo>
                <a:cubicBezTo>
                  <a:pt x="4634" y="2340"/>
                  <a:pt x="4645" y="2331"/>
                  <a:pt x="4634" y="2315"/>
                </a:cubicBezTo>
                <a:cubicBezTo>
                  <a:pt x="4599" y="2299"/>
                  <a:pt x="4622" y="2315"/>
                  <a:pt x="4610" y="2315"/>
                </a:cubicBezTo>
                <a:cubicBezTo>
                  <a:pt x="4599" y="2299"/>
                  <a:pt x="4587" y="2283"/>
                  <a:pt x="4564" y="2275"/>
                </a:cubicBezTo>
                <a:cubicBezTo>
                  <a:pt x="4576" y="2275"/>
                  <a:pt x="4553" y="2250"/>
                  <a:pt x="4599" y="2266"/>
                </a:cubicBezTo>
                <a:cubicBezTo>
                  <a:pt x="4610" y="2283"/>
                  <a:pt x="4634" y="2299"/>
                  <a:pt x="4657" y="2299"/>
                </a:cubicBezTo>
                <a:cubicBezTo>
                  <a:pt x="4634" y="2275"/>
                  <a:pt x="4599" y="2234"/>
                  <a:pt x="4576" y="2201"/>
                </a:cubicBezTo>
                <a:cubicBezTo>
                  <a:pt x="4645" y="2234"/>
                  <a:pt x="4530" y="2145"/>
                  <a:pt x="4599" y="2177"/>
                </a:cubicBezTo>
                <a:cubicBezTo>
                  <a:pt x="4622" y="2193"/>
                  <a:pt x="4599" y="2193"/>
                  <a:pt x="4634" y="2210"/>
                </a:cubicBezTo>
                <a:cubicBezTo>
                  <a:pt x="4610" y="2201"/>
                  <a:pt x="4634" y="2226"/>
                  <a:pt x="4634" y="2234"/>
                </a:cubicBezTo>
                <a:cubicBezTo>
                  <a:pt x="4645" y="2242"/>
                  <a:pt x="4657" y="2250"/>
                  <a:pt x="4668" y="2250"/>
                </a:cubicBezTo>
                <a:cubicBezTo>
                  <a:pt x="4668" y="2250"/>
                  <a:pt x="4668" y="2250"/>
                  <a:pt x="4645" y="2218"/>
                </a:cubicBezTo>
                <a:cubicBezTo>
                  <a:pt x="4703" y="2242"/>
                  <a:pt x="4668" y="2201"/>
                  <a:pt x="4691" y="2210"/>
                </a:cubicBezTo>
                <a:cubicBezTo>
                  <a:pt x="4726" y="2250"/>
                  <a:pt x="4668" y="2250"/>
                  <a:pt x="4761" y="2323"/>
                </a:cubicBezTo>
                <a:cubicBezTo>
                  <a:pt x="4807" y="2323"/>
                  <a:pt x="4703" y="2201"/>
                  <a:pt x="4818" y="2266"/>
                </a:cubicBezTo>
                <a:cubicBezTo>
                  <a:pt x="4830" y="2266"/>
                  <a:pt x="4818" y="2250"/>
                  <a:pt x="4807" y="2234"/>
                </a:cubicBezTo>
                <a:cubicBezTo>
                  <a:pt x="4795" y="2234"/>
                  <a:pt x="4772" y="2226"/>
                  <a:pt x="4772" y="2218"/>
                </a:cubicBezTo>
                <a:cubicBezTo>
                  <a:pt x="4830" y="2210"/>
                  <a:pt x="4795" y="2136"/>
                  <a:pt x="4853" y="2136"/>
                </a:cubicBezTo>
                <a:cubicBezTo>
                  <a:pt x="4841" y="2128"/>
                  <a:pt x="4841" y="2120"/>
                  <a:pt x="4830" y="2112"/>
                </a:cubicBezTo>
                <a:cubicBezTo>
                  <a:pt x="4865" y="2128"/>
                  <a:pt x="4830" y="2096"/>
                  <a:pt x="4853" y="2104"/>
                </a:cubicBezTo>
                <a:cubicBezTo>
                  <a:pt x="4876" y="2128"/>
                  <a:pt x="4853" y="2120"/>
                  <a:pt x="4888" y="2136"/>
                </a:cubicBezTo>
                <a:cubicBezTo>
                  <a:pt x="4911" y="2128"/>
                  <a:pt x="4922" y="2120"/>
                  <a:pt x="4922" y="2104"/>
                </a:cubicBezTo>
                <a:cubicBezTo>
                  <a:pt x="4945" y="2104"/>
                  <a:pt x="4957" y="2120"/>
                  <a:pt x="4980" y="2128"/>
                </a:cubicBezTo>
                <a:cubicBezTo>
                  <a:pt x="4968" y="2120"/>
                  <a:pt x="4957" y="2112"/>
                  <a:pt x="4945" y="2096"/>
                </a:cubicBezTo>
                <a:cubicBezTo>
                  <a:pt x="4968" y="2104"/>
                  <a:pt x="4980" y="2120"/>
                  <a:pt x="5015" y="2120"/>
                </a:cubicBezTo>
                <a:cubicBezTo>
                  <a:pt x="4992" y="2096"/>
                  <a:pt x="5003" y="2112"/>
                  <a:pt x="4980" y="2088"/>
                </a:cubicBezTo>
                <a:cubicBezTo>
                  <a:pt x="5015" y="2104"/>
                  <a:pt x="5038" y="2120"/>
                  <a:pt x="5072" y="2136"/>
                </a:cubicBezTo>
                <a:cubicBezTo>
                  <a:pt x="5072" y="2128"/>
                  <a:pt x="5049" y="2104"/>
                  <a:pt x="5084" y="2112"/>
                </a:cubicBezTo>
                <a:cubicBezTo>
                  <a:pt x="5096" y="2112"/>
                  <a:pt x="5096" y="2120"/>
                  <a:pt x="5096" y="2120"/>
                </a:cubicBezTo>
                <a:lnTo>
                  <a:pt x="5100" y="2126"/>
                </a:lnTo>
                <a:lnTo>
                  <a:pt x="5096" y="2145"/>
                </a:lnTo>
                <a:cubicBezTo>
                  <a:pt x="5072" y="2136"/>
                  <a:pt x="5072" y="2112"/>
                  <a:pt x="5107" y="2136"/>
                </a:cubicBezTo>
                <a:lnTo>
                  <a:pt x="5100" y="2126"/>
                </a:lnTo>
                <a:lnTo>
                  <a:pt x="5107" y="2096"/>
                </a:lnTo>
                <a:cubicBezTo>
                  <a:pt x="5153" y="2120"/>
                  <a:pt x="5130" y="2088"/>
                  <a:pt x="5165" y="2112"/>
                </a:cubicBezTo>
                <a:cubicBezTo>
                  <a:pt x="5142" y="2096"/>
                  <a:pt x="5130" y="2088"/>
                  <a:pt x="5153" y="2088"/>
                </a:cubicBezTo>
                <a:cubicBezTo>
                  <a:pt x="5176" y="2112"/>
                  <a:pt x="5200" y="2136"/>
                  <a:pt x="5234" y="2145"/>
                </a:cubicBezTo>
                <a:cubicBezTo>
                  <a:pt x="5234" y="2161"/>
                  <a:pt x="5234" y="2169"/>
                  <a:pt x="5234" y="2185"/>
                </a:cubicBezTo>
                <a:cubicBezTo>
                  <a:pt x="5257" y="2193"/>
                  <a:pt x="5269" y="2218"/>
                  <a:pt x="5292" y="2218"/>
                </a:cubicBezTo>
                <a:cubicBezTo>
                  <a:pt x="5246" y="2169"/>
                  <a:pt x="5257" y="2161"/>
                  <a:pt x="5269" y="2145"/>
                </a:cubicBezTo>
                <a:lnTo>
                  <a:pt x="5257" y="2128"/>
                </a:lnTo>
                <a:lnTo>
                  <a:pt x="5315" y="2153"/>
                </a:lnTo>
                <a:cubicBezTo>
                  <a:pt x="5303" y="2145"/>
                  <a:pt x="5257" y="2112"/>
                  <a:pt x="5280" y="2112"/>
                </a:cubicBezTo>
                <a:cubicBezTo>
                  <a:pt x="5280" y="2120"/>
                  <a:pt x="5327" y="2145"/>
                  <a:pt x="5315" y="2128"/>
                </a:cubicBezTo>
                <a:cubicBezTo>
                  <a:pt x="5303" y="2112"/>
                  <a:pt x="5269" y="2104"/>
                  <a:pt x="5269" y="2080"/>
                </a:cubicBezTo>
                <a:cubicBezTo>
                  <a:pt x="5280" y="2088"/>
                  <a:pt x="5327" y="2120"/>
                  <a:pt x="5327" y="2104"/>
                </a:cubicBezTo>
                <a:cubicBezTo>
                  <a:pt x="5303" y="2096"/>
                  <a:pt x="5257" y="2055"/>
                  <a:pt x="5280" y="2047"/>
                </a:cubicBezTo>
                <a:cubicBezTo>
                  <a:pt x="5303" y="2063"/>
                  <a:pt x="5292" y="2071"/>
                  <a:pt x="5315" y="2080"/>
                </a:cubicBezTo>
                <a:cubicBezTo>
                  <a:pt x="5303" y="2063"/>
                  <a:pt x="5361" y="2104"/>
                  <a:pt x="5350" y="2088"/>
                </a:cubicBezTo>
                <a:cubicBezTo>
                  <a:pt x="5280" y="2055"/>
                  <a:pt x="5292" y="2015"/>
                  <a:pt x="5315" y="2015"/>
                </a:cubicBezTo>
                <a:cubicBezTo>
                  <a:pt x="5303" y="2006"/>
                  <a:pt x="5280" y="1990"/>
                  <a:pt x="5269" y="1982"/>
                </a:cubicBezTo>
                <a:cubicBezTo>
                  <a:pt x="5292" y="1982"/>
                  <a:pt x="5292" y="1974"/>
                  <a:pt x="5257" y="1958"/>
                </a:cubicBezTo>
                <a:cubicBezTo>
                  <a:pt x="5280" y="1966"/>
                  <a:pt x="5269" y="1941"/>
                  <a:pt x="5292" y="1958"/>
                </a:cubicBezTo>
                <a:cubicBezTo>
                  <a:pt x="5327" y="1982"/>
                  <a:pt x="5338" y="2023"/>
                  <a:pt x="5327" y="2039"/>
                </a:cubicBezTo>
                <a:cubicBezTo>
                  <a:pt x="5338" y="2039"/>
                  <a:pt x="5338" y="2047"/>
                  <a:pt x="5350" y="2055"/>
                </a:cubicBezTo>
                <a:cubicBezTo>
                  <a:pt x="5338" y="1990"/>
                  <a:pt x="5396" y="1990"/>
                  <a:pt x="5361" y="1909"/>
                </a:cubicBezTo>
                <a:cubicBezTo>
                  <a:pt x="5384" y="1925"/>
                  <a:pt x="5373" y="1909"/>
                  <a:pt x="5407" y="1925"/>
                </a:cubicBezTo>
                <a:cubicBezTo>
                  <a:pt x="5442" y="1966"/>
                  <a:pt x="5407" y="1982"/>
                  <a:pt x="5477" y="2047"/>
                </a:cubicBezTo>
                <a:cubicBezTo>
                  <a:pt x="5477" y="2047"/>
                  <a:pt x="5488" y="2047"/>
                  <a:pt x="5488" y="2047"/>
                </a:cubicBezTo>
                <a:cubicBezTo>
                  <a:pt x="5477" y="1998"/>
                  <a:pt x="5419" y="1917"/>
                  <a:pt x="5500" y="1941"/>
                </a:cubicBezTo>
                <a:cubicBezTo>
                  <a:pt x="5500" y="1909"/>
                  <a:pt x="5488" y="1852"/>
                  <a:pt x="5558" y="1876"/>
                </a:cubicBezTo>
                <a:cubicBezTo>
                  <a:pt x="5535" y="1868"/>
                  <a:pt x="5535" y="1860"/>
                  <a:pt x="5546" y="1860"/>
                </a:cubicBezTo>
                <a:cubicBezTo>
                  <a:pt x="5558" y="1876"/>
                  <a:pt x="5569" y="1885"/>
                  <a:pt x="5592" y="1893"/>
                </a:cubicBezTo>
                <a:cubicBezTo>
                  <a:pt x="5592" y="1885"/>
                  <a:pt x="5615" y="1885"/>
                  <a:pt x="5638" y="1901"/>
                </a:cubicBezTo>
                <a:cubicBezTo>
                  <a:pt x="5638" y="1885"/>
                  <a:pt x="5650" y="1893"/>
                  <a:pt x="5615" y="1876"/>
                </a:cubicBezTo>
                <a:cubicBezTo>
                  <a:pt x="5615" y="1876"/>
                  <a:pt x="5627" y="1893"/>
                  <a:pt x="5615" y="1893"/>
                </a:cubicBezTo>
                <a:cubicBezTo>
                  <a:pt x="5581" y="1860"/>
                  <a:pt x="5615" y="1852"/>
                  <a:pt x="5581" y="1820"/>
                </a:cubicBezTo>
                <a:cubicBezTo>
                  <a:pt x="5673" y="1876"/>
                  <a:pt x="5696" y="1852"/>
                  <a:pt x="5754" y="1860"/>
                </a:cubicBezTo>
                <a:cubicBezTo>
                  <a:pt x="5777" y="1885"/>
                  <a:pt x="5823" y="1893"/>
                  <a:pt x="5846" y="1901"/>
                </a:cubicBezTo>
                <a:cubicBezTo>
                  <a:pt x="5939" y="1966"/>
                  <a:pt x="5973" y="2047"/>
                  <a:pt x="5973" y="2104"/>
                </a:cubicBezTo>
                <a:cubicBezTo>
                  <a:pt x="5939" y="2080"/>
                  <a:pt x="5962" y="2080"/>
                  <a:pt x="5939" y="2063"/>
                </a:cubicBezTo>
                <a:cubicBezTo>
                  <a:pt x="5904" y="2055"/>
                  <a:pt x="5962" y="2104"/>
                  <a:pt x="5927" y="2104"/>
                </a:cubicBezTo>
                <a:cubicBezTo>
                  <a:pt x="6031" y="2193"/>
                  <a:pt x="5916" y="2201"/>
                  <a:pt x="5950" y="2250"/>
                </a:cubicBezTo>
                <a:cubicBezTo>
                  <a:pt x="5869" y="2242"/>
                  <a:pt x="5881" y="2299"/>
                  <a:pt x="5893" y="2331"/>
                </a:cubicBezTo>
                <a:cubicBezTo>
                  <a:pt x="5904" y="2331"/>
                  <a:pt x="5893" y="2291"/>
                  <a:pt x="5939" y="2323"/>
                </a:cubicBezTo>
                <a:cubicBezTo>
                  <a:pt x="5939" y="2356"/>
                  <a:pt x="5904" y="2348"/>
                  <a:pt x="5927" y="2388"/>
                </a:cubicBezTo>
                <a:cubicBezTo>
                  <a:pt x="5904" y="2396"/>
                  <a:pt x="5869" y="2413"/>
                  <a:pt x="5916" y="2445"/>
                </a:cubicBezTo>
                <a:cubicBezTo>
                  <a:pt x="5904" y="2453"/>
                  <a:pt x="5904" y="2437"/>
                  <a:pt x="5869" y="2429"/>
                </a:cubicBezTo>
                <a:lnTo>
                  <a:pt x="5869" y="2494"/>
                </a:lnTo>
                <a:cubicBezTo>
                  <a:pt x="5823" y="2494"/>
                  <a:pt x="5812" y="2526"/>
                  <a:pt x="5800" y="2559"/>
                </a:cubicBezTo>
                <a:cubicBezTo>
                  <a:pt x="5858" y="2599"/>
                  <a:pt x="5881" y="2656"/>
                  <a:pt x="5869" y="2673"/>
                </a:cubicBezTo>
                <a:cubicBezTo>
                  <a:pt x="5904" y="2697"/>
                  <a:pt x="5927" y="2713"/>
                  <a:pt x="5962" y="2729"/>
                </a:cubicBezTo>
                <a:cubicBezTo>
                  <a:pt x="5962" y="2721"/>
                  <a:pt x="5962" y="2713"/>
                  <a:pt x="5950" y="2697"/>
                </a:cubicBezTo>
                <a:cubicBezTo>
                  <a:pt x="5927" y="2689"/>
                  <a:pt x="5904" y="2681"/>
                  <a:pt x="5893" y="2664"/>
                </a:cubicBezTo>
                <a:cubicBezTo>
                  <a:pt x="5916" y="2656"/>
                  <a:pt x="5939" y="2648"/>
                  <a:pt x="5927" y="2624"/>
                </a:cubicBezTo>
                <a:cubicBezTo>
                  <a:pt x="5950" y="2632"/>
                  <a:pt x="5962" y="2640"/>
                  <a:pt x="5973" y="2640"/>
                </a:cubicBezTo>
                <a:cubicBezTo>
                  <a:pt x="5939" y="2616"/>
                  <a:pt x="5973" y="2632"/>
                  <a:pt x="5962" y="2616"/>
                </a:cubicBezTo>
                <a:cubicBezTo>
                  <a:pt x="5962" y="2608"/>
                  <a:pt x="5950" y="2608"/>
                  <a:pt x="5939" y="2599"/>
                </a:cubicBezTo>
                <a:cubicBezTo>
                  <a:pt x="5962" y="2608"/>
                  <a:pt x="5973" y="2608"/>
                  <a:pt x="5973" y="2608"/>
                </a:cubicBezTo>
                <a:cubicBezTo>
                  <a:pt x="5985" y="2624"/>
                  <a:pt x="5997" y="2664"/>
                  <a:pt x="6043" y="2681"/>
                </a:cubicBezTo>
                <a:cubicBezTo>
                  <a:pt x="6043" y="2664"/>
                  <a:pt x="6008" y="2624"/>
                  <a:pt x="6043" y="2624"/>
                </a:cubicBezTo>
                <a:cubicBezTo>
                  <a:pt x="6066" y="2632"/>
                  <a:pt x="6066" y="2648"/>
                  <a:pt x="6089" y="2656"/>
                </a:cubicBezTo>
                <a:cubicBezTo>
                  <a:pt x="6112" y="2656"/>
                  <a:pt x="6089" y="2624"/>
                  <a:pt x="6135" y="2632"/>
                </a:cubicBezTo>
                <a:cubicBezTo>
                  <a:pt x="6147" y="2648"/>
                  <a:pt x="6158" y="2664"/>
                  <a:pt x="6170" y="2673"/>
                </a:cubicBezTo>
                <a:cubicBezTo>
                  <a:pt x="6204" y="2681"/>
                  <a:pt x="6170" y="2640"/>
                  <a:pt x="6228" y="2664"/>
                </a:cubicBezTo>
                <a:cubicBezTo>
                  <a:pt x="6216" y="2656"/>
                  <a:pt x="6204" y="2656"/>
                  <a:pt x="6204" y="2648"/>
                </a:cubicBezTo>
                <a:cubicBezTo>
                  <a:pt x="6251" y="2664"/>
                  <a:pt x="6274" y="2656"/>
                  <a:pt x="6274" y="2640"/>
                </a:cubicBezTo>
                <a:cubicBezTo>
                  <a:pt x="6331" y="2664"/>
                  <a:pt x="6320" y="2640"/>
                  <a:pt x="6366" y="2656"/>
                </a:cubicBezTo>
                <a:cubicBezTo>
                  <a:pt x="6389" y="2746"/>
                  <a:pt x="6308" y="2762"/>
                  <a:pt x="6343" y="2859"/>
                </a:cubicBezTo>
                <a:cubicBezTo>
                  <a:pt x="6297" y="2851"/>
                  <a:pt x="6320" y="2884"/>
                  <a:pt x="6331" y="2924"/>
                </a:cubicBezTo>
                <a:cubicBezTo>
                  <a:pt x="6343" y="2965"/>
                  <a:pt x="6378" y="3022"/>
                  <a:pt x="6331" y="3014"/>
                </a:cubicBezTo>
                <a:cubicBezTo>
                  <a:pt x="6366" y="3038"/>
                  <a:pt x="6366" y="3054"/>
                  <a:pt x="6355" y="3063"/>
                </a:cubicBezTo>
                <a:cubicBezTo>
                  <a:pt x="6343" y="3038"/>
                  <a:pt x="6331" y="3014"/>
                  <a:pt x="6308" y="2998"/>
                </a:cubicBezTo>
                <a:cubicBezTo>
                  <a:pt x="6297" y="3022"/>
                  <a:pt x="6366" y="3071"/>
                  <a:pt x="6378" y="3095"/>
                </a:cubicBezTo>
                <a:cubicBezTo>
                  <a:pt x="6355" y="3095"/>
                  <a:pt x="6343" y="3087"/>
                  <a:pt x="6331" y="3079"/>
                </a:cubicBezTo>
                <a:cubicBezTo>
                  <a:pt x="6331" y="3087"/>
                  <a:pt x="6343" y="3127"/>
                  <a:pt x="6308" y="3095"/>
                </a:cubicBezTo>
                <a:cubicBezTo>
                  <a:pt x="6308" y="3095"/>
                  <a:pt x="6308" y="3095"/>
                  <a:pt x="6308" y="3103"/>
                </a:cubicBezTo>
                <a:cubicBezTo>
                  <a:pt x="6331" y="3119"/>
                  <a:pt x="6343" y="3136"/>
                  <a:pt x="6366" y="3152"/>
                </a:cubicBezTo>
                <a:cubicBezTo>
                  <a:pt x="6378" y="3152"/>
                  <a:pt x="6378" y="3152"/>
                  <a:pt x="6378" y="3144"/>
                </a:cubicBezTo>
                <a:cubicBezTo>
                  <a:pt x="6412" y="3160"/>
                  <a:pt x="6435" y="3168"/>
                  <a:pt x="6435" y="3160"/>
                </a:cubicBezTo>
                <a:cubicBezTo>
                  <a:pt x="6447" y="3176"/>
                  <a:pt x="6459" y="3201"/>
                  <a:pt x="6493" y="3209"/>
                </a:cubicBezTo>
                <a:cubicBezTo>
                  <a:pt x="6459" y="3168"/>
                  <a:pt x="6378" y="3087"/>
                  <a:pt x="6459" y="3119"/>
                </a:cubicBezTo>
                <a:cubicBezTo>
                  <a:pt x="6447" y="3111"/>
                  <a:pt x="6447" y="3103"/>
                  <a:pt x="6459" y="3095"/>
                </a:cubicBezTo>
                <a:cubicBezTo>
                  <a:pt x="6435" y="3087"/>
                  <a:pt x="6424" y="3079"/>
                  <a:pt x="6412" y="3071"/>
                </a:cubicBezTo>
                <a:cubicBezTo>
                  <a:pt x="6435" y="3079"/>
                  <a:pt x="6447" y="3079"/>
                  <a:pt x="6447" y="3071"/>
                </a:cubicBezTo>
                <a:cubicBezTo>
                  <a:pt x="6435" y="3022"/>
                  <a:pt x="6435" y="2981"/>
                  <a:pt x="6447" y="2949"/>
                </a:cubicBezTo>
                <a:cubicBezTo>
                  <a:pt x="6470" y="2916"/>
                  <a:pt x="6493" y="2884"/>
                  <a:pt x="6505" y="2859"/>
                </a:cubicBezTo>
                <a:cubicBezTo>
                  <a:pt x="6539" y="2916"/>
                  <a:pt x="6539" y="2916"/>
                  <a:pt x="6563" y="2949"/>
                </a:cubicBezTo>
                <a:cubicBezTo>
                  <a:pt x="6574" y="2941"/>
                  <a:pt x="6586" y="2924"/>
                  <a:pt x="6586" y="2908"/>
                </a:cubicBezTo>
                <a:cubicBezTo>
                  <a:pt x="6597" y="2916"/>
                  <a:pt x="6643" y="2941"/>
                  <a:pt x="6643" y="2924"/>
                </a:cubicBezTo>
                <a:cubicBezTo>
                  <a:pt x="6597" y="2892"/>
                  <a:pt x="6678" y="2924"/>
                  <a:pt x="6643" y="2884"/>
                </a:cubicBezTo>
                <a:cubicBezTo>
                  <a:pt x="6678" y="2900"/>
                  <a:pt x="6655" y="2876"/>
                  <a:pt x="6678" y="2884"/>
                </a:cubicBezTo>
                <a:cubicBezTo>
                  <a:pt x="6690" y="2900"/>
                  <a:pt x="6678" y="2892"/>
                  <a:pt x="6690" y="2908"/>
                </a:cubicBezTo>
                <a:cubicBezTo>
                  <a:pt x="6713" y="2916"/>
                  <a:pt x="6736" y="2933"/>
                  <a:pt x="6747" y="2933"/>
                </a:cubicBezTo>
                <a:cubicBezTo>
                  <a:pt x="6794" y="2998"/>
                  <a:pt x="6805" y="3046"/>
                  <a:pt x="6828" y="3103"/>
                </a:cubicBezTo>
                <a:cubicBezTo>
                  <a:pt x="6851" y="3136"/>
                  <a:pt x="6886" y="3217"/>
                  <a:pt x="6863" y="3225"/>
                </a:cubicBezTo>
                <a:cubicBezTo>
                  <a:pt x="6921" y="3298"/>
                  <a:pt x="6897" y="3339"/>
                  <a:pt x="6886" y="3371"/>
                </a:cubicBezTo>
                <a:cubicBezTo>
                  <a:pt x="7013" y="3322"/>
                  <a:pt x="7071" y="3233"/>
                  <a:pt x="7152" y="3160"/>
                </a:cubicBezTo>
                <a:cubicBezTo>
                  <a:pt x="7175" y="3160"/>
                  <a:pt x="7186" y="3176"/>
                  <a:pt x="7209" y="3168"/>
                </a:cubicBezTo>
                <a:cubicBezTo>
                  <a:pt x="7175" y="3136"/>
                  <a:pt x="7232" y="3136"/>
                  <a:pt x="7198" y="3103"/>
                </a:cubicBezTo>
                <a:cubicBezTo>
                  <a:pt x="7279" y="3111"/>
                  <a:pt x="7256" y="3071"/>
                  <a:pt x="7313" y="3071"/>
                </a:cubicBezTo>
                <a:cubicBezTo>
                  <a:pt x="7302" y="3022"/>
                  <a:pt x="7406" y="2981"/>
                  <a:pt x="7440" y="2941"/>
                </a:cubicBezTo>
                <a:cubicBezTo>
                  <a:pt x="7521" y="2973"/>
                  <a:pt x="7487" y="2876"/>
                  <a:pt x="7567" y="2868"/>
                </a:cubicBezTo>
                <a:cubicBezTo>
                  <a:pt x="7567" y="2851"/>
                  <a:pt x="7533" y="2859"/>
                  <a:pt x="7521" y="2843"/>
                </a:cubicBezTo>
                <a:cubicBezTo>
                  <a:pt x="7544" y="2835"/>
                  <a:pt x="7602" y="2843"/>
                  <a:pt x="7567" y="2803"/>
                </a:cubicBezTo>
                <a:cubicBezTo>
                  <a:pt x="7648" y="2794"/>
                  <a:pt x="7671" y="2754"/>
                  <a:pt x="7706" y="2713"/>
                </a:cubicBezTo>
                <a:cubicBezTo>
                  <a:pt x="7741" y="2713"/>
                  <a:pt x="7741" y="2754"/>
                  <a:pt x="7775" y="2746"/>
                </a:cubicBezTo>
                <a:cubicBezTo>
                  <a:pt x="7775" y="2689"/>
                  <a:pt x="7775" y="2648"/>
                  <a:pt x="7822" y="2616"/>
                </a:cubicBezTo>
                <a:cubicBezTo>
                  <a:pt x="7856" y="2624"/>
                  <a:pt x="7822" y="2632"/>
                  <a:pt x="7845" y="2656"/>
                </a:cubicBezTo>
                <a:cubicBezTo>
                  <a:pt x="7868" y="2648"/>
                  <a:pt x="7879" y="2673"/>
                  <a:pt x="7902" y="2673"/>
                </a:cubicBezTo>
                <a:cubicBezTo>
                  <a:pt x="7891" y="2640"/>
                  <a:pt x="7891" y="2599"/>
                  <a:pt x="7937" y="2599"/>
                </a:cubicBezTo>
                <a:cubicBezTo>
                  <a:pt x="7937" y="2608"/>
                  <a:pt x="7902" y="2632"/>
                  <a:pt x="7937" y="2640"/>
                </a:cubicBezTo>
                <a:cubicBezTo>
                  <a:pt x="7960" y="2616"/>
                  <a:pt x="7995" y="2599"/>
                  <a:pt x="7983" y="2567"/>
                </a:cubicBezTo>
                <a:cubicBezTo>
                  <a:pt x="8006" y="2559"/>
                  <a:pt x="8006" y="2575"/>
                  <a:pt x="8041" y="2575"/>
                </a:cubicBezTo>
                <a:cubicBezTo>
                  <a:pt x="8041" y="2551"/>
                  <a:pt x="8076" y="2551"/>
                  <a:pt x="8029" y="2510"/>
                </a:cubicBezTo>
                <a:cubicBezTo>
                  <a:pt x="8110" y="2510"/>
                  <a:pt x="8087" y="2461"/>
                  <a:pt x="8122" y="2437"/>
                </a:cubicBezTo>
                <a:cubicBezTo>
                  <a:pt x="8110" y="2421"/>
                  <a:pt x="8064" y="2437"/>
                  <a:pt x="8064" y="2413"/>
                </a:cubicBezTo>
                <a:cubicBezTo>
                  <a:pt x="8099" y="2405"/>
                  <a:pt x="8133" y="2445"/>
                  <a:pt x="8145" y="2421"/>
                </a:cubicBezTo>
                <a:cubicBezTo>
                  <a:pt x="8122" y="2413"/>
                  <a:pt x="8076" y="2380"/>
                  <a:pt x="8133" y="2380"/>
                </a:cubicBezTo>
                <a:cubicBezTo>
                  <a:pt x="8133" y="2388"/>
                  <a:pt x="8145" y="2405"/>
                  <a:pt x="8157" y="2413"/>
                </a:cubicBezTo>
                <a:cubicBezTo>
                  <a:pt x="8214" y="2380"/>
                  <a:pt x="8260" y="2348"/>
                  <a:pt x="8284" y="2307"/>
                </a:cubicBezTo>
                <a:cubicBezTo>
                  <a:pt x="8295" y="2307"/>
                  <a:pt x="8295" y="2307"/>
                  <a:pt x="8295" y="2307"/>
                </a:cubicBezTo>
                <a:cubicBezTo>
                  <a:pt x="8341" y="2291"/>
                  <a:pt x="8434" y="2250"/>
                  <a:pt x="8388" y="2218"/>
                </a:cubicBezTo>
                <a:cubicBezTo>
                  <a:pt x="8411" y="2218"/>
                  <a:pt x="8399" y="2210"/>
                  <a:pt x="8411" y="2201"/>
                </a:cubicBezTo>
                <a:cubicBezTo>
                  <a:pt x="8411" y="2218"/>
                  <a:pt x="8422" y="2226"/>
                  <a:pt x="8445" y="2226"/>
                </a:cubicBezTo>
                <a:cubicBezTo>
                  <a:pt x="8411" y="2193"/>
                  <a:pt x="8468" y="2210"/>
                  <a:pt x="8434" y="2185"/>
                </a:cubicBezTo>
                <a:cubicBezTo>
                  <a:pt x="8422" y="2185"/>
                  <a:pt x="8411" y="2193"/>
                  <a:pt x="8399" y="2193"/>
                </a:cubicBezTo>
                <a:cubicBezTo>
                  <a:pt x="8376" y="2153"/>
                  <a:pt x="8492" y="2210"/>
                  <a:pt x="8468" y="2169"/>
                </a:cubicBezTo>
                <a:cubicBezTo>
                  <a:pt x="8515" y="2169"/>
                  <a:pt x="8492" y="2145"/>
                  <a:pt x="8526" y="2145"/>
                </a:cubicBezTo>
                <a:cubicBezTo>
                  <a:pt x="8549" y="2161"/>
                  <a:pt x="8515" y="2169"/>
                  <a:pt x="8538" y="2177"/>
                </a:cubicBezTo>
                <a:cubicBezTo>
                  <a:pt x="8584" y="2153"/>
                  <a:pt x="8619" y="2128"/>
                  <a:pt x="8619" y="2080"/>
                </a:cubicBezTo>
                <a:cubicBezTo>
                  <a:pt x="8619" y="2088"/>
                  <a:pt x="8642" y="2096"/>
                  <a:pt x="8653" y="2104"/>
                </a:cubicBezTo>
                <a:cubicBezTo>
                  <a:pt x="8642" y="2088"/>
                  <a:pt x="8676" y="2096"/>
                  <a:pt x="8665" y="2080"/>
                </a:cubicBezTo>
                <a:cubicBezTo>
                  <a:pt x="8653" y="2071"/>
                  <a:pt x="8642" y="2063"/>
                  <a:pt x="8630" y="2055"/>
                </a:cubicBezTo>
                <a:cubicBezTo>
                  <a:pt x="8665" y="2055"/>
                  <a:pt x="8676" y="2047"/>
                  <a:pt x="8688" y="2031"/>
                </a:cubicBezTo>
                <a:cubicBezTo>
                  <a:pt x="8676" y="2031"/>
                  <a:pt x="8630" y="2015"/>
                  <a:pt x="8665" y="2015"/>
                </a:cubicBezTo>
                <a:cubicBezTo>
                  <a:pt x="8723" y="2055"/>
                  <a:pt x="8699" y="1990"/>
                  <a:pt x="8746" y="1990"/>
                </a:cubicBezTo>
                <a:cubicBezTo>
                  <a:pt x="8769" y="1998"/>
                  <a:pt x="8757" y="2023"/>
                  <a:pt x="8792" y="2031"/>
                </a:cubicBezTo>
                <a:cubicBezTo>
                  <a:pt x="8757" y="1990"/>
                  <a:pt x="8803" y="1998"/>
                  <a:pt x="8803" y="1974"/>
                </a:cubicBezTo>
                <a:cubicBezTo>
                  <a:pt x="8757" y="1974"/>
                  <a:pt x="8780" y="1933"/>
                  <a:pt x="8803" y="1933"/>
                </a:cubicBezTo>
                <a:cubicBezTo>
                  <a:pt x="8803" y="1950"/>
                  <a:pt x="8815" y="1974"/>
                  <a:pt x="8861" y="1974"/>
                </a:cubicBezTo>
                <a:cubicBezTo>
                  <a:pt x="8861" y="1966"/>
                  <a:pt x="8826" y="1941"/>
                  <a:pt x="8850" y="1941"/>
                </a:cubicBezTo>
                <a:cubicBezTo>
                  <a:pt x="8919" y="1990"/>
                  <a:pt x="8965" y="1917"/>
                  <a:pt x="8988" y="1901"/>
                </a:cubicBezTo>
                <a:cubicBezTo>
                  <a:pt x="8977" y="1901"/>
                  <a:pt x="8965" y="1901"/>
                  <a:pt x="8954" y="1885"/>
                </a:cubicBezTo>
                <a:cubicBezTo>
                  <a:pt x="9011" y="1893"/>
                  <a:pt x="8965" y="1876"/>
                  <a:pt x="8977" y="1868"/>
                </a:cubicBezTo>
                <a:cubicBezTo>
                  <a:pt x="8977" y="1868"/>
                  <a:pt x="8977" y="1868"/>
                  <a:pt x="9034" y="1868"/>
                </a:cubicBezTo>
                <a:cubicBezTo>
                  <a:pt x="9034" y="1893"/>
                  <a:pt x="9069" y="1893"/>
                  <a:pt x="9092" y="1909"/>
                </a:cubicBezTo>
                <a:cubicBezTo>
                  <a:pt x="9046" y="1917"/>
                  <a:pt x="9034" y="1917"/>
                  <a:pt x="9046" y="1950"/>
                </a:cubicBezTo>
                <a:cubicBezTo>
                  <a:pt x="8965" y="1941"/>
                  <a:pt x="9023" y="1966"/>
                  <a:pt x="8942" y="1958"/>
                </a:cubicBezTo>
                <a:cubicBezTo>
                  <a:pt x="8977" y="1966"/>
                  <a:pt x="8977" y="1998"/>
                  <a:pt x="8954" y="1998"/>
                </a:cubicBezTo>
                <a:cubicBezTo>
                  <a:pt x="8954" y="1990"/>
                  <a:pt x="8942" y="1974"/>
                  <a:pt x="8930" y="1974"/>
                </a:cubicBezTo>
                <a:cubicBezTo>
                  <a:pt x="8930" y="1990"/>
                  <a:pt x="8873" y="1958"/>
                  <a:pt x="8896" y="1982"/>
                </a:cubicBezTo>
                <a:cubicBezTo>
                  <a:pt x="8919" y="2006"/>
                  <a:pt x="8954" y="2006"/>
                  <a:pt x="8965" y="2039"/>
                </a:cubicBezTo>
                <a:cubicBezTo>
                  <a:pt x="8930" y="2031"/>
                  <a:pt x="8930" y="1990"/>
                  <a:pt x="8873" y="1998"/>
                </a:cubicBezTo>
                <a:cubicBezTo>
                  <a:pt x="8919" y="2039"/>
                  <a:pt x="8792" y="2006"/>
                  <a:pt x="8838" y="2055"/>
                </a:cubicBezTo>
                <a:cubicBezTo>
                  <a:pt x="8873" y="2063"/>
                  <a:pt x="8907" y="2063"/>
                  <a:pt x="8919" y="2080"/>
                </a:cubicBezTo>
                <a:cubicBezTo>
                  <a:pt x="8873" y="2071"/>
                  <a:pt x="8873" y="2080"/>
                  <a:pt x="8826" y="2055"/>
                </a:cubicBezTo>
                <a:cubicBezTo>
                  <a:pt x="8861" y="2120"/>
                  <a:pt x="8780" y="2128"/>
                  <a:pt x="8746" y="2161"/>
                </a:cubicBezTo>
                <a:lnTo>
                  <a:pt x="8763" y="2173"/>
                </a:lnTo>
                <a:lnTo>
                  <a:pt x="8723" y="2185"/>
                </a:lnTo>
                <a:cubicBezTo>
                  <a:pt x="8746" y="2193"/>
                  <a:pt x="8769" y="2210"/>
                  <a:pt x="8746" y="2218"/>
                </a:cubicBezTo>
                <a:cubicBezTo>
                  <a:pt x="8734" y="2177"/>
                  <a:pt x="8723" y="2210"/>
                  <a:pt x="8676" y="2201"/>
                </a:cubicBezTo>
                <a:cubicBezTo>
                  <a:pt x="8688" y="2242"/>
                  <a:pt x="8561" y="2283"/>
                  <a:pt x="8630" y="2331"/>
                </a:cubicBezTo>
                <a:cubicBezTo>
                  <a:pt x="8595" y="2340"/>
                  <a:pt x="8595" y="2323"/>
                  <a:pt x="8572" y="2315"/>
                </a:cubicBezTo>
                <a:cubicBezTo>
                  <a:pt x="8561" y="2340"/>
                  <a:pt x="8503" y="2356"/>
                  <a:pt x="8515" y="2388"/>
                </a:cubicBezTo>
                <a:cubicBezTo>
                  <a:pt x="8503" y="2372"/>
                  <a:pt x="8492" y="2364"/>
                  <a:pt x="8468" y="2364"/>
                </a:cubicBezTo>
                <a:cubicBezTo>
                  <a:pt x="8468" y="2372"/>
                  <a:pt x="8445" y="2380"/>
                  <a:pt x="8480" y="2405"/>
                </a:cubicBezTo>
                <a:cubicBezTo>
                  <a:pt x="8492" y="2405"/>
                  <a:pt x="8515" y="2396"/>
                  <a:pt x="8526" y="2413"/>
                </a:cubicBezTo>
                <a:cubicBezTo>
                  <a:pt x="8503" y="2413"/>
                  <a:pt x="8526" y="2429"/>
                  <a:pt x="8480" y="2429"/>
                </a:cubicBezTo>
                <a:cubicBezTo>
                  <a:pt x="8480" y="2405"/>
                  <a:pt x="8457" y="2396"/>
                  <a:pt x="8422" y="2396"/>
                </a:cubicBezTo>
                <a:cubicBezTo>
                  <a:pt x="8457" y="2453"/>
                  <a:pt x="8295" y="2437"/>
                  <a:pt x="8376" y="2494"/>
                </a:cubicBezTo>
                <a:cubicBezTo>
                  <a:pt x="8364" y="2502"/>
                  <a:pt x="8353" y="2502"/>
                  <a:pt x="8330" y="2486"/>
                </a:cubicBezTo>
                <a:cubicBezTo>
                  <a:pt x="8364" y="2510"/>
                  <a:pt x="8307" y="2518"/>
                  <a:pt x="8341" y="2526"/>
                </a:cubicBezTo>
                <a:cubicBezTo>
                  <a:pt x="8353" y="2526"/>
                  <a:pt x="8353" y="2510"/>
                  <a:pt x="8376" y="2526"/>
                </a:cubicBezTo>
                <a:cubicBezTo>
                  <a:pt x="8353" y="2543"/>
                  <a:pt x="8295" y="2543"/>
                  <a:pt x="8260" y="2559"/>
                </a:cubicBezTo>
                <a:cubicBezTo>
                  <a:pt x="8284" y="2559"/>
                  <a:pt x="8284" y="2575"/>
                  <a:pt x="8295" y="2575"/>
                </a:cubicBezTo>
                <a:cubicBezTo>
                  <a:pt x="8318" y="2575"/>
                  <a:pt x="8318" y="2567"/>
                  <a:pt x="8341" y="2567"/>
                </a:cubicBezTo>
                <a:cubicBezTo>
                  <a:pt x="8341" y="2632"/>
                  <a:pt x="8191" y="2632"/>
                  <a:pt x="8226" y="2705"/>
                </a:cubicBezTo>
                <a:cubicBezTo>
                  <a:pt x="8180" y="2713"/>
                  <a:pt x="8226" y="2697"/>
                  <a:pt x="8191" y="2697"/>
                </a:cubicBezTo>
                <a:cubicBezTo>
                  <a:pt x="8133" y="2705"/>
                  <a:pt x="8133" y="2746"/>
                  <a:pt x="8087" y="2762"/>
                </a:cubicBezTo>
                <a:cubicBezTo>
                  <a:pt x="8133" y="2827"/>
                  <a:pt x="7937" y="2803"/>
                  <a:pt x="8018" y="2859"/>
                </a:cubicBezTo>
                <a:cubicBezTo>
                  <a:pt x="7949" y="2843"/>
                  <a:pt x="7995" y="2900"/>
                  <a:pt x="7914" y="2892"/>
                </a:cubicBezTo>
                <a:cubicBezTo>
                  <a:pt x="7949" y="2924"/>
                  <a:pt x="7902" y="2924"/>
                  <a:pt x="7891" y="2941"/>
                </a:cubicBezTo>
                <a:cubicBezTo>
                  <a:pt x="7833" y="2916"/>
                  <a:pt x="7798" y="2973"/>
                  <a:pt x="7845" y="3014"/>
                </a:cubicBezTo>
                <a:cubicBezTo>
                  <a:pt x="7810" y="3022"/>
                  <a:pt x="7810" y="3006"/>
                  <a:pt x="7787" y="2998"/>
                </a:cubicBezTo>
                <a:cubicBezTo>
                  <a:pt x="7810" y="3022"/>
                  <a:pt x="7741" y="3006"/>
                  <a:pt x="7752" y="3022"/>
                </a:cubicBezTo>
                <a:cubicBezTo>
                  <a:pt x="7775" y="3030"/>
                  <a:pt x="7810" y="3063"/>
                  <a:pt x="7775" y="3063"/>
                </a:cubicBezTo>
                <a:cubicBezTo>
                  <a:pt x="7764" y="3046"/>
                  <a:pt x="7764" y="3022"/>
                  <a:pt x="7741" y="3022"/>
                </a:cubicBezTo>
                <a:cubicBezTo>
                  <a:pt x="7694" y="3030"/>
                  <a:pt x="7752" y="3071"/>
                  <a:pt x="7741" y="3087"/>
                </a:cubicBezTo>
                <a:cubicBezTo>
                  <a:pt x="7706" y="3071"/>
                  <a:pt x="7706" y="3071"/>
                  <a:pt x="7683" y="3079"/>
                </a:cubicBezTo>
                <a:cubicBezTo>
                  <a:pt x="7706" y="3111"/>
                  <a:pt x="7671" y="3119"/>
                  <a:pt x="7706" y="3160"/>
                </a:cubicBezTo>
                <a:cubicBezTo>
                  <a:pt x="7706" y="3152"/>
                  <a:pt x="7718" y="3152"/>
                  <a:pt x="7741" y="3168"/>
                </a:cubicBezTo>
                <a:cubicBezTo>
                  <a:pt x="7729" y="3168"/>
                  <a:pt x="7718" y="3168"/>
                  <a:pt x="7718" y="3168"/>
                </a:cubicBezTo>
                <a:cubicBezTo>
                  <a:pt x="7741" y="3184"/>
                  <a:pt x="7764" y="3176"/>
                  <a:pt x="7775" y="3184"/>
                </a:cubicBezTo>
                <a:cubicBezTo>
                  <a:pt x="7706" y="3201"/>
                  <a:pt x="7775" y="3225"/>
                  <a:pt x="7683" y="3233"/>
                </a:cubicBezTo>
                <a:cubicBezTo>
                  <a:pt x="7671" y="3217"/>
                  <a:pt x="7741" y="3201"/>
                  <a:pt x="7660" y="3192"/>
                </a:cubicBezTo>
                <a:cubicBezTo>
                  <a:pt x="7637" y="3176"/>
                  <a:pt x="7706" y="3168"/>
                  <a:pt x="7671" y="3160"/>
                </a:cubicBezTo>
                <a:cubicBezTo>
                  <a:pt x="7648" y="3160"/>
                  <a:pt x="7660" y="3184"/>
                  <a:pt x="7602" y="3176"/>
                </a:cubicBezTo>
                <a:cubicBezTo>
                  <a:pt x="7637" y="3201"/>
                  <a:pt x="7579" y="3192"/>
                  <a:pt x="7602" y="3217"/>
                </a:cubicBezTo>
                <a:cubicBezTo>
                  <a:pt x="7637" y="3225"/>
                  <a:pt x="7614" y="3209"/>
                  <a:pt x="7637" y="3209"/>
                </a:cubicBezTo>
                <a:cubicBezTo>
                  <a:pt x="7637" y="3225"/>
                  <a:pt x="7671" y="3225"/>
                  <a:pt x="7683" y="3233"/>
                </a:cubicBezTo>
                <a:cubicBezTo>
                  <a:pt x="7706" y="3249"/>
                  <a:pt x="7694" y="3266"/>
                  <a:pt x="7660" y="3266"/>
                </a:cubicBezTo>
                <a:cubicBezTo>
                  <a:pt x="7648" y="3249"/>
                  <a:pt x="7648" y="3241"/>
                  <a:pt x="7637" y="3233"/>
                </a:cubicBezTo>
                <a:cubicBezTo>
                  <a:pt x="7637" y="3241"/>
                  <a:pt x="7614" y="3241"/>
                  <a:pt x="7614" y="3249"/>
                </a:cubicBezTo>
                <a:cubicBezTo>
                  <a:pt x="7625" y="3266"/>
                  <a:pt x="7660" y="3266"/>
                  <a:pt x="7660" y="3282"/>
                </a:cubicBezTo>
                <a:cubicBezTo>
                  <a:pt x="7591" y="3298"/>
                  <a:pt x="7614" y="3371"/>
                  <a:pt x="7487" y="3347"/>
                </a:cubicBezTo>
                <a:cubicBezTo>
                  <a:pt x="7487" y="3355"/>
                  <a:pt x="7452" y="3371"/>
                  <a:pt x="7498" y="3379"/>
                </a:cubicBezTo>
                <a:cubicBezTo>
                  <a:pt x="7533" y="3387"/>
                  <a:pt x="7510" y="3347"/>
                  <a:pt x="7544" y="3371"/>
                </a:cubicBezTo>
                <a:cubicBezTo>
                  <a:pt x="7510" y="3379"/>
                  <a:pt x="7498" y="3452"/>
                  <a:pt x="7429" y="3404"/>
                </a:cubicBezTo>
                <a:cubicBezTo>
                  <a:pt x="7417" y="3404"/>
                  <a:pt x="7417" y="3412"/>
                  <a:pt x="7417" y="3412"/>
                </a:cubicBezTo>
                <a:cubicBezTo>
                  <a:pt x="7417" y="3436"/>
                  <a:pt x="7452" y="3428"/>
                  <a:pt x="7463" y="3452"/>
                </a:cubicBezTo>
                <a:cubicBezTo>
                  <a:pt x="7406" y="3501"/>
                  <a:pt x="7302" y="3550"/>
                  <a:pt x="7290" y="3607"/>
                </a:cubicBezTo>
                <a:cubicBezTo>
                  <a:pt x="7186" y="3647"/>
                  <a:pt x="7152" y="3712"/>
                  <a:pt x="7082" y="3769"/>
                </a:cubicBezTo>
                <a:cubicBezTo>
                  <a:pt x="7094" y="3769"/>
                  <a:pt x="7105" y="3769"/>
                  <a:pt x="7105" y="3777"/>
                </a:cubicBezTo>
                <a:cubicBezTo>
                  <a:pt x="7013" y="3777"/>
                  <a:pt x="6990" y="3850"/>
                  <a:pt x="6932" y="3891"/>
                </a:cubicBezTo>
                <a:cubicBezTo>
                  <a:pt x="6932" y="3899"/>
                  <a:pt x="6921" y="3907"/>
                  <a:pt x="6921" y="3907"/>
                </a:cubicBezTo>
                <a:cubicBezTo>
                  <a:pt x="6932" y="3915"/>
                  <a:pt x="6944" y="3932"/>
                  <a:pt x="6955" y="3940"/>
                </a:cubicBezTo>
                <a:cubicBezTo>
                  <a:pt x="6944" y="3940"/>
                  <a:pt x="6944" y="3940"/>
                  <a:pt x="6932" y="3940"/>
                </a:cubicBezTo>
                <a:cubicBezTo>
                  <a:pt x="6886" y="3956"/>
                  <a:pt x="6863" y="3989"/>
                  <a:pt x="6840" y="4013"/>
                </a:cubicBezTo>
                <a:cubicBezTo>
                  <a:pt x="6840" y="4021"/>
                  <a:pt x="6840" y="4029"/>
                  <a:pt x="6851" y="4045"/>
                </a:cubicBezTo>
                <a:cubicBezTo>
                  <a:pt x="6782" y="4021"/>
                  <a:pt x="6863" y="4078"/>
                  <a:pt x="6840" y="4086"/>
                </a:cubicBezTo>
                <a:cubicBezTo>
                  <a:pt x="6851" y="4086"/>
                  <a:pt x="6863" y="4094"/>
                  <a:pt x="6863" y="4094"/>
                </a:cubicBezTo>
                <a:cubicBezTo>
                  <a:pt x="7105" y="3875"/>
                  <a:pt x="7360" y="3664"/>
                  <a:pt x="7625" y="3452"/>
                </a:cubicBezTo>
                <a:cubicBezTo>
                  <a:pt x="7671" y="3412"/>
                  <a:pt x="7729" y="3355"/>
                  <a:pt x="7787" y="3339"/>
                </a:cubicBezTo>
                <a:cubicBezTo>
                  <a:pt x="7775" y="3306"/>
                  <a:pt x="7822" y="3290"/>
                  <a:pt x="7810" y="3257"/>
                </a:cubicBezTo>
                <a:cubicBezTo>
                  <a:pt x="7822" y="3249"/>
                  <a:pt x="7879" y="3266"/>
                  <a:pt x="7868" y="3249"/>
                </a:cubicBezTo>
                <a:cubicBezTo>
                  <a:pt x="7822" y="3225"/>
                  <a:pt x="7902" y="3217"/>
                  <a:pt x="7926" y="3209"/>
                </a:cubicBezTo>
                <a:cubicBezTo>
                  <a:pt x="7972" y="3192"/>
                  <a:pt x="7937" y="3127"/>
                  <a:pt x="7983" y="3144"/>
                </a:cubicBezTo>
                <a:cubicBezTo>
                  <a:pt x="7983" y="3152"/>
                  <a:pt x="7983" y="3168"/>
                  <a:pt x="7972" y="3176"/>
                </a:cubicBezTo>
                <a:cubicBezTo>
                  <a:pt x="8076" y="3192"/>
                  <a:pt x="7983" y="3071"/>
                  <a:pt x="8110" y="3087"/>
                </a:cubicBezTo>
                <a:cubicBezTo>
                  <a:pt x="8064" y="3014"/>
                  <a:pt x="8260" y="3006"/>
                  <a:pt x="8191" y="2949"/>
                </a:cubicBezTo>
                <a:cubicBezTo>
                  <a:pt x="8214" y="2949"/>
                  <a:pt x="8203" y="2933"/>
                  <a:pt x="8237" y="2941"/>
                </a:cubicBezTo>
                <a:cubicBezTo>
                  <a:pt x="8203" y="2916"/>
                  <a:pt x="8249" y="2884"/>
                  <a:pt x="8307" y="2908"/>
                </a:cubicBezTo>
                <a:cubicBezTo>
                  <a:pt x="8330" y="2884"/>
                  <a:pt x="8318" y="2827"/>
                  <a:pt x="8388" y="2811"/>
                </a:cubicBezTo>
                <a:cubicBezTo>
                  <a:pt x="8411" y="2819"/>
                  <a:pt x="8411" y="2843"/>
                  <a:pt x="8434" y="2851"/>
                </a:cubicBezTo>
                <a:cubicBezTo>
                  <a:pt x="8422" y="2843"/>
                  <a:pt x="8434" y="2819"/>
                  <a:pt x="8399" y="2811"/>
                </a:cubicBezTo>
                <a:cubicBezTo>
                  <a:pt x="8399" y="2762"/>
                  <a:pt x="8515" y="2762"/>
                  <a:pt x="8492" y="2705"/>
                </a:cubicBezTo>
                <a:cubicBezTo>
                  <a:pt x="8526" y="2721"/>
                  <a:pt x="8549" y="2697"/>
                  <a:pt x="8515" y="2681"/>
                </a:cubicBezTo>
                <a:cubicBezTo>
                  <a:pt x="8538" y="2673"/>
                  <a:pt x="8538" y="2689"/>
                  <a:pt x="8561" y="2697"/>
                </a:cubicBezTo>
                <a:cubicBezTo>
                  <a:pt x="8561" y="2673"/>
                  <a:pt x="8630" y="2664"/>
                  <a:pt x="8572" y="2632"/>
                </a:cubicBezTo>
                <a:cubicBezTo>
                  <a:pt x="8595" y="2624"/>
                  <a:pt x="8607" y="2608"/>
                  <a:pt x="8630" y="2599"/>
                </a:cubicBezTo>
                <a:cubicBezTo>
                  <a:pt x="8734" y="2624"/>
                  <a:pt x="8723" y="2510"/>
                  <a:pt x="8850" y="2502"/>
                </a:cubicBezTo>
                <a:cubicBezTo>
                  <a:pt x="8815" y="2429"/>
                  <a:pt x="9000" y="2445"/>
                  <a:pt x="8954" y="2364"/>
                </a:cubicBezTo>
                <a:cubicBezTo>
                  <a:pt x="9000" y="2372"/>
                  <a:pt x="8965" y="2348"/>
                  <a:pt x="9000" y="2356"/>
                </a:cubicBezTo>
                <a:cubicBezTo>
                  <a:pt x="9011" y="2396"/>
                  <a:pt x="8954" y="2413"/>
                  <a:pt x="8942" y="2461"/>
                </a:cubicBezTo>
                <a:cubicBezTo>
                  <a:pt x="8954" y="2470"/>
                  <a:pt x="8977" y="2478"/>
                  <a:pt x="8988" y="2486"/>
                </a:cubicBezTo>
                <a:cubicBezTo>
                  <a:pt x="9011" y="2486"/>
                  <a:pt x="9023" y="2470"/>
                  <a:pt x="9000" y="2445"/>
                </a:cubicBezTo>
                <a:cubicBezTo>
                  <a:pt x="9034" y="2437"/>
                  <a:pt x="9023" y="2486"/>
                  <a:pt x="9069" y="2478"/>
                </a:cubicBezTo>
                <a:cubicBezTo>
                  <a:pt x="9034" y="2461"/>
                  <a:pt x="9104" y="2437"/>
                  <a:pt x="9034" y="2421"/>
                </a:cubicBezTo>
                <a:cubicBezTo>
                  <a:pt x="9092" y="2421"/>
                  <a:pt x="9046" y="2380"/>
                  <a:pt x="9092" y="2388"/>
                </a:cubicBezTo>
                <a:cubicBezTo>
                  <a:pt x="9034" y="2380"/>
                  <a:pt x="9057" y="2364"/>
                  <a:pt x="9023" y="2348"/>
                </a:cubicBezTo>
                <a:cubicBezTo>
                  <a:pt x="9081" y="2348"/>
                  <a:pt x="9069" y="2323"/>
                  <a:pt x="9057" y="2291"/>
                </a:cubicBezTo>
                <a:cubicBezTo>
                  <a:pt x="9092" y="2291"/>
                  <a:pt x="9092" y="2307"/>
                  <a:pt x="9115" y="2307"/>
                </a:cubicBezTo>
                <a:cubicBezTo>
                  <a:pt x="9115" y="2283"/>
                  <a:pt x="9161" y="2250"/>
                  <a:pt x="9208" y="2250"/>
                </a:cubicBezTo>
                <a:cubicBezTo>
                  <a:pt x="9173" y="2258"/>
                  <a:pt x="9196" y="2291"/>
                  <a:pt x="9161" y="2307"/>
                </a:cubicBezTo>
                <a:cubicBezTo>
                  <a:pt x="9196" y="2307"/>
                  <a:pt x="9219" y="2331"/>
                  <a:pt x="9254" y="2323"/>
                </a:cubicBezTo>
                <a:cubicBezTo>
                  <a:pt x="9219" y="2307"/>
                  <a:pt x="9242" y="2299"/>
                  <a:pt x="9231" y="2283"/>
                </a:cubicBezTo>
                <a:cubicBezTo>
                  <a:pt x="9288" y="2315"/>
                  <a:pt x="9404" y="2258"/>
                  <a:pt x="9358" y="2218"/>
                </a:cubicBezTo>
                <a:cubicBezTo>
                  <a:pt x="9392" y="2210"/>
                  <a:pt x="9381" y="2242"/>
                  <a:pt x="9416" y="2234"/>
                </a:cubicBezTo>
                <a:cubicBezTo>
                  <a:pt x="9416" y="2226"/>
                  <a:pt x="9416" y="2226"/>
                  <a:pt x="9416" y="2218"/>
                </a:cubicBezTo>
                <a:cubicBezTo>
                  <a:pt x="9381" y="2201"/>
                  <a:pt x="9369" y="2185"/>
                  <a:pt x="9323" y="2185"/>
                </a:cubicBezTo>
                <a:cubicBezTo>
                  <a:pt x="9346" y="2177"/>
                  <a:pt x="9358" y="2169"/>
                  <a:pt x="9369" y="2161"/>
                </a:cubicBezTo>
                <a:cubicBezTo>
                  <a:pt x="9323" y="2145"/>
                  <a:pt x="9323" y="2177"/>
                  <a:pt x="9300" y="2153"/>
                </a:cubicBezTo>
                <a:cubicBezTo>
                  <a:pt x="9346" y="2161"/>
                  <a:pt x="9300" y="2120"/>
                  <a:pt x="9358" y="2128"/>
                </a:cubicBezTo>
                <a:cubicBezTo>
                  <a:pt x="9392" y="2153"/>
                  <a:pt x="9369" y="2161"/>
                  <a:pt x="9404" y="2177"/>
                </a:cubicBezTo>
                <a:cubicBezTo>
                  <a:pt x="9439" y="2177"/>
                  <a:pt x="9416" y="2153"/>
                  <a:pt x="9450" y="2145"/>
                </a:cubicBezTo>
                <a:cubicBezTo>
                  <a:pt x="9462" y="2161"/>
                  <a:pt x="9496" y="2161"/>
                  <a:pt x="9508" y="2177"/>
                </a:cubicBezTo>
                <a:cubicBezTo>
                  <a:pt x="9508" y="2185"/>
                  <a:pt x="9508" y="2218"/>
                  <a:pt x="9543" y="2226"/>
                </a:cubicBezTo>
                <a:cubicBezTo>
                  <a:pt x="9566" y="2218"/>
                  <a:pt x="9520" y="2185"/>
                  <a:pt x="9543" y="2185"/>
                </a:cubicBezTo>
                <a:cubicBezTo>
                  <a:pt x="9566" y="2210"/>
                  <a:pt x="9600" y="2177"/>
                  <a:pt x="9612" y="2210"/>
                </a:cubicBezTo>
                <a:cubicBezTo>
                  <a:pt x="9635" y="2193"/>
                  <a:pt x="9635" y="2169"/>
                  <a:pt x="9566" y="2169"/>
                </a:cubicBezTo>
                <a:cubicBezTo>
                  <a:pt x="9612" y="2193"/>
                  <a:pt x="9554" y="2161"/>
                  <a:pt x="9520" y="2161"/>
                </a:cubicBezTo>
                <a:cubicBezTo>
                  <a:pt x="9531" y="2169"/>
                  <a:pt x="9531" y="2177"/>
                  <a:pt x="9520" y="2177"/>
                </a:cubicBezTo>
                <a:cubicBezTo>
                  <a:pt x="9520" y="2161"/>
                  <a:pt x="9496" y="2161"/>
                  <a:pt x="9496" y="2145"/>
                </a:cubicBezTo>
                <a:cubicBezTo>
                  <a:pt x="9508" y="2136"/>
                  <a:pt x="9543" y="2161"/>
                  <a:pt x="9577" y="2161"/>
                </a:cubicBezTo>
                <a:cubicBezTo>
                  <a:pt x="9577" y="2153"/>
                  <a:pt x="9589" y="2145"/>
                  <a:pt x="9566" y="2128"/>
                </a:cubicBezTo>
                <a:cubicBezTo>
                  <a:pt x="9543" y="2120"/>
                  <a:pt x="9543" y="2153"/>
                  <a:pt x="9520" y="2128"/>
                </a:cubicBezTo>
                <a:cubicBezTo>
                  <a:pt x="9566" y="2112"/>
                  <a:pt x="9554" y="2080"/>
                  <a:pt x="9623" y="2071"/>
                </a:cubicBezTo>
                <a:cubicBezTo>
                  <a:pt x="9612" y="2104"/>
                  <a:pt x="9623" y="2128"/>
                  <a:pt x="9612" y="2169"/>
                </a:cubicBezTo>
                <a:cubicBezTo>
                  <a:pt x="9623" y="2169"/>
                  <a:pt x="9635" y="2169"/>
                  <a:pt x="9647" y="2177"/>
                </a:cubicBezTo>
                <a:cubicBezTo>
                  <a:pt x="9658" y="2145"/>
                  <a:pt x="9658" y="2104"/>
                  <a:pt x="9681" y="2071"/>
                </a:cubicBezTo>
                <a:cubicBezTo>
                  <a:pt x="9704" y="2071"/>
                  <a:pt x="9716" y="2088"/>
                  <a:pt x="9727" y="2088"/>
                </a:cubicBezTo>
                <a:cubicBezTo>
                  <a:pt x="9727" y="2080"/>
                  <a:pt x="9739" y="2080"/>
                  <a:pt x="9727" y="2080"/>
                </a:cubicBezTo>
                <a:cubicBezTo>
                  <a:pt x="9727" y="2071"/>
                  <a:pt x="9704" y="2071"/>
                  <a:pt x="9704" y="2063"/>
                </a:cubicBezTo>
                <a:cubicBezTo>
                  <a:pt x="9704" y="2047"/>
                  <a:pt x="9716" y="2023"/>
                  <a:pt x="9762" y="2039"/>
                </a:cubicBezTo>
                <a:cubicBezTo>
                  <a:pt x="9762" y="2006"/>
                  <a:pt x="9727" y="1933"/>
                  <a:pt x="9785" y="1950"/>
                </a:cubicBezTo>
                <a:cubicBezTo>
                  <a:pt x="9785" y="1958"/>
                  <a:pt x="9808" y="1990"/>
                  <a:pt x="9808" y="2039"/>
                </a:cubicBezTo>
                <a:cubicBezTo>
                  <a:pt x="9843" y="2023"/>
                  <a:pt x="9808" y="1974"/>
                  <a:pt x="9866" y="1966"/>
                </a:cubicBezTo>
                <a:cubicBezTo>
                  <a:pt x="9831" y="1966"/>
                  <a:pt x="9820" y="1933"/>
                  <a:pt x="9785" y="1933"/>
                </a:cubicBezTo>
                <a:cubicBezTo>
                  <a:pt x="9808" y="1933"/>
                  <a:pt x="9785" y="1917"/>
                  <a:pt x="9808" y="1917"/>
                </a:cubicBezTo>
                <a:cubicBezTo>
                  <a:pt x="9808" y="1941"/>
                  <a:pt x="9843" y="1958"/>
                  <a:pt x="9889" y="1966"/>
                </a:cubicBezTo>
                <a:cubicBezTo>
                  <a:pt x="9854" y="1933"/>
                  <a:pt x="9901" y="1933"/>
                  <a:pt x="9947" y="1941"/>
                </a:cubicBezTo>
                <a:cubicBezTo>
                  <a:pt x="9924" y="1876"/>
                  <a:pt x="9993" y="1876"/>
                  <a:pt x="10005" y="1828"/>
                </a:cubicBezTo>
                <a:cubicBezTo>
                  <a:pt x="10062" y="1860"/>
                  <a:pt x="9982" y="1876"/>
                  <a:pt x="10051" y="1909"/>
                </a:cubicBezTo>
                <a:cubicBezTo>
                  <a:pt x="10097" y="1893"/>
                  <a:pt x="10051" y="1836"/>
                  <a:pt x="10155" y="1852"/>
                </a:cubicBezTo>
                <a:cubicBezTo>
                  <a:pt x="10143" y="1820"/>
                  <a:pt x="10178" y="1803"/>
                  <a:pt x="10201" y="1787"/>
                </a:cubicBezTo>
                <a:cubicBezTo>
                  <a:pt x="10189" y="1771"/>
                  <a:pt x="10166" y="1763"/>
                  <a:pt x="10155" y="1747"/>
                </a:cubicBezTo>
                <a:lnTo>
                  <a:pt x="10185" y="1739"/>
                </a:lnTo>
                <a:lnTo>
                  <a:pt x="10213" y="1763"/>
                </a:lnTo>
                <a:cubicBezTo>
                  <a:pt x="10224" y="1747"/>
                  <a:pt x="10224" y="1787"/>
                  <a:pt x="10259" y="1779"/>
                </a:cubicBezTo>
                <a:cubicBezTo>
                  <a:pt x="10236" y="1755"/>
                  <a:pt x="10236" y="1730"/>
                  <a:pt x="10282" y="1755"/>
                </a:cubicBezTo>
                <a:cubicBezTo>
                  <a:pt x="10282" y="1779"/>
                  <a:pt x="10305" y="1795"/>
                  <a:pt x="10270" y="1812"/>
                </a:cubicBezTo>
                <a:cubicBezTo>
                  <a:pt x="10282" y="1812"/>
                  <a:pt x="10293" y="1812"/>
                  <a:pt x="10293" y="1812"/>
                </a:cubicBezTo>
                <a:cubicBezTo>
                  <a:pt x="10328" y="1820"/>
                  <a:pt x="10293" y="1779"/>
                  <a:pt x="10340" y="1795"/>
                </a:cubicBezTo>
                <a:cubicBezTo>
                  <a:pt x="10340" y="1828"/>
                  <a:pt x="10270" y="1836"/>
                  <a:pt x="10282" y="1868"/>
                </a:cubicBezTo>
                <a:cubicBezTo>
                  <a:pt x="10293" y="1876"/>
                  <a:pt x="10328" y="1868"/>
                  <a:pt x="10340" y="1885"/>
                </a:cubicBezTo>
                <a:cubicBezTo>
                  <a:pt x="10293" y="1876"/>
                  <a:pt x="10328" y="1901"/>
                  <a:pt x="10270" y="1893"/>
                </a:cubicBezTo>
                <a:cubicBezTo>
                  <a:pt x="10270" y="1885"/>
                  <a:pt x="10259" y="1876"/>
                  <a:pt x="10247" y="1876"/>
                </a:cubicBezTo>
                <a:cubicBezTo>
                  <a:pt x="10236" y="1885"/>
                  <a:pt x="10236" y="1925"/>
                  <a:pt x="10270" y="1933"/>
                </a:cubicBezTo>
                <a:cubicBezTo>
                  <a:pt x="10236" y="1925"/>
                  <a:pt x="10247" y="1950"/>
                  <a:pt x="10201" y="1941"/>
                </a:cubicBezTo>
                <a:cubicBezTo>
                  <a:pt x="10178" y="1909"/>
                  <a:pt x="10247" y="1925"/>
                  <a:pt x="10224" y="1901"/>
                </a:cubicBezTo>
                <a:cubicBezTo>
                  <a:pt x="10178" y="1909"/>
                  <a:pt x="10189" y="1917"/>
                  <a:pt x="10109" y="1909"/>
                </a:cubicBezTo>
                <a:cubicBezTo>
                  <a:pt x="10109" y="1917"/>
                  <a:pt x="10109" y="1925"/>
                  <a:pt x="10109" y="1933"/>
                </a:cubicBezTo>
                <a:cubicBezTo>
                  <a:pt x="10143" y="1941"/>
                  <a:pt x="10120" y="1933"/>
                  <a:pt x="10155" y="1933"/>
                </a:cubicBezTo>
                <a:cubicBezTo>
                  <a:pt x="10166" y="1941"/>
                  <a:pt x="10178" y="1950"/>
                  <a:pt x="10189" y="1950"/>
                </a:cubicBezTo>
                <a:cubicBezTo>
                  <a:pt x="10213" y="1974"/>
                  <a:pt x="10178" y="1974"/>
                  <a:pt x="10189" y="1998"/>
                </a:cubicBezTo>
                <a:cubicBezTo>
                  <a:pt x="10236" y="2015"/>
                  <a:pt x="10224" y="1966"/>
                  <a:pt x="10247" y="1998"/>
                </a:cubicBezTo>
                <a:cubicBezTo>
                  <a:pt x="10224" y="2015"/>
                  <a:pt x="10189" y="2055"/>
                  <a:pt x="10155" y="2047"/>
                </a:cubicBezTo>
                <a:cubicBezTo>
                  <a:pt x="10178" y="2047"/>
                  <a:pt x="10166" y="2031"/>
                  <a:pt x="10155" y="2015"/>
                </a:cubicBezTo>
                <a:cubicBezTo>
                  <a:pt x="10085" y="2015"/>
                  <a:pt x="10097" y="2071"/>
                  <a:pt x="10051" y="2071"/>
                </a:cubicBezTo>
                <a:cubicBezTo>
                  <a:pt x="10051" y="2080"/>
                  <a:pt x="10074" y="2088"/>
                  <a:pt x="10097" y="2080"/>
                </a:cubicBezTo>
                <a:cubicBezTo>
                  <a:pt x="10120" y="2112"/>
                  <a:pt x="10097" y="2120"/>
                  <a:pt x="10097" y="2128"/>
                </a:cubicBezTo>
                <a:cubicBezTo>
                  <a:pt x="10005" y="2128"/>
                  <a:pt x="10005" y="2177"/>
                  <a:pt x="9982" y="2218"/>
                </a:cubicBezTo>
                <a:cubicBezTo>
                  <a:pt x="9970" y="2210"/>
                  <a:pt x="10005" y="2193"/>
                  <a:pt x="9958" y="2185"/>
                </a:cubicBezTo>
                <a:cubicBezTo>
                  <a:pt x="9912" y="2185"/>
                  <a:pt x="9970" y="2226"/>
                  <a:pt x="9935" y="2234"/>
                </a:cubicBezTo>
                <a:cubicBezTo>
                  <a:pt x="9924" y="2226"/>
                  <a:pt x="9924" y="2210"/>
                  <a:pt x="9889" y="2210"/>
                </a:cubicBezTo>
                <a:cubicBezTo>
                  <a:pt x="9901" y="2218"/>
                  <a:pt x="9901" y="2226"/>
                  <a:pt x="9912" y="2234"/>
                </a:cubicBezTo>
                <a:cubicBezTo>
                  <a:pt x="9831" y="2234"/>
                  <a:pt x="9912" y="2307"/>
                  <a:pt x="9889" y="2323"/>
                </a:cubicBezTo>
                <a:cubicBezTo>
                  <a:pt x="9820" y="2315"/>
                  <a:pt x="9820" y="2372"/>
                  <a:pt x="9866" y="2388"/>
                </a:cubicBezTo>
                <a:cubicBezTo>
                  <a:pt x="9878" y="2388"/>
                  <a:pt x="9854" y="2348"/>
                  <a:pt x="9889" y="2372"/>
                </a:cubicBezTo>
                <a:cubicBezTo>
                  <a:pt x="9866" y="2380"/>
                  <a:pt x="9924" y="2380"/>
                  <a:pt x="9924" y="2396"/>
                </a:cubicBezTo>
                <a:cubicBezTo>
                  <a:pt x="9901" y="2396"/>
                  <a:pt x="9878" y="2405"/>
                  <a:pt x="9843" y="2405"/>
                </a:cubicBezTo>
                <a:cubicBezTo>
                  <a:pt x="9820" y="2372"/>
                  <a:pt x="9820" y="2372"/>
                  <a:pt x="9820" y="2348"/>
                </a:cubicBezTo>
                <a:cubicBezTo>
                  <a:pt x="9762" y="2364"/>
                  <a:pt x="9727" y="2405"/>
                  <a:pt x="9751" y="2437"/>
                </a:cubicBezTo>
                <a:cubicBezTo>
                  <a:pt x="9739" y="2421"/>
                  <a:pt x="9693" y="2429"/>
                  <a:pt x="9693" y="2437"/>
                </a:cubicBezTo>
                <a:cubicBezTo>
                  <a:pt x="9751" y="2470"/>
                  <a:pt x="9647" y="2461"/>
                  <a:pt x="9658" y="2486"/>
                </a:cubicBezTo>
                <a:cubicBezTo>
                  <a:pt x="9670" y="2494"/>
                  <a:pt x="9716" y="2526"/>
                  <a:pt x="9693" y="2534"/>
                </a:cubicBezTo>
                <a:cubicBezTo>
                  <a:pt x="9670" y="2518"/>
                  <a:pt x="9647" y="2502"/>
                  <a:pt x="9612" y="2502"/>
                </a:cubicBezTo>
                <a:cubicBezTo>
                  <a:pt x="9647" y="2543"/>
                  <a:pt x="9543" y="2502"/>
                  <a:pt x="9589" y="2559"/>
                </a:cubicBezTo>
                <a:cubicBezTo>
                  <a:pt x="9600" y="2543"/>
                  <a:pt x="9612" y="2559"/>
                  <a:pt x="9623" y="2567"/>
                </a:cubicBezTo>
                <a:cubicBezTo>
                  <a:pt x="9600" y="2583"/>
                  <a:pt x="9589" y="2624"/>
                  <a:pt x="9554" y="2583"/>
                </a:cubicBezTo>
                <a:cubicBezTo>
                  <a:pt x="9566" y="2616"/>
                  <a:pt x="9566" y="2656"/>
                  <a:pt x="9496" y="2673"/>
                </a:cubicBezTo>
                <a:cubicBezTo>
                  <a:pt x="9508" y="2681"/>
                  <a:pt x="9508" y="2689"/>
                  <a:pt x="9520" y="2697"/>
                </a:cubicBezTo>
                <a:cubicBezTo>
                  <a:pt x="9485" y="2713"/>
                  <a:pt x="9496" y="2673"/>
                  <a:pt x="9462" y="2673"/>
                </a:cubicBezTo>
                <a:cubicBezTo>
                  <a:pt x="9450" y="2705"/>
                  <a:pt x="9473" y="2729"/>
                  <a:pt x="9439" y="2762"/>
                </a:cubicBezTo>
                <a:cubicBezTo>
                  <a:pt x="9473" y="2762"/>
                  <a:pt x="9439" y="2738"/>
                  <a:pt x="9485" y="2746"/>
                </a:cubicBezTo>
                <a:cubicBezTo>
                  <a:pt x="9450" y="2762"/>
                  <a:pt x="9462" y="2811"/>
                  <a:pt x="9416" y="2794"/>
                </a:cubicBezTo>
                <a:cubicBezTo>
                  <a:pt x="9439" y="2794"/>
                  <a:pt x="9439" y="2770"/>
                  <a:pt x="9427" y="2770"/>
                </a:cubicBezTo>
                <a:cubicBezTo>
                  <a:pt x="9404" y="2786"/>
                  <a:pt x="9369" y="2794"/>
                  <a:pt x="9392" y="2827"/>
                </a:cubicBezTo>
                <a:lnTo>
                  <a:pt x="9381" y="2827"/>
                </a:lnTo>
                <a:cubicBezTo>
                  <a:pt x="9439" y="2859"/>
                  <a:pt x="9392" y="2859"/>
                  <a:pt x="9392" y="2876"/>
                </a:cubicBezTo>
                <a:cubicBezTo>
                  <a:pt x="9416" y="2876"/>
                  <a:pt x="9427" y="2868"/>
                  <a:pt x="9473" y="2876"/>
                </a:cubicBezTo>
                <a:cubicBezTo>
                  <a:pt x="9450" y="2859"/>
                  <a:pt x="9485" y="2859"/>
                  <a:pt x="9462" y="2843"/>
                </a:cubicBezTo>
                <a:cubicBezTo>
                  <a:pt x="9589" y="2868"/>
                  <a:pt x="9508" y="2754"/>
                  <a:pt x="9623" y="2762"/>
                </a:cubicBezTo>
                <a:cubicBezTo>
                  <a:pt x="9612" y="2721"/>
                  <a:pt x="9704" y="2738"/>
                  <a:pt x="9670" y="2689"/>
                </a:cubicBezTo>
                <a:cubicBezTo>
                  <a:pt x="9716" y="2664"/>
                  <a:pt x="9774" y="2640"/>
                  <a:pt x="9785" y="2599"/>
                </a:cubicBezTo>
                <a:cubicBezTo>
                  <a:pt x="9808" y="2608"/>
                  <a:pt x="9831" y="2608"/>
                  <a:pt x="9854" y="2616"/>
                </a:cubicBezTo>
                <a:cubicBezTo>
                  <a:pt x="9854" y="2608"/>
                  <a:pt x="9889" y="2616"/>
                  <a:pt x="9878" y="2591"/>
                </a:cubicBezTo>
                <a:cubicBezTo>
                  <a:pt x="9912" y="2591"/>
                  <a:pt x="9935" y="2608"/>
                  <a:pt x="9970" y="2616"/>
                </a:cubicBezTo>
                <a:cubicBezTo>
                  <a:pt x="9958" y="2599"/>
                  <a:pt x="9947" y="2575"/>
                  <a:pt x="9924" y="2567"/>
                </a:cubicBezTo>
                <a:cubicBezTo>
                  <a:pt x="9947" y="2551"/>
                  <a:pt x="9993" y="2559"/>
                  <a:pt x="10005" y="2559"/>
                </a:cubicBezTo>
                <a:cubicBezTo>
                  <a:pt x="9993" y="2543"/>
                  <a:pt x="9982" y="2534"/>
                  <a:pt x="9993" y="2526"/>
                </a:cubicBezTo>
                <a:cubicBezTo>
                  <a:pt x="10039" y="2543"/>
                  <a:pt x="10005" y="2567"/>
                  <a:pt x="10051" y="2575"/>
                </a:cubicBezTo>
                <a:cubicBezTo>
                  <a:pt x="10051" y="2559"/>
                  <a:pt x="10051" y="2526"/>
                  <a:pt x="10097" y="2551"/>
                </a:cubicBezTo>
                <a:cubicBezTo>
                  <a:pt x="10085" y="2526"/>
                  <a:pt x="10109" y="2526"/>
                  <a:pt x="10097" y="2510"/>
                </a:cubicBezTo>
                <a:cubicBezTo>
                  <a:pt x="10074" y="2510"/>
                  <a:pt x="10051" y="2494"/>
                  <a:pt x="10039" y="2470"/>
                </a:cubicBezTo>
                <a:cubicBezTo>
                  <a:pt x="10074" y="2470"/>
                  <a:pt x="10051" y="2486"/>
                  <a:pt x="10097" y="2494"/>
                </a:cubicBezTo>
                <a:cubicBezTo>
                  <a:pt x="10085" y="2461"/>
                  <a:pt x="10143" y="2470"/>
                  <a:pt x="10166" y="2445"/>
                </a:cubicBezTo>
                <a:cubicBezTo>
                  <a:pt x="10178" y="2478"/>
                  <a:pt x="10166" y="2478"/>
                  <a:pt x="10213" y="2494"/>
                </a:cubicBezTo>
                <a:cubicBezTo>
                  <a:pt x="10189" y="2486"/>
                  <a:pt x="10224" y="2518"/>
                  <a:pt x="10236" y="2526"/>
                </a:cubicBezTo>
                <a:cubicBezTo>
                  <a:pt x="10201" y="2526"/>
                  <a:pt x="10201" y="2543"/>
                  <a:pt x="10189" y="2559"/>
                </a:cubicBezTo>
                <a:cubicBezTo>
                  <a:pt x="10155" y="2543"/>
                  <a:pt x="10201" y="2526"/>
                  <a:pt x="10166" y="2526"/>
                </a:cubicBezTo>
                <a:cubicBezTo>
                  <a:pt x="10189" y="2559"/>
                  <a:pt x="10085" y="2534"/>
                  <a:pt x="10155" y="2567"/>
                </a:cubicBezTo>
                <a:cubicBezTo>
                  <a:pt x="10085" y="2575"/>
                  <a:pt x="10062" y="2583"/>
                  <a:pt x="10016" y="2608"/>
                </a:cubicBezTo>
                <a:cubicBezTo>
                  <a:pt x="10028" y="2616"/>
                  <a:pt x="10039" y="2624"/>
                  <a:pt x="10051" y="2632"/>
                </a:cubicBezTo>
                <a:cubicBezTo>
                  <a:pt x="10039" y="2632"/>
                  <a:pt x="10028" y="2632"/>
                  <a:pt x="10039" y="2648"/>
                </a:cubicBezTo>
                <a:cubicBezTo>
                  <a:pt x="10005" y="2656"/>
                  <a:pt x="10016" y="2624"/>
                  <a:pt x="9982" y="2624"/>
                </a:cubicBezTo>
                <a:cubicBezTo>
                  <a:pt x="9958" y="2632"/>
                  <a:pt x="9970" y="2648"/>
                  <a:pt x="10005" y="2664"/>
                </a:cubicBezTo>
                <a:cubicBezTo>
                  <a:pt x="9982" y="2673"/>
                  <a:pt x="9970" y="2656"/>
                  <a:pt x="9947" y="2656"/>
                </a:cubicBezTo>
                <a:cubicBezTo>
                  <a:pt x="9924" y="2681"/>
                  <a:pt x="9958" y="2705"/>
                  <a:pt x="9878" y="2697"/>
                </a:cubicBezTo>
                <a:cubicBezTo>
                  <a:pt x="9878" y="2713"/>
                  <a:pt x="9912" y="2713"/>
                  <a:pt x="9912" y="2729"/>
                </a:cubicBezTo>
                <a:cubicBezTo>
                  <a:pt x="9878" y="2738"/>
                  <a:pt x="9878" y="2746"/>
                  <a:pt x="9924" y="2746"/>
                </a:cubicBezTo>
                <a:cubicBezTo>
                  <a:pt x="9912" y="2762"/>
                  <a:pt x="9878" y="2754"/>
                  <a:pt x="9866" y="2770"/>
                </a:cubicBezTo>
                <a:cubicBezTo>
                  <a:pt x="9878" y="2827"/>
                  <a:pt x="9774" y="2827"/>
                  <a:pt x="9739" y="2851"/>
                </a:cubicBezTo>
                <a:cubicBezTo>
                  <a:pt x="9762" y="2876"/>
                  <a:pt x="9774" y="2908"/>
                  <a:pt x="9820" y="2916"/>
                </a:cubicBezTo>
                <a:cubicBezTo>
                  <a:pt x="9808" y="2900"/>
                  <a:pt x="9785" y="2892"/>
                  <a:pt x="9797" y="2876"/>
                </a:cubicBezTo>
                <a:cubicBezTo>
                  <a:pt x="9831" y="2876"/>
                  <a:pt x="9820" y="2900"/>
                  <a:pt x="9854" y="2892"/>
                </a:cubicBezTo>
                <a:cubicBezTo>
                  <a:pt x="9912" y="2851"/>
                  <a:pt x="9958" y="2803"/>
                  <a:pt x="10051" y="2770"/>
                </a:cubicBezTo>
                <a:cubicBezTo>
                  <a:pt x="10085" y="2794"/>
                  <a:pt x="10039" y="2794"/>
                  <a:pt x="10051" y="2811"/>
                </a:cubicBezTo>
                <a:cubicBezTo>
                  <a:pt x="10085" y="2827"/>
                  <a:pt x="10085" y="2811"/>
                  <a:pt x="10109" y="2827"/>
                </a:cubicBezTo>
                <a:cubicBezTo>
                  <a:pt x="10097" y="2827"/>
                  <a:pt x="10085" y="2827"/>
                  <a:pt x="10074" y="2819"/>
                </a:cubicBezTo>
                <a:cubicBezTo>
                  <a:pt x="10074" y="2851"/>
                  <a:pt x="10097" y="2868"/>
                  <a:pt x="10074" y="2884"/>
                </a:cubicBezTo>
                <a:cubicBezTo>
                  <a:pt x="10085" y="2859"/>
                  <a:pt x="10051" y="2868"/>
                  <a:pt x="10028" y="2843"/>
                </a:cubicBezTo>
                <a:cubicBezTo>
                  <a:pt x="10039" y="2843"/>
                  <a:pt x="10074" y="2843"/>
                  <a:pt x="10062" y="2835"/>
                </a:cubicBezTo>
                <a:cubicBezTo>
                  <a:pt x="10039" y="2827"/>
                  <a:pt x="10028" y="2803"/>
                  <a:pt x="10005" y="2803"/>
                </a:cubicBezTo>
                <a:cubicBezTo>
                  <a:pt x="10062" y="2835"/>
                  <a:pt x="9982" y="2819"/>
                  <a:pt x="10005" y="2851"/>
                </a:cubicBezTo>
                <a:cubicBezTo>
                  <a:pt x="10039" y="2851"/>
                  <a:pt x="10039" y="2892"/>
                  <a:pt x="10039" y="2892"/>
                </a:cubicBezTo>
                <a:cubicBezTo>
                  <a:pt x="9993" y="2916"/>
                  <a:pt x="9982" y="3014"/>
                  <a:pt x="9901" y="3014"/>
                </a:cubicBezTo>
                <a:cubicBezTo>
                  <a:pt x="9912" y="3022"/>
                  <a:pt x="9947" y="3014"/>
                  <a:pt x="9947" y="3038"/>
                </a:cubicBezTo>
                <a:cubicBezTo>
                  <a:pt x="9866" y="3030"/>
                  <a:pt x="9878" y="3038"/>
                  <a:pt x="9843" y="3054"/>
                </a:cubicBezTo>
                <a:cubicBezTo>
                  <a:pt x="9854" y="3038"/>
                  <a:pt x="9797" y="3022"/>
                  <a:pt x="9831" y="3014"/>
                </a:cubicBezTo>
                <a:cubicBezTo>
                  <a:pt x="9843" y="3022"/>
                  <a:pt x="9854" y="3030"/>
                  <a:pt x="9866" y="3030"/>
                </a:cubicBezTo>
                <a:cubicBezTo>
                  <a:pt x="9854" y="3014"/>
                  <a:pt x="9866" y="2998"/>
                  <a:pt x="9831" y="2981"/>
                </a:cubicBezTo>
                <a:cubicBezTo>
                  <a:pt x="9843" y="3006"/>
                  <a:pt x="9751" y="3022"/>
                  <a:pt x="9843" y="3079"/>
                </a:cubicBezTo>
                <a:cubicBezTo>
                  <a:pt x="9820" y="3079"/>
                  <a:pt x="9820" y="3103"/>
                  <a:pt x="9797" y="3111"/>
                </a:cubicBezTo>
                <a:cubicBezTo>
                  <a:pt x="9774" y="3079"/>
                  <a:pt x="9797" y="3063"/>
                  <a:pt x="9751" y="3063"/>
                </a:cubicBezTo>
                <a:cubicBezTo>
                  <a:pt x="9716" y="3063"/>
                  <a:pt x="9774" y="3103"/>
                  <a:pt x="9739" y="3103"/>
                </a:cubicBezTo>
                <a:cubicBezTo>
                  <a:pt x="9831" y="3136"/>
                  <a:pt x="9716" y="3160"/>
                  <a:pt x="9762" y="3184"/>
                </a:cubicBezTo>
                <a:cubicBezTo>
                  <a:pt x="9727" y="3176"/>
                  <a:pt x="9751" y="3176"/>
                  <a:pt x="9727" y="3168"/>
                </a:cubicBezTo>
                <a:cubicBezTo>
                  <a:pt x="9704" y="3168"/>
                  <a:pt x="9681" y="3184"/>
                  <a:pt x="9716" y="3201"/>
                </a:cubicBezTo>
                <a:cubicBezTo>
                  <a:pt x="9670" y="3192"/>
                  <a:pt x="9704" y="3217"/>
                  <a:pt x="9658" y="3201"/>
                </a:cubicBezTo>
                <a:cubicBezTo>
                  <a:pt x="9647" y="3225"/>
                  <a:pt x="9647" y="3241"/>
                  <a:pt x="9693" y="3257"/>
                </a:cubicBezTo>
                <a:cubicBezTo>
                  <a:pt x="9681" y="3282"/>
                  <a:pt x="9635" y="3233"/>
                  <a:pt x="9635" y="3257"/>
                </a:cubicBezTo>
                <a:cubicBezTo>
                  <a:pt x="9670" y="3266"/>
                  <a:pt x="9681" y="3282"/>
                  <a:pt x="9647" y="3298"/>
                </a:cubicBezTo>
                <a:cubicBezTo>
                  <a:pt x="9623" y="3298"/>
                  <a:pt x="9623" y="3274"/>
                  <a:pt x="9600" y="3274"/>
                </a:cubicBezTo>
                <a:cubicBezTo>
                  <a:pt x="9589" y="3290"/>
                  <a:pt x="9623" y="3290"/>
                  <a:pt x="9635" y="3306"/>
                </a:cubicBezTo>
                <a:cubicBezTo>
                  <a:pt x="9612" y="3298"/>
                  <a:pt x="9612" y="3306"/>
                  <a:pt x="9589" y="3306"/>
                </a:cubicBezTo>
                <a:cubicBezTo>
                  <a:pt x="9554" y="3298"/>
                  <a:pt x="9612" y="3290"/>
                  <a:pt x="9566" y="3274"/>
                </a:cubicBezTo>
                <a:cubicBezTo>
                  <a:pt x="9531" y="3282"/>
                  <a:pt x="9543" y="3322"/>
                  <a:pt x="9600" y="3339"/>
                </a:cubicBezTo>
                <a:cubicBezTo>
                  <a:pt x="9543" y="3322"/>
                  <a:pt x="9485" y="3331"/>
                  <a:pt x="9554" y="3363"/>
                </a:cubicBezTo>
                <a:cubicBezTo>
                  <a:pt x="9543" y="3371"/>
                  <a:pt x="9531" y="3355"/>
                  <a:pt x="9496" y="3355"/>
                </a:cubicBezTo>
                <a:cubicBezTo>
                  <a:pt x="9485" y="3404"/>
                  <a:pt x="9427" y="3412"/>
                  <a:pt x="9427" y="3469"/>
                </a:cubicBezTo>
                <a:cubicBezTo>
                  <a:pt x="9392" y="3477"/>
                  <a:pt x="9381" y="3461"/>
                  <a:pt x="9358" y="3452"/>
                </a:cubicBezTo>
                <a:cubicBezTo>
                  <a:pt x="9358" y="3485"/>
                  <a:pt x="9404" y="3526"/>
                  <a:pt x="9335" y="3509"/>
                </a:cubicBezTo>
                <a:cubicBezTo>
                  <a:pt x="9358" y="3534"/>
                  <a:pt x="9312" y="3534"/>
                  <a:pt x="9335" y="3558"/>
                </a:cubicBezTo>
                <a:cubicBezTo>
                  <a:pt x="9323" y="3550"/>
                  <a:pt x="9312" y="3550"/>
                  <a:pt x="9288" y="3550"/>
                </a:cubicBezTo>
                <a:cubicBezTo>
                  <a:pt x="9312" y="3566"/>
                  <a:pt x="9312" y="3647"/>
                  <a:pt x="9242" y="3615"/>
                </a:cubicBezTo>
                <a:cubicBezTo>
                  <a:pt x="9265" y="3647"/>
                  <a:pt x="9265" y="3680"/>
                  <a:pt x="9288" y="3704"/>
                </a:cubicBezTo>
                <a:cubicBezTo>
                  <a:pt x="9185" y="3688"/>
                  <a:pt x="9208" y="3794"/>
                  <a:pt x="9150" y="3745"/>
                </a:cubicBezTo>
                <a:cubicBezTo>
                  <a:pt x="9115" y="3753"/>
                  <a:pt x="9185" y="3777"/>
                  <a:pt x="9127" y="3777"/>
                </a:cubicBezTo>
                <a:cubicBezTo>
                  <a:pt x="9092" y="3769"/>
                  <a:pt x="9161" y="3753"/>
                  <a:pt x="9104" y="3745"/>
                </a:cubicBezTo>
                <a:lnTo>
                  <a:pt x="9104" y="3808"/>
                </a:lnTo>
                <a:lnTo>
                  <a:pt x="9034" y="3842"/>
                </a:lnTo>
                <a:cubicBezTo>
                  <a:pt x="9034" y="3859"/>
                  <a:pt x="9081" y="3842"/>
                  <a:pt x="9081" y="3867"/>
                </a:cubicBezTo>
                <a:cubicBezTo>
                  <a:pt x="9023" y="3867"/>
                  <a:pt x="9057" y="3883"/>
                  <a:pt x="9046" y="3891"/>
                </a:cubicBezTo>
                <a:cubicBezTo>
                  <a:pt x="9069" y="3891"/>
                  <a:pt x="9092" y="3891"/>
                  <a:pt x="9115" y="3899"/>
                </a:cubicBezTo>
                <a:cubicBezTo>
                  <a:pt x="9104" y="3883"/>
                  <a:pt x="9115" y="3867"/>
                  <a:pt x="9173" y="3875"/>
                </a:cubicBezTo>
                <a:cubicBezTo>
                  <a:pt x="9185" y="3891"/>
                  <a:pt x="9127" y="3883"/>
                  <a:pt x="9138" y="3907"/>
                </a:cubicBezTo>
                <a:cubicBezTo>
                  <a:pt x="9104" y="3915"/>
                  <a:pt x="9034" y="3883"/>
                  <a:pt x="9046" y="3915"/>
                </a:cubicBezTo>
                <a:cubicBezTo>
                  <a:pt x="9057" y="3932"/>
                  <a:pt x="9081" y="3932"/>
                  <a:pt x="9092" y="3956"/>
                </a:cubicBezTo>
                <a:cubicBezTo>
                  <a:pt x="9092" y="3956"/>
                  <a:pt x="9081" y="3956"/>
                  <a:pt x="9069" y="3956"/>
                </a:cubicBezTo>
                <a:cubicBezTo>
                  <a:pt x="9069" y="3956"/>
                  <a:pt x="9081" y="3964"/>
                  <a:pt x="9069" y="3964"/>
                </a:cubicBezTo>
                <a:cubicBezTo>
                  <a:pt x="9057" y="3940"/>
                  <a:pt x="9034" y="3915"/>
                  <a:pt x="9011" y="3915"/>
                </a:cubicBezTo>
                <a:cubicBezTo>
                  <a:pt x="9000" y="3940"/>
                  <a:pt x="8977" y="3907"/>
                  <a:pt x="8954" y="3899"/>
                </a:cubicBezTo>
                <a:cubicBezTo>
                  <a:pt x="8919" y="3907"/>
                  <a:pt x="8965" y="3924"/>
                  <a:pt x="8965" y="3948"/>
                </a:cubicBezTo>
                <a:cubicBezTo>
                  <a:pt x="8919" y="3956"/>
                  <a:pt x="8873" y="3997"/>
                  <a:pt x="8942" y="4029"/>
                </a:cubicBezTo>
                <a:cubicBezTo>
                  <a:pt x="8896" y="4029"/>
                  <a:pt x="8896" y="3989"/>
                  <a:pt x="8850" y="3989"/>
                </a:cubicBezTo>
                <a:cubicBezTo>
                  <a:pt x="8873" y="4005"/>
                  <a:pt x="8884" y="4029"/>
                  <a:pt x="8907" y="4045"/>
                </a:cubicBezTo>
                <a:cubicBezTo>
                  <a:pt x="8873" y="4045"/>
                  <a:pt x="8861" y="4062"/>
                  <a:pt x="8873" y="4086"/>
                </a:cubicBezTo>
                <a:cubicBezTo>
                  <a:pt x="8838" y="4086"/>
                  <a:pt x="8838" y="4045"/>
                  <a:pt x="8792" y="4062"/>
                </a:cubicBezTo>
                <a:cubicBezTo>
                  <a:pt x="8803" y="4078"/>
                  <a:pt x="8815" y="4086"/>
                  <a:pt x="8815" y="4102"/>
                </a:cubicBezTo>
                <a:cubicBezTo>
                  <a:pt x="8769" y="4078"/>
                  <a:pt x="8769" y="4110"/>
                  <a:pt x="8723" y="4119"/>
                </a:cubicBezTo>
                <a:cubicBezTo>
                  <a:pt x="8734" y="4127"/>
                  <a:pt x="8746" y="4127"/>
                  <a:pt x="8757" y="4135"/>
                </a:cubicBezTo>
                <a:cubicBezTo>
                  <a:pt x="8711" y="4143"/>
                  <a:pt x="8676" y="4175"/>
                  <a:pt x="8734" y="4216"/>
                </a:cubicBezTo>
                <a:cubicBezTo>
                  <a:pt x="8688" y="4200"/>
                  <a:pt x="8665" y="4232"/>
                  <a:pt x="8699" y="4249"/>
                </a:cubicBezTo>
                <a:cubicBezTo>
                  <a:pt x="8607" y="4232"/>
                  <a:pt x="8665" y="4289"/>
                  <a:pt x="8619" y="4289"/>
                </a:cubicBezTo>
                <a:cubicBezTo>
                  <a:pt x="8653" y="4314"/>
                  <a:pt x="8619" y="4297"/>
                  <a:pt x="8619" y="4314"/>
                </a:cubicBezTo>
                <a:cubicBezTo>
                  <a:pt x="8630" y="4314"/>
                  <a:pt x="8642" y="4322"/>
                  <a:pt x="8653" y="4322"/>
                </a:cubicBezTo>
                <a:cubicBezTo>
                  <a:pt x="8653" y="4338"/>
                  <a:pt x="8676" y="4362"/>
                  <a:pt x="8642" y="4362"/>
                </a:cubicBezTo>
                <a:cubicBezTo>
                  <a:pt x="8630" y="4346"/>
                  <a:pt x="8665" y="4330"/>
                  <a:pt x="8607" y="4322"/>
                </a:cubicBezTo>
                <a:cubicBezTo>
                  <a:pt x="8607" y="4354"/>
                  <a:pt x="8503" y="4346"/>
                  <a:pt x="8492" y="4378"/>
                </a:cubicBezTo>
                <a:cubicBezTo>
                  <a:pt x="8492" y="4395"/>
                  <a:pt x="8515" y="4411"/>
                  <a:pt x="8549" y="4419"/>
                </a:cubicBezTo>
                <a:cubicBezTo>
                  <a:pt x="8607" y="4411"/>
                  <a:pt x="8503" y="4378"/>
                  <a:pt x="8549" y="4370"/>
                </a:cubicBezTo>
                <a:cubicBezTo>
                  <a:pt x="8561" y="4403"/>
                  <a:pt x="8607" y="4403"/>
                  <a:pt x="8642" y="4419"/>
                </a:cubicBezTo>
                <a:cubicBezTo>
                  <a:pt x="8584" y="4403"/>
                  <a:pt x="8572" y="4427"/>
                  <a:pt x="8549" y="4435"/>
                </a:cubicBezTo>
                <a:cubicBezTo>
                  <a:pt x="8526" y="4419"/>
                  <a:pt x="8503" y="4403"/>
                  <a:pt x="8468" y="4403"/>
                </a:cubicBezTo>
                <a:cubicBezTo>
                  <a:pt x="8468" y="4411"/>
                  <a:pt x="8526" y="4435"/>
                  <a:pt x="8492" y="4435"/>
                </a:cubicBezTo>
                <a:cubicBezTo>
                  <a:pt x="8480" y="4427"/>
                  <a:pt x="8468" y="4419"/>
                  <a:pt x="8457" y="4411"/>
                </a:cubicBezTo>
                <a:cubicBezTo>
                  <a:pt x="8445" y="4427"/>
                  <a:pt x="8445" y="4452"/>
                  <a:pt x="8434" y="4468"/>
                </a:cubicBezTo>
                <a:cubicBezTo>
                  <a:pt x="8364" y="4452"/>
                  <a:pt x="8376" y="4517"/>
                  <a:pt x="8318" y="4533"/>
                </a:cubicBezTo>
                <a:cubicBezTo>
                  <a:pt x="8341" y="4533"/>
                  <a:pt x="8341" y="4549"/>
                  <a:pt x="8364" y="4549"/>
                </a:cubicBezTo>
                <a:cubicBezTo>
                  <a:pt x="8341" y="4557"/>
                  <a:pt x="8318" y="4557"/>
                  <a:pt x="8341" y="4582"/>
                </a:cubicBezTo>
                <a:cubicBezTo>
                  <a:pt x="8260" y="4557"/>
                  <a:pt x="8307" y="4606"/>
                  <a:pt x="8295" y="4630"/>
                </a:cubicBezTo>
                <a:cubicBezTo>
                  <a:pt x="8260" y="4606"/>
                  <a:pt x="8260" y="4638"/>
                  <a:pt x="8237" y="4622"/>
                </a:cubicBezTo>
                <a:cubicBezTo>
                  <a:pt x="8214" y="4598"/>
                  <a:pt x="8214" y="4590"/>
                  <a:pt x="8237" y="4582"/>
                </a:cubicBezTo>
                <a:cubicBezTo>
                  <a:pt x="8157" y="4557"/>
                  <a:pt x="8145" y="4598"/>
                  <a:pt x="8157" y="4630"/>
                </a:cubicBezTo>
                <a:cubicBezTo>
                  <a:pt x="8180" y="4630"/>
                  <a:pt x="8168" y="4606"/>
                  <a:pt x="8214" y="4614"/>
                </a:cubicBezTo>
                <a:cubicBezTo>
                  <a:pt x="8203" y="4655"/>
                  <a:pt x="8157" y="4679"/>
                  <a:pt x="8168" y="4728"/>
                </a:cubicBezTo>
                <a:cubicBezTo>
                  <a:pt x="8168" y="4736"/>
                  <a:pt x="8191" y="4736"/>
                  <a:pt x="8203" y="4736"/>
                </a:cubicBezTo>
                <a:cubicBezTo>
                  <a:pt x="8203" y="4736"/>
                  <a:pt x="8203" y="4736"/>
                  <a:pt x="8226" y="4768"/>
                </a:cubicBezTo>
                <a:cubicBezTo>
                  <a:pt x="8191" y="4768"/>
                  <a:pt x="8180" y="4744"/>
                  <a:pt x="8145" y="4744"/>
                </a:cubicBezTo>
                <a:cubicBezTo>
                  <a:pt x="8087" y="4752"/>
                  <a:pt x="8168" y="4785"/>
                  <a:pt x="8099" y="4785"/>
                </a:cubicBezTo>
                <a:cubicBezTo>
                  <a:pt x="8133" y="4809"/>
                  <a:pt x="8180" y="4793"/>
                  <a:pt x="8180" y="4777"/>
                </a:cubicBezTo>
                <a:cubicBezTo>
                  <a:pt x="8214" y="4809"/>
                  <a:pt x="8122" y="4801"/>
                  <a:pt x="8180" y="4825"/>
                </a:cubicBezTo>
                <a:cubicBezTo>
                  <a:pt x="8122" y="4825"/>
                  <a:pt x="8110" y="4785"/>
                  <a:pt x="8041" y="4785"/>
                </a:cubicBezTo>
                <a:cubicBezTo>
                  <a:pt x="8053" y="4817"/>
                  <a:pt x="7972" y="4858"/>
                  <a:pt x="8087" y="4898"/>
                </a:cubicBezTo>
                <a:cubicBezTo>
                  <a:pt x="8076" y="4866"/>
                  <a:pt x="8087" y="4850"/>
                  <a:pt x="8099" y="4833"/>
                </a:cubicBezTo>
                <a:cubicBezTo>
                  <a:pt x="8133" y="4858"/>
                  <a:pt x="8076" y="4858"/>
                  <a:pt x="8133" y="4874"/>
                </a:cubicBezTo>
                <a:cubicBezTo>
                  <a:pt x="8105" y="4878"/>
                  <a:pt x="8093" y="4896"/>
                  <a:pt x="8083" y="4914"/>
                </a:cubicBezTo>
                <a:lnTo>
                  <a:pt x="8051" y="4939"/>
                </a:lnTo>
                <a:lnTo>
                  <a:pt x="8019" y="4940"/>
                </a:lnTo>
                <a:cubicBezTo>
                  <a:pt x="8012" y="4941"/>
                  <a:pt x="8006" y="4939"/>
                  <a:pt x="7995" y="4923"/>
                </a:cubicBezTo>
                <a:cubicBezTo>
                  <a:pt x="7983" y="4898"/>
                  <a:pt x="8041" y="4947"/>
                  <a:pt x="8029" y="4923"/>
                </a:cubicBezTo>
                <a:cubicBezTo>
                  <a:pt x="8018" y="4882"/>
                  <a:pt x="8006" y="4915"/>
                  <a:pt x="7983" y="4898"/>
                </a:cubicBezTo>
                <a:cubicBezTo>
                  <a:pt x="8018" y="4882"/>
                  <a:pt x="7949" y="4866"/>
                  <a:pt x="7983" y="4842"/>
                </a:cubicBezTo>
                <a:cubicBezTo>
                  <a:pt x="7937" y="4842"/>
                  <a:pt x="7949" y="4858"/>
                  <a:pt x="7937" y="4866"/>
                </a:cubicBezTo>
                <a:cubicBezTo>
                  <a:pt x="7949" y="4882"/>
                  <a:pt x="7983" y="4907"/>
                  <a:pt x="7949" y="4907"/>
                </a:cubicBezTo>
                <a:cubicBezTo>
                  <a:pt x="7926" y="4898"/>
                  <a:pt x="7926" y="4882"/>
                  <a:pt x="7891" y="4882"/>
                </a:cubicBezTo>
                <a:cubicBezTo>
                  <a:pt x="7891" y="4898"/>
                  <a:pt x="7879" y="4907"/>
                  <a:pt x="7926" y="4923"/>
                </a:cubicBezTo>
                <a:cubicBezTo>
                  <a:pt x="7926" y="4898"/>
                  <a:pt x="7983" y="4939"/>
                  <a:pt x="7983" y="4915"/>
                </a:cubicBezTo>
                <a:cubicBezTo>
                  <a:pt x="8018" y="4947"/>
                  <a:pt x="7960" y="4939"/>
                  <a:pt x="7937" y="4947"/>
                </a:cubicBezTo>
                <a:cubicBezTo>
                  <a:pt x="7949" y="4963"/>
                  <a:pt x="7960" y="4980"/>
                  <a:pt x="7972" y="4980"/>
                </a:cubicBezTo>
                <a:cubicBezTo>
                  <a:pt x="7972" y="4963"/>
                  <a:pt x="7995" y="4955"/>
                  <a:pt x="8006" y="4955"/>
                </a:cubicBezTo>
                <a:cubicBezTo>
                  <a:pt x="8053" y="4980"/>
                  <a:pt x="8006" y="4963"/>
                  <a:pt x="8029" y="4996"/>
                </a:cubicBezTo>
                <a:cubicBezTo>
                  <a:pt x="8053" y="4988"/>
                  <a:pt x="8053" y="4963"/>
                  <a:pt x="8087" y="4947"/>
                </a:cubicBezTo>
                <a:cubicBezTo>
                  <a:pt x="8087" y="4955"/>
                  <a:pt x="8099" y="4972"/>
                  <a:pt x="8110" y="4972"/>
                </a:cubicBezTo>
                <a:cubicBezTo>
                  <a:pt x="8122" y="4955"/>
                  <a:pt x="8122" y="4947"/>
                  <a:pt x="8087" y="4939"/>
                </a:cubicBezTo>
                <a:cubicBezTo>
                  <a:pt x="8122" y="4923"/>
                  <a:pt x="8145" y="4915"/>
                  <a:pt x="8133" y="4890"/>
                </a:cubicBezTo>
                <a:cubicBezTo>
                  <a:pt x="8157" y="4915"/>
                  <a:pt x="8168" y="4890"/>
                  <a:pt x="8145" y="4882"/>
                </a:cubicBezTo>
                <a:cubicBezTo>
                  <a:pt x="8168" y="4882"/>
                  <a:pt x="8180" y="4882"/>
                  <a:pt x="8191" y="4890"/>
                </a:cubicBezTo>
                <a:cubicBezTo>
                  <a:pt x="8191" y="4882"/>
                  <a:pt x="8191" y="4866"/>
                  <a:pt x="8180" y="4850"/>
                </a:cubicBezTo>
                <a:cubicBezTo>
                  <a:pt x="8249" y="4866"/>
                  <a:pt x="8237" y="4833"/>
                  <a:pt x="8237" y="4809"/>
                </a:cubicBezTo>
                <a:cubicBezTo>
                  <a:pt x="8249" y="4825"/>
                  <a:pt x="8272" y="4817"/>
                  <a:pt x="8284" y="4825"/>
                </a:cubicBezTo>
                <a:cubicBezTo>
                  <a:pt x="8260" y="4768"/>
                  <a:pt x="8399" y="4777"/>
                  <a:pt x="8330" y="4728"/>
                </a:cubicBezTo>
                <a:cubicBezTo>
                  <a:pt x="8388" y="4736"/>
                  <a:pt x="8353" y="4703"/>
                  <a:pt x="8353" y="4695"/>
                </a:cubicBezTo>
                <a:cubicBezTo>
                  <a:pt x="8388" y="4687"/>
                  <a:pt x="8399" y="4703"/>
                  <a:pt x="8434" y="4703"/>
                </a:cubicBezTo>
                <a:cubicBezTo>
                  <a:pt x="8376" y="4663"/>
                  <a:pt x="8503" y="4663"/>
                  <a:pt x="8503" y="4638"/>
                </a:cubicBezTo>
                <a:cubicBezTo>
                  <a:pt x="8492" y="4630"/>
                  <a:pt x="8480" y="4622"/>
                  <a:pt x="8468" y="4614"/>
                </a:cubicBezTo>
                <a:cubicBezTo>
                  <a:pt x="8492" y="4606"/>
                  <a:pt x="8503" y="4598"/>
                  <a:pt x="8526" y="4582"/>
                </a:cubicBezTo>
                <a:cubicBezTo>
                  <a:pt x="8549" y="4590"/>
                  <a:pt x="8526" y="4606"/>
                  <a:pt x="8572" y="4614"/>
                </a:cubicBezTo>
                <a:cubicBezTo>
                  <a:pt x="8492" y="4533"/>
                  <a:pt x="8619" y="4517"/>
                  <a:pt x="8653" y="4492"/>
                </a:cubicBezTo>
                <a:cubicBezTo>
                  <a:pt x="8630" y="4484"/>
                  <a:pt x="8607" y="4476"/>
                  <a:pt x="8595" y="4460"/>
                </a:cubicBezTo>
                <a:cubicBezTo>
                  <a:pt x="8630" y="4460"/>
                  <a:pt x="8619" y="4435"/>
                  <a:pt x="8642" y="4427"/>
                </a:cubicBezTo>
                <a:cubicBezTo>
                  <a:pt x="8653" y="4443"/>
                  <a:pt x="8665" y="4460"/>
                  <a:pt x="8688" y="4468"/>
                </a:cubicBezTo>
                <a:cubicBezTo>
                  <a:pt x="8780" y="4419"/>
                  <a:pt x="8780" y="4314"/>
                  <a:pt x="8907" y="4297"/>
                </a:cubicBezTo>
                <a:cubicBezTo>
                  <a:pt x="8896" y="4305"/>
                  <a:pt x="8873" y="4305"/>
                  <a:pt x="8896" y="4322"/>
                </a:cubicBezTo>
                <a:cubicBezTo>
                  <a:pt x="8919" y="4322"/>
                  <a:pt x="8930" y="4338"/>
                  <a:pt x="8954" y="4330"/>
                </a:cubicBezTo>
                <a:cubicBezTo>
                  <a:pt x="8907" y="4289"/>
                  <a:pt x="8988" y="4314"/>
                  <a:pt x="9000" y="4305"/>
                </a:cubicBezTo>
                <a:cubicBezTo>
                  <a:pt x="8988" y="4281"/>
                  <a:pt x="8965" y="4281"/>
                  <a:pt x="8954" y="4257"/>
                </a:cubicBezTo>
                <a:cubicBezTo>
                  <a:pt x="9011" y="4273"/>
                  <a:pt x="9011" y="4257"/>
                  <a:pt x="9034" y="4257"/>
                </a:cubicBezTo>
                <a:cubicBezTo>
                  <a:pt x="9023" y="4240"/>
                  <a:pt x="9011" y="4240"/>
                  <a:pt x="9000" y="4232"/>
                </a:cubicBezTo>
                <a:cubicBezTo>
                  <a:pt x="9023" y="4232"/>
                  <a:pt x="9011" y="4175"/>
                  <a:pt x="9046" y="4192"/>
                </a:cubicBezTo>
                <a:cubicBezTo>
                  <a:pt x="9046" y="4208"/>
                  <a:pt x="9011" y="4208"/>
                  <a:pt x="9034" y="4232"/>
                </a:cubicBezTo>
                <a:cubicBezTo>
                  <a:pt x="9081" y="4208"/>
                  <a:pt x="9081" y="4232"/>
                  <a:pt x="9138" y="4249"/>
                </a:cubicBezTo>
                <a:cubicBezTo>
                  <a:pt x="9138" y="4224"/>
                  <a:pt x="9115" y="4216"/>
                  <a:pt x="9092" y="4208"/>
                </a:cubicBezTo>
                <a:cubicBezTo>
                  <a:pt x="9092" y="4184"/>
                  <a:pt x="9150" y="4167"/>
                  <a:pt x="9185" y="4143"/>
                </a:cubicBezTo>
                <a:cubicBezTo>
                  <a:pt x="9150" y="4127"/>
                  <a:pt x="9161" y="4110"/>
                  <a:pt x="9150" y="4086"/>
                </a:cubicBezTo>
                <a:cubicBezTo>
                  <a:pt x="9185" y="4078"/>
                  <a:pt x="9185" y="4110"/>
                  <a:pt x="9219" y="4110"/>
                </a:cubicBezTo>
                <a:cubicBezTo>
                  <a:pt x="9185" y="4078"/>
                  <a:pt x="9196" y="4062"/>
                  <a:pt x="9196" y="4037"/>
                </a:cubicBezTo>
                <a:cubicBezTo>
                  <a:pt x="9173" y="4037"/>
                  <a:pt x="9173" y="4045"/>
                  <a:pt x="9161" y="4037"/>
                </a:cubicBezTo>
                <a:cubicBezTo>
                  <a:pt x="9196" y="4037"/>
                  <a:pt x="9161" y="4013"/>
                  <a:pt x="9138" y="4005"/>
                </a:cubicBezTo>
                <a:cubicBezTo>
                  <a:pt x="9173" y="4005"/>
                  <a:pt x="9150" y="3972"/>
                  <a:pt x="9185" y="3980"/>
                </a:cubicBezTo>
                <a:cubicBezTo>
                  <a:pt x="9219" y="4005"/>
                  <a:pt x="9185" y="3997"/>
                  <a:pt x="9185" y="4005"/>
                </a:cubicBezTo>
                <a:cubicBezTo>
                  <a:pt x="9219" y="4005"/>
                  <a:pt x="9208" y="4021"/>
                  <a:pt x="9208" y="4029"/>
                </a:cubicBezTo>
                <a:cubicBezTo>
                  <a:pt x="9231" y="4013"/>
                  <a:pt x="9254" y="4005"/>
                  <a:pt x="9277" y="4013"/>
                </a:cubicBezTo>
                <a:cubicBezTo>
                  <a:pt x="9265" y="4013"/>
                  <a:pt x="9277" y="4037"/>
                  <a:pt x="9300" y="4037"/>
                </a:cubicBezTo>
                <a:cubicBezTo>
                  <a:pt x="9346" y="4029"/>
                  <a:pt x="9300" y="3972"/>
                  <a:pt x="9323" y="3948"/>
                </a:cubicBezTo>
                <a:cubicBezTo>
                  <a:pt x="9335" y="3964"/>
                  <a:pt x="9346" y="3989"/>
                  <a:pt x="9381" y="3989"/>
                </a:cubicBezTo>
                <a:cubicBezTo>
                  <a:pt x="9381" y="3989"/>
                  <a:pt x="9381" y="3989"/>
                  <a:pt x="9381" y="3980"/>
                </a:cubicBezTo>
                <a:cubicBezTo>
                  <a:pt x="9364" y="3968"/>
                  <a:pt x="9346" y="3948"/>
                  <a:pt x="9342" y="3933"/>
                </a:cubicBezTo>
                <a:lnTo>
                  <a:pt x="9364" y="3923"/>
                </a:lnTo>
                <a:lnTo>
                  <a:pt x="9381" y="3932"/>
                </a:lnTo>
                <a:cubicBezTo>
                  <a:pt x="9392" y="3915"/>
                  <a:pt x="9416" y="3907"/>
                  <a:pt x="9416" y="3883"/>
                </a:cubicBezTo>
                <a:cubicBezTo>
                  <a:pt x="9450" y="3875"/>
                  <a:pt x="9462" y="3883"/>
                  <a:pt x="9485" y="3891"/>
                </a:cubicBezTo>
                <a:cubicBezTo>
                  <a:pt x="9485" y="3867"/>
                  <a:pt x="9473" y="3875"/>
                  <a:pt x="9450" y="3850"/>
                </a:cubicBezTo>
                <a:cubicBezTo>
                  <a:pt x="9473" y="3850"/>
                  <a:pt x="9473" y="3842"/>
                  <a:pt x="9496" y="3842"/>
                </a:cubicBezTo>
                <a:cubicBezTo>
                  <a:pt x="9508" y="3842"/>
                  <a:pt x="9520" y="3859"/>
                  <a:pt x="9531" y="3859"/>
                </a:cubicBezTo>
                <a:cubicBezTo>
                  <a:pt x="9600" y="3834"/>
                  <a:pt x="9566" y="3785"/>
                  <a:pt x="9589" y="3745"/>
                </a:cubicBezTo>
                <a:cubicBezTo>
                  <a:pt x="9612" y="3761"/>
                  <a:pt x="9635" y="3777"/>
                  <a:pt x="9658" y="3785"/>
                </a:cubicBezTo>
                <a:cubicBezTo>
                  <a:pt x="9658" y="3769"/>
                  <a:pt x="9693" y="3769"/>
                  <a:pt x="9670" y="3745"/>
                </a:cubicBezTo>
                <a:cubicBezTo>
                  <a:pt x="9635" y="3745"/>
                  <a:pt x="9670" y="3785"/>
                  <a:pt x="9623" y="3753"/>
                </a:cubicBezTo>
                <a:cubicBezTo>
                  <a:pt x="9623" y="3737"/>
                  <a:pt x="9670" y="3729"/>
                  <a:pt x="9716" y="3729"/>
                </a:cubicBezTo>
                <a:cubicBezTo>
                  <a:pt x="9693" y="3696"/>
                  <a:pt x="9681" y="3729"/>
                  <a:pt x="9647" y="3704"/>
                </a:cubicBezTo>
                <a:cubicBezTo>
                  <a:pt x="9727" y="3688"/>
                  <a:pt x="9716" y="3623"/>
                  <a:pt x="9727" y="3591"/>
                </a:cubicBezTo>
                <a:cubicBezTo>
                  <a:pt x="9751" y="3607"/>
                  <a:pt x="9716" y="3599"/>
                  <a:pt x="9727" y="3615"/>
                </a:cubicBezTo>
                <a:cubicBezTo>
                  <a:pt x="9762" y="3615"/>
                  <a:pt x="9762" y="3639"/>
                  <a:pt x="9797" y="3631"/>
                </a:cubicBezTo>
                <a:cubicBezTo>
                  <a:pt x="9751" y="3550"/>
                  <a:pt x="9878" y="3558"/>
                  <a:pt x="9901" y="3509"/>
                </a:cubicBezTo>
                <a:cubicBezTo>
                  <a:pt x="9901" y="3526"/>
                  <a:pt x="9924" y="3534"/>
                  <a:pt x="9947" y="3526"/>
                </a:cubicBezTo>
                <a:cubicBezTo>
                  <a:pt x="9924" y="3501"/>
                  <a:pt x="9912" y="3477"/>
                  <a:pt x="9924" y="3469"/>
                </a:cubicBezTo>
                <a:cubicBezTo>
                  <a:pt x="9935" y="3477"/>
                  <a:pt x="9947" y="3477"/>
                  <a:pt x="9958" y="3485"/>
                </a:cubicBezTo>
                <a:cubicBezTo>
                  <a:pt x="9958" y="3436"/>
                  <a:pt x="10039" y="3428"/>
                  <a:pt x="10016" y="3379"/>
                </a:cubicBezTo>
                <a:cubicBezTo>
                  <a:pt x="10028" y="3387"/>
                  <a:pt x="10039" y="3396"/>
                  <a:pt x="10051" y="3396"/>
                </a:cubicBezTo>
                <a:cubicBezTo>
                  <a:pt x="10085" y="3339"/>
                  <a:pt x="10097" y="3355"/>
                  <a:pt x="10166" y="3331"/>
                </a:cubicBezTo>
                <a:cubicBezTo>
                  <a:pt x="10166" y="3347"/>
                  <a:pt x="10189" y="3355"/>
                  <a:pt x="10201" y="3355"/>
                </a:cubicBezTo>
                <a:cubicBezTo>
                  <a:pt x="10178" y="3322"/>
                  <a:pt x="10247" y="3355"/>
                  <a:pt x="10236" y="3331"/>
                </a:cubicBezTo>
                <a:cubicBezTo>
                  <a:pt x="10224" y="3314"/>
                  <a:pt x="10213" y="3306"/>
                  <a:pt x="10201" y="3298"/>
                </a:cubicBezTo>
                <a:cubicBezTo>
                  <a:pt x="10213" y="3298"/>
                  <a:pt x="10236" y="3290"/>
                  <a:pt x="10236" y="3282"/>
                </a:cubicBezTo>
                <a:cubicBezTo>
                  <a:pt x="10224" y="3274"/>
                  <a:pt x="10201" y="3282"/>
                  <a:pt x="10189" y="3266"/>
                </a:cubicBezTo>
                <a:cubicBezTo>
                  <a:pt x="10236" y="3257"/>
                  <a:pt x="10236" y="3274"/>
                  <a:pt x="10259" y="3241"/>
                </a:cubicBezTo>
                <a:cubicBezTo>
                  <a:pt x="10236" y="3241"/>
                  <a:pt x="10213" y="3249"/>
                  <a:pt x="10201" y="3233"/>
                </a:cubicBezTo>
                <a:cubicBezTo>
                  <a:pt x="10293" y="3233"/>
                  <a:pt x="10317" y="3160"/>
                  <a:pt x="10386" y="3217"/>
                </a:cubicBezTo>
                <a:cubicBezTo>
                  <a:pt x="10420" y="3209"/>
                  <a:pt x="10397" y="3176"/>
                  <a:pt x="10432" y="3160"/>
                </a:cubicBezTo>
                <a:cubicBezTo>
                  <a:pt x="10432" y="3168"/>
                  <a:pt x="10444" y="3184"/>
                  <a:pt x="10455" y="3184"/>
                </a:cubicBezTo>
                <a:cubicBezTo>
                  <a:pt x="10455" y="3176"/>
                  <a:pt x="10467" y="3168"/>
                  <a:pt x="10478" y="3168"/>
                </a:cubicBezTo>
                <a:cubicBezTo>
                  <a:pt x="10478" y="3168"/>
                  <a:pt x="10478" y="3168"/>
                  <a:pt x="10478" y="3144"/>
                </a:cubicBezTo>
                <a:cubicBezTo>
                  <a:pt x="10455" y="3127"/>
                  <a:pt x="10432" y="3119"/>
                  <a:pt x="10409" y="3111"/>
                </a:cubicBezTo>
                <a:cubicBezTo>
                  <a:pt x="10432" y="3119"/>
                  <a:pt x="10455" y="3119"/>
                  <a:pt x="10478" y="3111"/>
                </a:cubicBezTo>
                <a:cubicBezTo>
                  <a:pt x="10478" y="3111"/>
                  <a:pt x="10478" y="3111"/>
                  <a:pt x="10478" y="3071"/>
                </a:cubicBezTo>
                <a:cubicBezTo>
                  <a:pt x="10628" y="2998"/>
                  <a:pt x="10732" y="2892"/>
                  <a:pt x="10871" y="2811"/>
                </a:cubicBezTo>
                <a:cubicBezTo>
                  <a:pt x="10894" y="2835"/>
                  <a:pt x="10836" y="2827"/>
                  <a:pt x="10848" y="2843"/>
                </a:cubicBezTo>
                <a:cubicBezTo>
                  <a:pt x="10848" y="2843"/>
                  <a:pt x="10848" y="2843"/>
                  <a:pt x="10883" y="2843"/>
                </a:cubicBezTo>
                <a:cubicBezTo>
                  <a:pt x="10883" y="2843"/>
                  <a:pt x="10883" y="2835"/>
                  <a:pt x="10871" y="2835"/>
                </a:cubicBezTo>
                <a:cubicBezTo>
                  <a:pt x="10906" y="2827"/>
                  <a:pt x="10906" y="2835"/>
                  <a:pt x="10917" y="2843"/>
                </a:cubicBezTo>
                <a:cubicBezTo>
                  <a:pt x="10917" y="2843"/>
                  <a:pt x="10917" y="2843"/>
                  <a:pt x="10940" y="2843"/>
                </a:cubicBezTo>
                <a:cubicBezTo>
                  <a:pt x="10952" y="2843"/>
                  <a:pt x="10963" y="2835"/>
                  <a:pt x="10963" y="2827"/>
                </a:cubicBezTo>
                <a:cubicBezTo>
                  <a:pt x="10952" y="2819"/>
                  <a:pt x="10940" y="2811"/>
                  <a:pt x="10929" y="2811"/>
                </a:cubicBezTo>
                <a:cubicBezTo>
                  <a:pt x="10883" y="2811"/>
                  <a:pt x="10848" y="2794"/>
                  <a:pt x="10813" y="2786"/>
                </a:cubicBezTo>
                <a:cubicBezTo>
                  <a:pt x="10836" y="2786"/>
                  <a:pt x="10813" y="2762"/>
                  <a:pt x="10859" y="2770"/>
                </a:cubicBezTo>
                <a:cubicBezTo>
                  <a:pt x="10871" y="2786"/>
                  <a:pt x="10871" y="2803"/>
                  <a:pt x="10894" y="2803"/>
                </a:cubicBezTo>
                <a:cubicBezTo>
                  <a:pt x="10906" y="2762"/>
                  <a:pt x="11010" y="2778"/>
                  <a:pt x="10986" y="2729"/>
                </a:cubicBezTo>
                <a:cubicBezTo>
                  <a:pt x="11021" y="2738"/>
                  <a:pt x="11021" y="2738"/>
                  <a:pt x="10998" y="2713"/>
                </a:cubicBezTo>
                <a:cubicBezTo>
                  <a:pt x="11033" y="2721"/>
                  <a:pt x="11033" y="2713"/>
                  <a:pt x="11056" y="2705"/>
                </a:cubicBezTo>
                <a:cubicBezTo>
                  <a:pt x="11067" y="2729"/>
                  <a:pt x="11033" y="2729"/>
                  <a:pt x="11044" y="2754"/>
                </a:cubicBezTo>
                <a:cubicBezTo>
                  <a:pt x="11125" y="2762"/>
                  <a:pt x="11090" y="2713"/>
                  <a:pt x="11125" y="2697"/>
                </a:cubicBezTo>
                <a:cubicBezTo>
                  <a:pt x="11171" y="2721"/>
                  <a:pt x="11171" y="2689"/>
                  <a:pt x="11194" y="2689"/>
                </a:cubicBezTo>
                <a:cubicBezTo>
                  <a:pt x="11229" y="2705"/>
                  <a:pt x="11229" y="2738"/>
                  <a:pt x="11275" y="2746"/>
                </a:cubicBezTo>
                <a:cubicBezTo>
                  <a:pt x="11241" y="2713"/>
                  <a:pt x="11287" y="2713"/>
                  <a:pt x="11287" y="2697"/>
                </a:cubicBezTo>
                <a:cubicBezTo>
                  <a:pt x="11264" y="2664"/>
                  <a:pt x="11275" y="2673"/>
                  <a:pt x="11241" y="2648"/>
                </a:cubicBezTo>
                <a:cubicBezTo>
                  <a:pt x="11287" y="2656"/>
                  <a:pt x="11275" y="2656"/>
                  <a:pt x="11333" y="2656"/>
                </a:cubicBezTo>
                <a:cubicBezTo>
                  <a:pt x="11345" y="2673"/>
                  <a:pt x="11356" y="2673"/>
                  <a:pt x="11391" y="2697"/>
                </a:cubicBezTo>
                <a:cubicBezTo>
                  <a:pt x="11391" y="2713"/>
                  <a:pt x="11345" y="2705"/>
                  <a:pt x="11379" y="2738"/>
                </a:cubicBezTo>
                <a:cubicBezTo>
                  <a:pt x="11287" y="2738"/>
                  <a:pt x="11298" y="2786"/>
                  <a:pt x="11229" y="2803"/>
                </a:cubicBezTo>
                <a:cubicBezTo>
                  <a:pt x="11252" y="2827"/>
                  <a:pt x="11252" y="2835"/>
                  <a:pt x="11241" y="2843"/>
                </a:cubicBezTo>
                <a:cubicBezTo>
                  <a:pt x="11241" y="2843"/>
                  <a:pt x="11241" y="2843"/>
                  <a:pt x="11783" y="2843"/>
                </a:cubicBezTo>
                <a:cubicBezTo>
                  <a:pt x="11760" y="2835"/>
                  <a:pt x="11783" y="2835"/>
                  <a:pt x="11760" y="2811"/>
                </a:cubicBezTo>
                <a:cubicBezTo>
                  <a:pt x="11795" y="2819"/>
                  <a:pt x="11795" y="2811"/>
                  <a:pt x="11783" y="2794"/>
                </a:cubicBezTo>
                <a:cubicBezTo>
                  <a:pt x="11818" y="2811"/>
                  <a:pt x="11830" y="2778"/>
                  <a:pt x="11853" y="2811"/>
                </a:cubicBezTo>
                <a:cubicBezTo>
                  <a:pt x="11853" y="2811"/>
                  <a:pt x="11783" y="2794"/>
                  <a:pt x="11818" y="2835"/>
                </a:cubicBezTo>
                <a:cubicBezTo>
                  <a:pt x="11864" y="2819"/>
                  <a:pt x="11876" y="2843"/>
                  <a:pt x="11922" y="2851"/>
                </a:cubicBezTo>
                <a:cubicBezTo>
                  <a:pt x="11887" y="2819"/>
                  <a:pt x="11980" y="2843"/>
                  <a:pt x="11968" y="2811"/>
                </a:cubicBezTo>
                <a:cubicBezTo>
                  <a:pt x="11980" y="2827"/>
                  <a:pt x="11980" y="2827"/>
                  <a:pt x="11980" y="2835"/>
                </a:cubicBezTo>
                <a:cubicBezTo>
                  <a:pt x="11991" y="2835"/>
                  <a:pt x="11991" y="2827"/>
                  <a:pt x="12003" y="2819"/>
                </a:cubicBezTo>
                <a:cubicBezTo>
                  <a:pt x="11991" y="2819"/>
                  <a:pt x="11968" y="2819"/>
                  <a:pt x="11980" y="2803"/>
                </a:cubicBezTo>
                <a:cubicBezTo>
                  <a:pt x="11980" y="2803"/>
                  <a:pt x="11980" y="2803"/>
                  <a:pt x="11991" y="2803"/>
                </a:cubicBezTo>
                <a:cubicBezTo>
                  <a:pt x="11968" y="2778"/>
                  <a:pt x="11968" y="2762"/>
                  <a:pt x="11991" y="2754"/>
                </a:cubicBezTo>
                <a:cubicBezTo>
                  <a:pt x="12003" y="2778"/>
                  <a:pt x="12003" y="2786"/>
                  <a:pt x="12003" y="2803"/>
                </a:cubicBezTo>
                <a:cubicBezTo>
                  <a:pt x="12003" y="2794"/>
                  <a:pt x="12003" y="2786"/>
                  <a:pt x="12014" y="2786"/>
                </a:cubicBezTo>
                <a:cubicBezTo>
                  <a:pt x="12026" y="2794"/>
                  <a:pt x="12038" y="2803"/>
                  <a:pt x="12061" y="2803"/>
                </a:cubicBezTo>
                <a:cubicBezTo>
                  <a:pt x="12072" y="2778"/>
                  <a:pt x="12118" y="2778"/>
                  <a:pt x="12107" y="2738"/>
                </a:cubicBezTo>
                <a:cubicBezTo>
                  <a:pt x="12130" y="2738"/>
                  <a:pt x="12130" y="2754"/>
                  <a:pt x="12153" y="2754"/>
                </a:cubicBezTo>
                <a:cubicBezTo>
                  <a:pt x="12142" y="2697"/>
                  <a:pt x="12222" y="2713"/>
                  <a:pt x="12222" y="2673"/>
                </a:cubicBezTo>
                <a:cubicBezTo>
                  <a:pt x="12211" y="2673"/>
                  <a:pt x="12211" y="2664"/>
                  <a:pt x="12199" y="2664"/>
                </a:cubicBezTo>
                <a:cubicBezTo>
                  <a:pt x="12199" y="2681"/>
                  <a:pt x="12165" y="2681"/>
                  <a:pt x="12142" y="2689"/>
                </a:cubicBezTo>
                <a:cubicBezTo>
                  <a:pt x="12165" y="2664"/>
                  <a:pt x="12176" y="2640"/>
                  <a:pt x="12142" y="2608"/>
                </a:cubicBezTo>
                <a:cubicBezTo>
                  <a:pt x="12199" y="2599"/>
                  <a:pt x="12153" y="2648"/>
                  <a:pt x="12188" y="2648"/>
                </a:cubicBezTo>
                <a:cubicBezTo>
                  <a:pt x="12246" y="2591"/>
                  <a:pt x="12257" y="2437"/>
                  <a:pt x="12373" y="2413"/>
                </a:cubicBezTo>
                <a:cubicBezTo>
                  <a:pt x="12349" y="2380"/>
                  <a:pt x="12373" y="2388"/>
                  <a:pt x="12384" y="2372"/>
                </a:cubicBezTo>
                <a:cubicBezTo>
                  <a:pt x="12442" y="2405"/>
                  <a:pt x="12349" y="2445"/>
                  <a:pt x="12407" y="2470"/>
                </a:cubicBezTo>
                <a:cubicBezTo>
                  <a:pt x="12453" y="2437"/>
                  <a:pt x="12500" y="2388"/>
                  <a:pt x="12523" y="2323"/>
                </a:cubicBezTo>
                <a:cubicBezTo>
                  <a:pt x="12569" y="2323"/>
                  <a:pt x="12569" y="2348"/>
                  <a:pt x="12523" y="2331"/>
                </a:cubicBezTo>
                <a:cubicBezTo>
                  <a:pt x="12546" y="2348"/>
                  <a:pt x="12511" y="2396"/>
                  <a:pt x="12546" y="2421"/>
                </a:cubicBezTo>
                <a:cubicBezTo>
                  <a:pt x="12580" y="2388"/>
                  <a:pt x="12592" y="2323"/>
                  <a:pt x="12580" y="2307"/>
                </a:cubicBezTo>
                <a:cubicBezTo>
                  <a:pt x="12580" y="2315"/>
                  <a:pt x="12604" y="2315"/>
                  <a:pt x="12615" y="2323"/>
                </a:cubicBezTo>
                <a:cubicBezTo>
                  <a:pt x="12638" y="2234"/>
                  <a:pt x="12708" y="2193"/>
                  <a:pt x="12673" y="2063"/>
                </a:cubicBezTo>
                <a:cubicBezTo>
                  <a:pt x="12708" y="2071"/>
                  <a:pt x="12719" y="2088"/>
                  <a:pt x="12742" y="2104"/>
                </a:cubicBezTo>
                <a:cubicBezTo>
                  <a:pt x="12719" y="2104"/>
                  <a:pt x="12708" y="2088"/>
                  <a:pt x="12708" y="2104"/>
                </a:cubicBezTo>
                <a:cubicBezTo>
                  <a:pt x="12696" y="2112"/>
                  <a:pt x="12696" y="2120"/>
                  <a:pt x="12719" y="2128"/>
                </a:cubicBezTo>
                <a:cubicBezTo>
                  <a:pt x="12731" y="2112"/>
                  <a:pt x="12765" y="2112"/>
                  <a:pt x="12777" y="2096"/>
                </a:cubicBezTo>
                <a:cubicBezTo>
                  <a:pt x="12754" y="2088"/>
                  <a:pt x="12754" y="2071"/>
                  <a:pt x="12742" y="2063"/>
                </a:cubicBezTo>
                <a:cubicBezTo>
                  <a:pt x="12754" y="2047"/>
                  <a:pt x="12811" y="2071"/>
                  <a:pt x="12823" y="2055"/>
                </a:cubicBezTo>
                <a:cubicBezTo>
                  <a:pt x="12811" y="2047"/>
                  <a:pt x="12811" y="2031"/>
                  <a:pt x="12800" y="2031"/>
                </a:cubicBezTo>
                <a:cubicBezTo>
                  <a:pt x="12777" y="2055"/>
                  <a:pt x="12788" y="2055"/>
                  <a:pt x="12742" y="2031"/>
                </a:cubicBezTo>
                <a:lnTo>
                  <a:pt x="12708" y="2055"/>
                </a:lnTo>
                <a:lnTo>
                  <a:pt x="12765" y="1941"/>
                </a:lnTo>
                <a:cubicBezTo>
                  <a:pt x="12788" y="1982"/>
                  <a:pt x="12788" y="2031"/>
                  <a:pt x="12846" y="2047"/>
                </a:cubicBezTo>
                <a:cubicBezTo>
                  <a:pt x="12904" y="2039"/>
                  <a:pt x="12869" y="1966"/>
                  <a:pt x="12904" y="1950"/>
                </a:cubicBezTo>
                <a:cubicBezTo>
                  <a:pt x="12962" y="1966"/>
                  <a:pt x="12950" y="1933"/>
                  <a:pt x="12985" y="1917"/>
                </a:cubicBezTo>
                <a:cubicBezTo>
                  <a:pt x="12950" y="1901"/>
                  <a:pt x="12973" y="1828"/>
                  <a:pt x="13008" y="1844"/>
                </a:cubicBezTo>
                <a:cubicBezTo>
                  <a:pt x="12985" y="1860"/>
                  <a:pt x="12973" y="1893"/>
                  <a:pt x="13019" y="1893"/>
                </a:cubicBezTo>
                <a:cubicBezTo>
                  <a:pt x="13019" y="1860"/>
                  <a:pt x="13043" y="1860"/>
                  <a:pt x="13043" y="1844"/>
                </a:cubicBezTo>
                <a:cubicBezTo>
                  <a:pt x="13019" y="1844"/>
                  <a:pt x="13031" y="1820"/>
                  <a:pt x="13008" y="1820"/>
                </a:cubicBezTo>
                <a:cubicBezTo>
                  <a:pt x="13031" y="1779"/>
                  <a:pt x="13019" y="1795"/>
                  <a:pt x="13043" y="1738"/>
                </a:cubicBezTo>
                <a:cubicBezTo>
                  <a:pt x="13146" y="1747"/>
                  <a:pt x="13054" y="1657"/>
                  <a:pt x="13181" y="1673"/>
                </a:cubicBezTo>
                <a:cubicBezTo>
                  <a:pt x="13170" y="1649"/>
                  <a:pt x="13193" y="1649"/>
                  <a:pt x="13181" y="1617"/>
                </a:cubicBezTo>
                <a:cubicBezTo>
                  <a:pt x="13227" y="1657"/>
                  <a:pt x="13250" y="1690"/>
                  <a:pt x="13274" y="1730"/>
                </a:cubicBezTo>
                <a:cubicBezTo>
                  <a:pt x="13331" y="1673"/>
                  <a:pt x="13412" y="1633"/>
                  <a:pt x="13354" y="1543"/>
                </a:cubicBezTo>
                <a:cubicBezTo>
                  <a:pt x="13424" y="1511"/>
                  <a:pt x="13505" y="1454"/>
                  <a:pt x="13458" y="1365"/>
                </a:cubicBezTo>
                <a:cubicBezTo>
                  <a:pt x="13331" y="1357"/>
                  <a:pt x="13389" y="1535"/>
                  <a:pt x="13297" y="1527"/>
                </a:cubicBezTo>
                <a:cubicBezTo>
                  <a:pt x="13320" y="1527"/>
                  <a:pt x="13343" y="1568"/>
                  <a:pt x="13308" y="1568"/>
                </a:cubicBezTo>
                <a:cubicBezTo>
                  <a:pt x="13308" y="1560"/>
                  <a:pt x="13297" y="1552"/>
                  <a:pt x="13274" y="1543"/>
                </a:cubicBezTo>
                <a:cubicBezTo>
                  <a:pt x="13262" y="1584"/>
                  <a:pt x="13331" y="1657"/>
                  <a:pt x="13262" y="1682"/>
                </a:cubicBezTo>
                <a:cubicBezTo>
                  <a:pt x="13239" y="1633"/>
                  <a:pt x="13204" y="1527"/>
                  <a:pt x="13239" y="1495"/>
                </a:cubicBezTo>
                <a:cubicBezTo>
                  <a:pt x="13262" y="1503"/>
                  <a:pt x="13239" y="1543"/>
                  <a:pt x="13285" y="1543"/>
                </a:cubicBezTo>
                <a:cubicBezTo>
                  <a:pt x="13285" y="1487"/>
                  <a:pt x="13308" y="1462"/>
                  <a:pt x="13274" y="1397"/>
                </a:cubicBezTo>
                <a:cubicBezTo>
                  <a:pt x="13320" y="1389"/>
                  <a:pt x="13354" y="1365"/>
                  <a:pt x="13401" y="1357"/>
                </a:cubicBezTo>
                <a:cubicBezTo>
                  <a:pt x="13389" y="1292"/>
                  <a:pt x="13435" y="1283"/>
                  <a:pt x="13377" y="1235"/>
                </a:cubicBezTo>
                <a:cubicBezTo>
                  <a:pt x="13424" y="1227"/>
                  <a:pt x="13401" y="1267"/>
                  <a:pt x="13447" y="1267"/>
                </a:cubicBezTo>
                <a:cubicBezTo>
                  <a:pt x="13481" y="1243"/>
                  <a:pt x="13458" y="1251"/>
                  <a:pt x="13505" y="1275"/>
                </a:cubicBezTo>
                <a:cubicBezTo>
                  <a:pt x="13505" y="1275"/>
                  <a:pt x="13505" y="1275"/>
                  <a:pt x="13493" y="1194"/>
                </a:cubicBezTo>
                <a:cubicBezTo>
                  <a:pt x="13528" y="1194"/>
                  <a:pt x="13551" y="1186"/>
                  <a:pt x="13551" y="1162"/>
                </a:cubicBezTo>
                <a:cubicBezTo>
                  <a:pt x="13516" y="1145"/>
                  <a:pt x="13528" y="1170"/>
                  <a:pt x="13505" y="1170"/>
                </a:cubicBezTo>
                <a:cubicBezTo>
                  <a:pt x="13516" y="1145"/>
                  <a:pt x="13505" y="1129"/>
                  <a:pt x="13481" y="1121"/>
                </a:cubicBezTo>
                <a:cubicBezTo>
                  <a:pt x="13505" y="1113"/>
                  <a:pt x="13493" y="1080"/>
                  <a:pt x="13551" y="1089"/>
                </a:cubicBezTo>
                <a:cubicBezTo>
                  <a:pt x="13551" y="1113"/>
                  <a:pt x="13562" y="1137"/>
                  <a:pt x="13597" y="1129"/>
                </a:cubicBezTo>
                <a:cubicBezTo>
                  <a:pt x="13585" y="1089"/>
                  <a:pt x="13574" y="1048"/>
                  <a:pt x="13562" y="999"/>
                </a:cubicBezTo>
                <a:cubicBezTo>
                  <a:pt x="13643" y="1024"/>
                  <a:pt x="13562" y="918"/>
                  <a:pt x="13632" y="942"/>
                </a:cubicBezTo>
                <a:cubicBezTo>
                  <a:pt x="13666" y="967"/>
                  <a:pt x="13620" y="967"/>
                  <a:pt x="13666" y="991"/>
                </a:cubicBezTo>
                <a:cubicBezTo>
                  <a:pt x="13632" y="983"/>
                  <a:pt x="13643" y="1015"/>
                  <a:pt x="13632" y="1024"/>
                </a:cubicBezTo>
                <a:cubicBezTo>
                  <a:pt x="13643" y="1032"/>
                  <a:pt x="13655" y="1040"/>
                  <a:pt x="13678" y="1040"/>
                </a:cubicBezTo>
                <a:cubicBezTo>
                  <a:pt x="13678" y="1040"/>
                  <a:pt x="13678" y="1040"/>
                  <a:pt x="13678" y="991"/>
                </a:cubicBezTo>
                <a:cubicBezTo>
                  <a:pt x="13736" y="1015"/>
                  <a:pt x="13712" y="967"/>
                  <a:pt x="13759" y="967"/>
                </a:cubicBezTo>
                <a:cubicBezTo>
                  <a:pt x="13747" y="1024"/>
                  <a:pt x="13666" y="1048"/>
                  <a:pt x="13747" y="1121"/>
                </a:cubicBezTo>
                <a:cubicBezTo>
                  <a:pt x="13816" y="1113"/>
                  <a:pt x="13770" y="950"/>
                  <a:pt x="13897" y="1015"/>
                </a:cubicBezTo>
                <a:cubicBezTo>
                  <a:pt x="13909" y="1007"/>
                  <a:pt x="13909" y="991"/>
                  <a:pt x="13909" y="967"/>
                </a:cubicBezTo>
                <a:cubicBezTo>
                  <a:pt x="13886" y="967"/>
                  <a:pt x="13874" y="967"/>
                  <a:pt x="13874" y="950"/>
                </a:cubicBezTo>
                <a:cubicBezTo>
                  <a:pt x="13967" y="918"/>
                  <a:pt x="14001" y="812"/>
                  <a:pt x="14105" y="780"/>
                </a:cubicBezTo>
                <a:cubicBezTo>
                  <a:pt x="14094" y="772"/>
                  <a:pt x="14094" y="755"/>
                  <a:pt x="14082" y="747"/>
                </a:cubicBezTo>
                <a:cubicBezTo>
                  <a:pt x="14128" y="764"/>
                  <a:pt x="14105" y="723"/>
                  <a:pt x="14140" y="723"/>
                </a:cubicBezTo>
                <a:cubicBezTo>
                  <a:pt x="14151" y="755"/>
                  <a:pt x="14117" y="764"/>
                  <a:pt x="14151" y="780"/>
                </a:cubicBezTo>
                <a:cubicBezTo>
                  <a:pt x="14186" y="755"/>
                  <a:pt x="14232" y="739"/>
                  <a:pt x="14255" y="707"/>
                </a:cubicBezTo>
                <a:cubicBezTo>
                  <a:pt x="14290" y="699"/>
                  <a:pt x="14278" y="723"/>
                  <a:pt x="14313" y="723"/>
                </a:cubicBezTo>
                <a:cubicBezTo>
                  <a:pt x="14313" y="707"/>
                  <a:pt x="14290" y="699"/>
                  <a:pt x="14302" y="682"/>
                </a:cubicBezTo>
                <a:cubicBezTo>
                  <a:pt x="14325" y="690"/>
                  <a:pt x="14336" y="707"/>
                  <a:pt x="14371" y="707"/>
                </a:cubicBezTo>
                <a:cubicBezTo>
                  <a:pt x="14371" y="674"/>
                  <a:pt x="14382" y="682"/>
                  <a:pt x="14371" y="650"/>
                </a:cubicBezTo>
                <a:cubicBezTo>
                  <a:pt x="14406" y="666"/>
                  <a:pt x="14417" y="690"/>
                  <a:pt x="14463" y="707"/>
                </a:cubicBezTo>
                <a:cubicBezTo>
                  <a:pt x="14475" y="682"/>
                  <a:pt x="14475" y="650"/>
                  <a:pt x="14521" y="658"/>
                </a:cubicBezTo>
                <a:cubicBezTo>
                  <a:pt x="14521" y="658"/>
                  <a:pt x="14521" y="666"/>
                  <a:pt x="14521" y="674"/>
                </a:cubicBezTo>
                <a:lnTo>
                  <a:pt x="14525" y="677"/>
                </a:lnTo>
                <a:lnTo>
                  <a:pt x="14498" y="715"/>
                </a:lnTo>
                <a:cubicBezTo>
                  <a:pt x="14463" y="699"/>
                  <a:pt x="14498" y="666"/>
                  <a:pt x="14533" y="682"/>
                </a:cubicBezTo>
                <a:lnTo>
                  <a:pt x="14525" y="677"/>
                </a:lnTo>
                <a:lnTo>
                  <a:pt x="14567" y="617"/>
                </a:lnTo>
                <a:cubicBezTo>
                  <a:pt x="14613" y="642"/>
                  <a:pt x="14613" y="609"/>
                  <a:pt x="14637" y="626"/>
                </a:cubicBezTo>
                <a:cubicBezTo>
                  <a:pt x="14625" y="617"/>
                  <a:pt x="14625" y="593"/>
                  <a:pt x="14660" y="593"/>
                </a:cubicBezTo>
                <a:cubicBezTo>
                  <a:pt x="14660" y="634"/>
                  <a:pt x="14683" y="650"/>
                  <a:pt x="14729" y="658"/>
                </a:cubicBezTo>
                <a:cubicBezTo>
                  <a:pt x="14717" y="682"/>
                  <a:pt x="14694" y="699"/>
                  <a:pt x="14683" y="723"/>
                </a:cubicBezTo>
                <a:cubicBezTo>
                  <a:pt x="14706" y="723"/>
                  <a:pt x="14694" y="755"/>
                  <a:pt x="14740" y="755"/>
                </a:cubicBezTo>
                <a:cubicBezTo>
                  <a:pt x="14717" y="699"/>
                  <a:pt x="14752" y="674"/>
                  <a:pt x="14787" y="642"/>
                </a:cubicBezTo>
                <a:lnTo>
                  <a:pt x="14787" y="627"/>
                </a:lnTo>
                <a:lnTo>
                  <a:pt x="14856" y="634"/>
                </a:lnTo>
                <a:cubicBezTo>
                  <a:pt x="14844" y="626"/>
                  <a:pt x="14798" y="593"/>
                  <a:pt x="14844" y="585"/>
                </a:cubicBezTo>
                <a:cubicBezTo>
                  <a:pt x="14833" y="601"/>
                  <a:pt x="14879" y="626"/>
                  <a:pt x="14879" y="601"/>
                </a:cubicBezTo>
                <a:cubicBezTo>
                  <a:pt x="14879" y="577"/>
                  <a:pt x="14833" y="569"/>
                  <a:pt x="14856" y="536"/>
                </a:cubicBezTo>
                <a:cubicBezTo>
                  <a:pt x="14879" y="536"/>
                  <a:pt x="14914" y="577"/>
                  <a:pt x="14925" y="561"/>
                </a:cubicBezTo>
                <a:cubicBezTo>
                  <a:pt x="14902" y="552"/>
                  <a:pt x="14879" y="496"/>
                  <a:pt x="14902" y="487"/>
                </a:cubicBezTo>
                <a:cubicBezTo>
                  <a:pt x="14937" y="496"/>
                  <a:pt x="14914" y="512"/>
                  <a:pt x="14925" y="520"/>
                </a:cubicBezTo>
                <a:cubicBezTo>
                  <a:pt x="14937" y="496"/>
                  <a:pt x="14983" y="544"/>
                  <a:pt x="14971" y="520"/>
                </a:cubicBezTo>
                <a:lnTo>
                  <a:pt x="15011" y="429"/>
                </a:lnTo>
                <a:lnTo>
                  <a:pt x="15006" y="447"/>
                </a:lnTo>
                <a:cubicBezTo>
                  <a:pt x="15018" y="447"/>
                  <a:pt x="15018" y="455"/>
                  <a:pt x="15029" y="463"/>
                </a:cubicBezTo>
                <a:cubicBezTo>
                  <a:pt x="15087" y="366"/>
                  <a:pt x="15168" y="341"/>
                  <a:pt x="15203" y="227"/>
                </a:cubicBezTo>
                <a:cubicBezTo>
                  <a:pt x="15237" y="236"/>
                  <a:pt x="15237" y="219"/>
                  <a:pt x="15272" y="227"/>
                </a:cubicBezTo>
                <a:cubicBezTo>
                  <a:pt x="15272" y="252"/>
                  <a:pt x="15260" y="276"/>
                  <a:pt x="15249" y="309"/>
                </a:cubicBezTo>
                <a:cubicBezTo>
                  <a:pt x="15237" y="333"/>
                  <a:pt x="15226" y="366"/>
                  <a:pt x="15249" y="398"/>
                </a:cubicBezTo>
                <a:cubicBezTo>
                  <a:pt x="15260" y="398"/>
                  <a:pt x="15260" y="398"/>
                  <a:pt x="15272" y="406"/>
                </a:cubicBezTo>
                <a:cubicBezTo>
                  <a:pt x="15295" y="325"/>
                  <a:pt x="15295" y="219"/>
                  <a:pt x="15422" y="227"/>
                </a:cubicBezTo>
                <a:cubicBezTo>
                  <a:pt x="15457" y="171"/>
                  <a:pt x="15514" y="89"/>
                  <a:pt x="15595" y="106"/>
                </a:cubicBezTo>
                <a:cubicBezTo>
                  <a:pt x="15572" y="89"/>
                  <a:pt x="15584" y="73"/>
                  <a:pt x="15607" y="73"/>
                </a:cubicBezTo>
                <a:cubicBezTo>
                  <a:pt x="15607" y="97"/>
                  <a:pt x="15607" y="114"/>
                  <a:pt x="15641" y="114"/>
                </a:cubicBezTo>
                <a:cubicBezTo>
                  <a:pt x="15653" y="97"/>
                  <a:pt x="15676" y="97"/>
                  <a:pt x="15711" y="106"/>
                </a:cubicBezTo>
                <a:cubicBezTo>
                  <a:pt x="15722" y="89"/>
                  <a:pt x="15745" y="89"/>
                  <a:pt x="15711" y="73"/>
                </a:cubicBezTo>
                <a:cubicBezTo>
                  <a:pt x="15699" y="81"/>
                  <a:pt x="15711" y="97"/>
                  <a:pt x="15688" y="97"/>
                </a:cubicBezTo>
                <a:cubicBezTo>
                  <a:pt x="15665" y="57"/>
                  <a:pt x="15722" y="49"/>
                  <a:pt x="1571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21000">
                <a:schemeClr val="accent5"/>
              </a:gs>
              <a:gs pos="42000">
                <a:schemeClr val="accent4"/>
              </a:gs>
              <a:gs pos="62000">
                <a:schemeClr val="accent3"/>
              </a:gs>
              <a:gs pos="82000">
                <a:schemeClr val="accent2"/>
              </a:gs>
              <a:gs pos="100000">
                <a:schemeClr val="accent1"/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22926992" y="973109"/>
            <a:ext cx="534611" cy="551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ctr" defTabSz="1371600"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3429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6858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0287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3716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7145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0574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24003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2743200" algn="ctr" defTabSz="1371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robindimyan/Publications/blob/master/LeeryTurtle%20Quick%20Analysis.pdf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robindimyan.medium.com/early-warning-intelligence-how-to-predict-cyber-attacks-1299af2dada3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hyperlink" Target="https://robindimyan.medium.com/how-to-build-early-warning-system-with-examples-692b66fa73d6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.png"/><Relationship Id="rId3" Type="http://schemas.openxmlformats.org/officeDocument/2006/relationships/hyperlink" Target="https://www.linkedin.com/in/robin-dimyan/" TargetMode="External"/><Relationship Id="rId4" Type="http://schemas.openxmlformats.org/officeDocument/2006/relationships/hyperlink" Target="http://robindimyan.medium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obindimyan.medium.com/predictive-defense-how-to-do-cyber-crime-forecasting-with-examples-548c22e4a4e5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robindimyan.medium.com/predictive-defense-how-to-do-cyber-crime-forecasting-with-examples-548c22e4a4e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obindimyan.medium.com/geopolitical-cyber-risk-going-beyond-the-industry-and-region-3581465c7e3f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://robindimyan.medium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Image" descr="Imag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9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1">
              <a:lumOff val="-5058"/>
            </a:schemeClr>
          </a:solidFill>
          <a:ln w="25400">
            <a:solidFill>
              <a:srgbClr val="024D64"/>
            </a:solidFill>
            <a:miter/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Predictive Cyber Defense"/>
          <p:cNvSpPr txBox="1"/>
          <p:nvPr/>
        </p:nvSpPr>
        <p:spPr>
          <a:xfrm>
            <a:off x="2031999" y="3048000"/>
            <a:ext cx="20320001" cy="2164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3000">
                <a:solidFill>
                  <a:srgbClr val="FFFFFF"/>
                </a:solidFill>
              </a:defRPr>
            </a:lvl1pPr>
          </a:lstStyle>
          <a:p>
            <a:pPr/>
            <a:r>
              <a:t>Predictive Cyber Defense</a:t>
            </a:r>
          </a:p>
        </p:txBody>
      </p:sp>
      <p:sp>
        <p:nvSpPr>
          <p:cNvPr id="595" name="Early Warning Intelligence &amp; Forecasting"/>
          <p:cNvSpPr txBox="1"/>
          <p:nvPr/>
        </p:nvSpPr>
        <p:spPr>
          <a:xfrm>
            <a:off x="5454739" y="6322060"/>
            <a:ext cx="13474522" cy="1071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Early Warning Intelligence &amp; Forecasting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1" name="Profile-driven Research"/>
          <p:cNvSpPr txBox="1"/>
          <p:nvPr/>
        </p:nvSpPr>
        <p:spPr>
          <a:xfrm>
            <a:off x="4965342" y="4428393"/>
            <a:ext cx="14453316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 sz="10000">
                <a:solidFill>
                  <a:srgbClr val="FFFFFF"/>
                </a:solidFill>
              </a:defRPr>
            </a:lvl1pPr>
          </a:lstStyle>
          <a:p>
            <a:pPr/>
            <a:r>
              <a:t>Profile-driven Research</a:t>
            </a:r>
          </a:p>
        </p:txBody>
      </p:sp>
      <p:sp>
        <p:nvSpPr>
          <p:cNvPr id="642" name="Case study: Spear-phishing attacks"/>
          <p:cNvSpPr txBox="1"/>
          <p:nvPr/>
        </p:nvSpPr>
        <p:spPr>
          <a:xfrm>
            <a:off x="6300678" y="7099756"/>
            <a:ext cx="11782644" cy="1071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Case study: Spear-phishing attacks</a:t>
            </a:r>
          </a:p>
        </p:txBody>
      </p:sp>
      <p:sp>
        <p:nvSpPr>
          <p:cNvPr id="643" name="Rectangle"/>
          <p:cNvSpPr/>
          <p:nvPr/>
        </p:nvSpPr>
        <p:spPr>
          <a:xfrm>
            <a:off x="10845800" y="2288032"/>
            <a:ext cx="2245381" cy="1270001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44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lide Number"/>
          <p:cNvSpPr txBox="1"/>
          <p:nvPr>
            <p:ph type="sldNum" sz="quarter" idx="2"/>
          </p:nvPr>
        </p:nvSpPr>
        <p:spPr>
          <a:xfrm>
            <a:off x="22938228" y="973109"/>
            <a:ext cx="512139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7" name="Spear-phishing Attack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Spear-phishing Attacks</a:t>
            </a:r>
          </a:p>
        </p:txBody>
      </p:sp>
      <p:sp>
        <p:nvSpPr>
          <p:cNvPr id="648" name="An adversary's possible preparation steps for a spear-phishing attack:…"/>
          <p:cNvSpPr txBox="1"/>
          <p:nvPr/>
        </p:nvSpPr>
        <p:spPr>
          <a:xfrm>
            <a:off x="2870200" y="3267709"/>
            <a:ext cx="18643601" cy="95364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/>
            </a:pPr>
            <a:r>
              <a:rPr b="1"/>
              <a:t>An adversary's possible preparation steps for a spear-phishing attack:</a:t>
            </a:r>
            <a:endParaRPr b="1"/>
          </a:p>
          <a:p>
            <a:pPr lvl="2" marL="1082842" indent="-320842">
              <a:lnSpc>
                <a:spcPct val="150000"/>
              </a:lnSpc>
              <a:buSzPct val="100000"/>
              <a:buChar char="•"/>
              <a:defRPr sz="3200"/>
            </a:pPr>
            <a:r>
              <a:t>Curating a list of employees to be targeted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sz="3000"/>
            </a:pPr>
            <a:r>
              <a:t>Scraping public websites, LinkedIN etc.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b="1" sz="3000">
                <a:solidFill>
                  <a:schemeClr val="accent4"/>
                </a:solidFill>
              </a:defRPr>
            </a:pPr>
            <a:r>
              <a:t>Interrogating the identity services (Azure-AD, LDAP etc.)</a:t>
            </a:r>
          </a:p>
          <a:p>
            <a:pPr lvl="4" marL="1844842" indent="-320842">
              <a:lnSpc>
                <a:spcPct val="200000"/>
              </a:lnSpc>
              <a:buSzPct val="100000"/>
              <a:buChar char="•"/>
              <a:defRPr b="1" sz="3000">
                <a:solidFill>
                  <a:schemeClr val="accent4"/>
                </a:solidFill>
              </a:defRPr>
            </a:pPr>
            <a:r>
              <a:t>Interrogating the email server/provider</a:t>
            </a:r>
          </a:p>
          <a:p>
            <a:pPr lvl="2" marL="1082842" indent="-320842">
              <a:lnSpc>
                <a:spcPct val="150000"/>
              </a:lnSpc>
              <a:buSzPct val="100000"/>
              <a:buChar char="•"/>
              <a:defRPr sz="3200"/>
            </a:pPr>
            <a:r>
              <a:t>Setting up the phishing infrastructure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b="1" sz="3000">
                <a:solidFill>
                  <a:schemeClr val="accent4"/>
                </a:solidFill>
              </a:defRPr>
            </a:pPr>
            <a:r>
              <a:t>Malware host / landing page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b="1" sz="3000">
                <a:solidFill>
                  <a:schemeClr val="accent4"/>
                </a:solidFill>
              </a:defRPr>
            </a:pPr>
            <a:r>
              <a:t>Staging and C2 servers</a:t>
            </a:r>
          </a:p>
          <a:p>
            <a:pPr lvl="4" marL="1844842" indent="-320842">
              <a:lnSpc>
                <a:spcPct val="200000"/>
              </a:lnSpc>
              <a:buSzPct val="100000"/>
              <a:buChar char="•"/>
              <a:defRPr b="1" sz="3000">
                <a:solidFill>
                  <a:schemeClr val="accent4"/>
                </a:solidFill>
              </a:defRPr>
            </a:pPr>
            <a:r>
              <a:t>Domain names, SSL certs</a:t>
            </a:r>
          </a:p>
          <a:p>
            <a:pPr lvl="2" marL="1082842" indent="-320842">
              <a:lnSpc>
                <a:spcPct val="150000"/>
              </a:lnSpc>
              <a:buSzPct val="100000"/>
              <a:buChar char="•"/>
              <a:defRPr sz="3200"/>
            </a:pPr>
            <a:r>
              <a:t>Setting up the distribution method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sz="3000"/>
            </a:pPr>
            <a:r>
              <a:t>Bulk email services (Mailchimp etc.)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sz="3000"/>
            </a:pPr>
            <a:r>
              <a:t>Self-hosted email server</a:t>
            </a:r>
          </a:p>
          <a:p>
            <a:pPr lvl="4" marL="1844842" indent="-320842">
              <a:lnSpc>
                <a:spcPct val="150000"/>
              </a:lnSpc>
              <a:buSzPct val="100000"/>
              <a:buChar char="•"/>
              <a:defRPr sz="3000"/>
            </a:pPr>
            <a:r>
              <a:t>Known email providers (Gmail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1" name="Profiling the Spear-phishing Attack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Profiling the Spear-phishing Attacks</a:t>
            </a:r>
          </a:p>
        </p:txBody>
      </p:sp>
      <p:sp>
        <p:nvSpPr>
          <p:cNvPr id="652" name="Defender's perspective…"/>
          <p:cNvSpPr txBox="1"/>
          <p:nvPr/>
        </p:nvSpPr>
        <p:spPr>
          <a:xfrm>
            <a:off x="2870200" y="3267709"/>
            <a:ext cx="18643601" cy="6056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/>
            </a:pPr>
            <a:r>
              <a:rPr b="1"/>
              <a:t>Defender's perspective</a:t>
            </a:r>
            <a:endParaRPr b="1"/>
          </a:p>
          <a:p>
            <a:pPr lvl="1">
              <a:lnSpc>
                <a:spcPct val="150000"/>
              </a:lnSpc>
              <a:defRPr sz="3200"/>
            </a:pPr>
            <a:r>
              <a:t>Look for patterns in the phishing instances you received. It doesn’t have to be a single pattern across all instances, you will probably have multiple clusters.</a:t>
            </a:r>
            <a:endParaRPr b="1"/>
          </a:p>
          <a:p>
            <a:pPr lvl="2" marL="1102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rPr b="1"/>
              <a:t>  </a:t>
            </a:r>
            <a:r>
              <a:rPr>
                <a:solidFill>
                  <a:schemeClr val="accent4"/>
                </a:solidFill>
              </a:rPr>
              <a:t>What is the mean time between two spear-phishing attacks?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What is the distribution of these attacks throughout the year?</a:t>
            </a:r>
            <a:endParaRPr>
              <a:solidFill>
                <a:schemeClr val="accent4"/>
              </a:solidFill>
            </a:endParaRPr>
          </a:p>
          <a:p>
            <a:pPr lvl="2" marL="1102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How many employees are targeted in each cluster?</a:t>
            </a:r>
            <a:endParaRPr>
              <a:solidFill>
                <a:schemeClr val="accent4"/>
              </a:solidFill>
            </a:endParaRPr>
          </a:p>
          <a:p>
            <a:pPr lvl="2" marL="1102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rPr b="1"/>
              <a:t>  </a:t>
            </a:r>
            <a:r>
              <a:rPr>
                <a:solidFill>
                  <a:schemeClr val="accent4"/>
                </a:solidFill>
              </a:rPr>
              <a:t>Which malware families do I receive through these phishings?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What do landing pages look like? Is it possible to fingerprint them?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7" name="Example: Leery Turtle Campaign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Example: Leery Turtle Campaigns</a:t>
            </a:r>
          </a:p>
        </p:txBody>
      </p:sp>
      <p:sp>
        <p:nvSpPr>
          <p:cNvPr id="658" name="Spear-phishing campaigns targeting crypto-exchange businesses worldwide that are later attributed to North Korea.…"/>
          <p:cNvSpPr txBox="1"/>
          <p:nvPr/>
        </p:nvSpPr>
        <p:spPr>
          <a:xfrm>
            <a:off x="2870200" y="3267709"/>
            <a:ext cx="18643601" cy="66662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b="1" sz="3400"/>
            </a:pPr>
            <a:r>
              <a:t>Spear-phishing campaigns targeting crypto-exchange businesses worldwide that are later attributed to North Korea.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200"/>
            </a:pPr>
            <a:r>
              <a:t>Domain names used in Leery Turtle campaigns contain at least two of the following words: google, drive, cloud, share, upload.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200"/>
            </a:pPr>
            <a:r>
              <a:t>Leery Turtle staging servers had ports 80 and 8080 open at the same time because they were compromised web apps.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200"/>
            </a:pPr>
            <a:r>
              <a:t>There were approx 3 months between two campaigns </a:t>
            </a:r>
          </a:p>
          <a:p>
            <a:pPr lvl="1">
              <a:lnSpc>
                <a:spcPct val="150000"/>
              </a:lnSpc>
              <a:defRPr sz="3400"/>
            </a:pPr>
          </a:p>
          <a:p>
            <a:pPr lvl="1">
              <a:lnSpc>
                <a:spcPct val="150000"/>
              </a:lnSpc>
              <a:defRPr b="1" i="1" sz="3400"/>
            </a:pPr>
            <a:r>
              <a:t>These patterns have remained consistent for at least two years!</a:t>
            </a:r>
          </a:p>
        </p:txBody>
      </p:sp>
      <p:sp>
        <p:nvSpPr>
          <p:cNvPr id="659" name="Reference: https://github.com/robindimyan/Publications/blob/master/LeeryTurtle%20Quick%20Analysis.pdf"/>
          <p:cNvSpPr txBox="1"/>
          <p:nvPr/>
        </p:nvSpPr>
        <p:spPr>
          <a:xfrm>
            <a:off x="4899560" y="12522200"/>
            <a:ext cx="14584880" cy="5285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457200">
              <a:defRPr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595959"/>
                </a:solidFill>
              </a:rPr>
              <a:t>Reference: </a:t>
            </a:r>
            <a:r>
              <a:rPr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2" invalidUrl="" action="" tgtFrame="" tooltip="" history="1" highlightClick="0" endSnd="0"/>
              </a:rPr>
              <a:t>https://github.com/robindimyan/Publications/blob/master/LeeryTurtle%20Quick%20Analysis.pdf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roup"/>
          <p:cNvGrpSpPr/>
          <p:nvPr/>
        </p:nvGrpSpPr>
        <p:grpSpPr>
          <a:xfrm>
            <a:off x="2909464" y="7205288"/>
            <a:ext cx="19197216" cy="2024637"/>
            <a:chOff x="0" y="0"/>
            <a:chExt cx="19197215" cy="2024635"/>
          </a:xfrm>
        </p:grpSpPr>
        <p:sp>
          <p:nvSpPr>
            <p:cNvPr id="661" name="Rounded Rectangle"/>
            <p:cNvSpPr/>
            <p:nvPr/>
          </p:nvSpPr>
          <p:spPr>
            <a:xfrm>
              <a:off x="13507172" y="787690"/>
              <a:ext cx="4979088" cy="46882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2" name="Rounded Rectangle"/>
            <p:cNvSpPr/>
            <p:nvPr/>
          </p:nvSpPr>
          <p:spPr>
            <a:xfrm>
              <a:off x="9471339" y="787690"/>
              <a:ext cx="4686881" cy="4688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Rounded Rectangle"/>
            <p:cNvSpPr/>
            <p:nvPr/>
          </p:nvSpPr>
          <p:spPr>
            <a:xfrm>
              <a:off x="247154" y="787688"/>
              <a:ext cx="3315012" cy="4688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Circle"/>
            <p:cNvSpPr/>
            <p:nvPr/>
          </p:nvSpPr>
          <p:spPr>
            <a:xfrm>
              <a:off x="2902181" y="548259"/>
              <a:ext cx="947681" cy="94768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5" name="Circle"/>
            <p:cNvSpPr/>
            <p:nvPr/>
          </p:nvSpPr>
          <p:spPr>
            <a:xfrm>
              <a:off x="0" y="548255"/>
              <a:ext cx="947681" cy="9476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6" name="Circle"/>
            <p:cNvSpPr/>
            <p:nvPr/>
          </p:nvSpPr>
          <p:spPr>
            <a:xfrm>
              <a:off x="13282141" y="548257"/>
              <a:ext cx="947681" cy="94768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7" name="Circle"/>
            <p:cNvSpPr/>
            <p:nvPr/>
          </p:nvSpPr>
          <p:spPr>
            <a:xfrm>
              <a:off x="16313988" y="548255"/>
              <a:ext cx="947681" cy="94768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Rounded Rectangle"/>
            <p:cNvSpPr/>
            <p:nvPr/>
          </p:nvSpPr>
          <p:spPr>
            <a:xfrm>
              <a:off x="3010540" y="787690"/>
              <a:ext cx="3592161" cy="4688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Circle"/>
            <p:cNvSpPr/>
            <p:nvPr/>
          </p:nvSpPr>
          <p:spPr>
            <a:xfrm>
              <a:off x="3295621" y="941699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Circle"/>
            <p:cNvSpPr/>
            <p:nvPr/>
          </p:nvSpPr>
          <p:spPr>
            <a:xfrm>
              <a:off x="393440" y="941695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Rounded Rectangle"/>
            <p:cNvSpPr/>
            <p:nvPr/>
          </p:nvSpPr>
          <p:spPr>
            <a:xfrm>
              <a:off x="6336860" y="787690"/>
              <a:ext cx="4010696" cy="4688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Circle"/>
            <p:cNvSpPr/>
            <p:nvPr/>
          </p:nvSpPr>
          <p:spPr>
            <a:xfrm>
              <a:off x="13675580" y="941697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Rounded Rectangle"/>
            <p:cNvSpPr/>
            <p:nvPr/>
          </p:nvSpPr>
          <p:spPr>
            <a:xfrm>
              <a:off x="16549104" y="787688"/>
              <a:ext cx="2544801" cy="4688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Rounded Rectangle"/>
            <p:cNvSpPr/>
            <p:nvPr/>
          </p:nvSpPr>
          <p:spPr>
            <a:xfrm rot="18900000">
              <a:off x="17835663" y="1129156"/>
              <a:ext cx="1400968" cy="4688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Rounded Rectangle"/>
            <p:cNvSpPr/>
            <p:nvPr/>
          </p:nvSpPr>
          <p:spPr>
            <a:xfrm rot="2700000">
              <a:off x="17835660" y="426659"/>
              <a:ext cx="1400968" cy="4688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6" name="Circle"/>
            <p:cNvSpPr/>
            <p:nvPr/>
          </p:nvSpPr>
          <p:spPr>
            <a:xfrm>
              <a:off x="16707428" y="941695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7" name="Circle"/>
            <p:cNvSpPr/>
            <p:nvPr/>
          </p:nvSpPr>
          <p:spPr>
            <a:xfrm>
              <a:off x="6336860" y="548259"/>
              <a:ext cx="947681" cy="94768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8" name="Circle"/>
            <p:cNvSpPr/>
            <p:nvPr/>
          </p:nvSpPr>
          <p:spPr>
            <a:xfrm>
              <a:off x="6730300" y="941699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9" name="Circle"/>
            <p:cNvSpPr/>
            <p:nvPr/>
          </p:nvSpPr>
          <p:spPr>
            <a:xfrm>
              <a:off x="10078737" y="548259"/>
              <a:ext cx="947681" cy="94768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0" name="Circle"/>
            <p:cNvSpPr/>
            <p:nvPr/>
          </p:nvSpPr>
          <p:spPr>
            <a:xfrm>
              <a:off x="10472177" y="941699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3" name="Shape"/>
          <p:cNvSpPr/>
          <p:nvPr/>
        </p:nvSpPr>
        <p:spPr>
          <a:xfrm>
            <a:off x="6008154" y="8566343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4" name="Shape"/>
          <p:cNvSpPr/>
          <p:nvPr/>
        </p:nvSpPr>
        <p:spPr>
          <a:xfrm>
            <a:off x="13183452" y="8566343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5" name="Shape"/>
          <p:cNvSpPr/>
          <p:nvPr/>
        </p:nvSpPr>
        <p:spPr>
          <a:xfrm>
            <a:off x="19437990" y="8566343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6" name="Shape"/>
          <p:cNvSpPr/>
          <p:nvPr/>
        </p:nvSpPr>
        <p:spPr>
          <a:xfrm flipH="1" rot="10800000">
            <a:off x="3106184" y="7093756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7" name="Shape"/>
          <p:cNvSpPr/>
          <p:nvPr/>
        </p:nvSpPr>
        <p:spPr>
          <a:xfrm flipH="1" rot="10800000">
            <a:off x="9442845" y="7119449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8" name="Shape"/>
          <p:cNvSpPr/>
          <p:nvPr/>
        </p:nvSpPr>
        <p:spPr>
          <a:xfrm flipH="1" rot="10800000">
            <a:off x="16389106" y="7119449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9" name="I&amp;W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I&amp;W Analysis</a:t>
            </a:r>
          </a:p>
        </p:txBody>
      </p:sp>
      <p:sp>
        <p:nvSpPr>
          <p:cNvPr id="690" name="Mail / Identity servers"/>
          <p:cNvSpPr txBox="1"/>
          <p:nvPr/>
        </p:nvSpPr>
        <p:spPr>
          <a:xfrm>
            <a:off x="1632337" y="4435724"/>
            <a:ext cx="5161059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Mail / Identity servers</a:t>
            </a:r>
          </a:p>
        </p:txBody>
      </p:sp>
      <p:sp>
        <p:nvSpPr>
          <p:cNvPr id="691" name="Monitor for interrogation of your identity/email services."/>
          <p:cNvSpPr txBox="1"/>
          <p:nvPr/>
        </p:nvSpPr>
        <p:spPr>
          <a:xfrm>
            <a:off x="1632337" y="5094003"/>
            <a:ext cx="5161059" cy="1350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Monitor for interrogation of your identity/email services.</a:t>
            </a:r>
          </a:p>
        </p:txBody>
      </p:sp>
      <p:sp>
        <p:nvSpPr>
          <p:cNvPr id="692" name="Infrastructure pivoting"/>
          <p:cNvSpPr txBox="1"/>
          <p:nvPr/>
        </p:nvSpPr>
        <p:spPr>
          <a:xfrm>
            <a:off x="8240017" y="4469569"/>
            <a:ext cx="5161060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Infrastructure pivoting</a:t>
            </a:r>
          </a:p>
        </p:txBody>
      </p:sp>
      <p:sp>
        <p:nvSpPr>
          <p:cNvPr id="693" name="New domains fitting the pattern…"/>
          <p:cNvSpPr txBox="1"/>
          <p:nvPr/>
        </p:nvSpPr>
        <p:spPr>
          <a:xfrm>
            <a:off x="8240017" y="5127849"/>
            <a:ext cx="5161060" cy="1350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/>
          <a:p>
            <a: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  <a:r>
              <a:t>New domains fitting the pattern</a:t>
            </a:r>
          </a:p>
          <a:p>
            <a: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  <a:r>
              <a:t>New servers with similar config </a:t>
            </a:r>
          </a:p>
        </p:txBody>
      </p:sp>
      <p:sp>
        <p:nvSpPr>
          <p:cNvPr id="694" name="Vendor reports / OSINT"/>
          <p:cNvSpPr txBox="1"/>
          <p:nvPr/>
        </p:nvSpPr>
        <p:spPr>
          <a:xfrm>
            <a:off x="14847696" y="4469569"/>
            <a:ext cx="5161060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Vendor reports / OSINT</a:t>
            </a:r>
          </a:p>
        </p:txBody>
      </p:sp>
      <p:sp>
        <p:nvSpPr>
          <p:cNvPr id="695" name="Recent reports of the same campaign that are of interest"/>
          <p:cNvSpPr txBox="1"/>
          <p:nvPr/>
        </p:nvSpPr>
        <p:spPr>
          <a:xfrm>
            <a:off x="14847696" y="5127849"/>
            <a:ext cx="5161060" cy="1350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Recent reports of the same campaign that are of interest</a:t>
            </a:r>
          </a:p>
        </p:txBody>
      </p:sp>
      <p:sp>
        <p:nvSpPr>
          <p:cNvPr id="696" name="New infrastructure"/>
          <p:cNvSpPr txBox="1"/>
          <p:nvPr/>
        </p:nvSpPr>
        <p:spPr>
          <a:xfrm>
            <a:off x="4517545" y="10000186"/>
            <a:ext cx="5161060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New infrastructure</a:t>
            </a:r>
          </a:p>
        </p:txBody>
      </p:sp>
      <p:sp>
        <p:nvSpPr>
          <p:cNvPr id="697" name="Scan the internet to spot new infrastructure based on the profiles"/>
          <p:cNvSpPr txBox="1"/>
          <p:nvPr/>
        </p:nvSpPr>
        <p:spPr>
          <a:xfrm>
            <a:off x="4517545" y="10675400"/>
            <a:ext cx="5161060" cy="1858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Scan the internet to spot new infrastructure based on the profiles</a:t>
            </a:r>
          </a:p>
        </p:txBody>
      </p:sp>
      <p:sp>
        <p:nvSpPr>
          <p:cNvPr id="698" name="Campaign start"/>
          <p:cNvSpPr txBox="1"/>
          <p:nvPr/>
        </p:nvSpPr>
        <p:spPr>
          <a:xfrm>
            <a:off x="17884885" y="9960026"/>
            <a:ext cx="3660450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ctr">
              <a:lnSpc>
                <a:spcPts val="4000"/>
              </a:lnSpc>
              <a:defRPr b="1" spc="100" sz="2400"/>
            </a:lvl1pPr>
          </a:lstStyle>
          <a:p>
            <a:pPr/>
            <a:r>
              <a:t>Campaign start</a:t>
            </a:r>
          </a:p>
        </p:txBody>
      </p:sp>
      <p:sp>
        <p:nvSpPr>
          <p:cNvPr id="699" name="New malware samples"/>
          <p:cNvSpPr txBox="1"/>
          <p:nvPr/>
        </p:nvSpPr>
        <p:spPr>
          <a:xfrm>
            <a:off x="11286442" y="9960026"/>
            <a:ext cx="5161060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New malware samples</a:t>
            </a:r>
          </a:p>
        </p:txBody>
      </p:sp>
      <p:sp>
        <p:nvSpPr>
          <p:cNvPr id="700" name="Monitor malware families that are of interest using open sources"/>
          <p:cNvSpPr txBox="1"/>
          <p:nvPr/>
        </p:nvSpPr>
        <p:spPr>
          <a:xfrm>
            <a:off x="11286442" y="10675400"/>
            <a:ext cx="5161060" cy="1858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Monitor malware families that are of interest using open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ntr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Class="entr" nodeType="afterEffect" presetSubtype="1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1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4" grpId="16"/>
      <p:bldP build="whole" bldLvl="1" animBg="1" rev="0" advAuto="0" spid="698" grpId="18"/>
      <p:bldP build="whole" bldLvl="1" animBg="1" rev="0" advAuto="0" spid="685" grpId="17"/>
      <p:bldP build="whole" bldLvl="1" animBg="1" rev="0" advAuto="0" spid="684" grpId="11"/>
      <p:bldP build="whole" bldLvl="1" animBg="1" rev="0" advAuto="0" spid="681" grpId="1"/>
      <p:bldP build="whole" bldLvl="1" animBg="1" rev="0" advAuto="0" spid="686" grpId="2"/>
      <p:bldP build="whole" bldLvl="1" animBg="1" rev="0" advAuto="0" spid="697" grpId="7"/>
      <p:bldP build="whole" bldLvl="1" animBg="1" rev="0" advAuto="0" spid="692" grpId="10"/>
      <p:bldP build="whole" bldLvl="1" animBg="1" rev="0" advAuto="0" spid="700" grpId="13"/>
      <p:bldP build="whole" bldLvl="1" animBg="1" rev="0" advAuto="0" spid="695" grpId="15"/>
      <p:bldP build="whole" bldLvl="1" animBg="1" rev="0" advAuto="0" spid="690" grpId="3"/>
      <p:bldP build="whole" bldLvl="1" animBg="1" rev="0" advAuto="0" spid="699" grpId="12"/>
      <p:bldP build="whole" bldLvl="1" animBg="1" rev="0" advAuto="0" spid="693" grpId="9"/>
      <p:bldP build="whole" bldLvl="1" animBg="1" rev="0" advAuto="0" spid="696" grpId="6"/>
      <p:bldP build="whole" bldLvl="1" animBg="1" rev="0" advAuto="0" spid="683" grpId="5"/>
      <p:bldP build="whole" bldLvl="1" animBg="1" rev="0" advAuto="0" spid="687" grpId="8"/>
      <p:bldP build="whole" bldLvl="1" animBg="1" rev="0" advAuto="0" spid="691" grpId="4"/>
      <p:bldP build="whole" bldLvl="1" animBg="1" rev="0" advAuto="0" spid="688" grpId="1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3" name="Building the Early Warning System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Building the Early Warning System</a:t>
            </a:r>
          </a:p>
        </p:txBody>
      </p:sp>
      <p:sp>
        <p:nvSpPr>
          <p:cNvPr id="704" name="Data analysis!…"/>
          <p:cNvSpPr txBox="1"/>
          <p:nvPr/>
        </p:nvSpPr>
        <p:spPr>
          <a:xfrm>
            <a:off x="2870200" y="3267709"/>
            <a:ext cx="18643601" cy="6564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defRPr sz="3800"/>
            </a:pPr>
            <a:r>
              <a:rPr b="1" i="1"/>
              <a:t>Data analysis!</a:t>
            </a:r>
            <a:endParaRPr b="1" i="1"/>
          </a:p>
          <a:p>
            <a:pPr lvl="1">
              <a:lnSpc>
                <a:spcPct val="150000"/>
              </a:lnSpc>
              <a:defRPr sz="3400"/>
            </a:pPr>
            <a:endParaRPr b="1" i="1"/>
          </a:p>
          <a:p>
            <a:pPr lvl="2" marL="1102894" indent="-340894">
              <a:lnSpc>
                <a:spcPct val="200000"/>
              </a:lnSpc>
              <a:buSzPct val="100000"/>
              <a:buChar char="•"/>
              <a:defRPr sz="3200"/>
            </a:pPr>
            <a:r>
              <a:t>Extract a history of these signals retrospectively (if possible)</a:t>
            </a:r>
          </a:p>
          <a:p>
            <a:pPr lvl="2" marL="1102894" indent="-340894">
              <a:lnSpc>
                <a:spcPct val="200000"/>
              </a:lnSpc>
              <a:buSzPct val="100000"/>
              <a:buChar char="•"/>
              <a:defRPr sz="3200"/>
            </a:pPr>
            <a:r>
              <a:t>Compare with the history of spear-phishing attacks you have received</a:t>
            </a:r>
          </a:p>
          <a:p>
            <a:pPr lvl="2" marL="1102894" indent="-340894">
              <a:lnSpc>
                <a:spcPct val="200000"/>
              </a:lnSpc>
              <a:buSzPct val="100000"/>
              <a:buChar char="•"/>
              <a:defRPr sz="3200"/>
            </a:pPr>
            <a:r>
              <a:t>Try different weights and combinations to see which model makes the best prediction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200"/>
            </a:pPr>
            <a:r>
              <a:t>You can use mean-time between two attacks as the signal lifetime</a:t>
            </a:r>
          </a:p>
          <a:p>
            <a:pPr lvl="4" marL="1864894" indent="-340894">
              <a:lnSpc>
                <a:spcPct val="200000"/>
              </a:lnSpc>
              <a:buSzPct val="100000"/>
              <a:buChar char="•"/>
              <a:defRPr sz="3000"/>
            </a:pPr>
            <a:r>
              <a:t>You can also use mean-time between attacks to schedule threat hunts!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200"/>
            </a:pPr>
            <a:r>
              <a:t>Sometimes the model is not good enough, so you may have to start over</a:t>
            </a:r>
          </a:p>
        </p:txBody>
      </p:sp>
      <p:sp>
        <p:nvSpPr>
          <p:cNvPr id="705" name="Reference: https://robindimyan.medium.com/early-warning-intelligence-how-to-predict-cyber-attacks-1299af2dada3"/>
          <p:cNvSpPr txBox="1"/>
          <p:nvPr/>
        </p:nvSpPr>
        <p:spPr>
          <a:xfrm>
            <a:off x="4335055" y="12522200"/>
            <a:ext cx="15713890" cy="5285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457200">
              <a:defRPr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595959"/>
                </a:solidFill>
              </a:rPr>
              <a:t>Reference: </a:t>
            </a:r>
            <a:r>
              <a:rPr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2" invalidUrl="" action="" tgtFrame="" tooltip="" history="1" highlightClick="0" endSnd="0"/>
              </a:rPr>
              <a:t>https://robindimyan.medium.com/early-warning-intelligence-how-to-predict-cyber-attacks-1299af2dada3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8" name="Correlation-guided Research"/>
          <p:cNvSpPr txBox="1"/>
          <p:nvPr/>
        </p:nvSpPr>
        <p:spPr>
          <a:xfrm>
            <a:off x="3378772" y="4428393"/>
            <a:ext cx="17626455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 sz="10000">
                <a:solidFill>
                  <a:srgbClr val="FFFFFF"/>
                </a:solidFill>
              </a:defRPr>
            </a:lvl1pPr>
          </a:lstStyle>
          <a:p>
            <a:pPr/>
            <a:r>
              <a:t>Correlation-guided Research</a:t>
            </a:r>
          </a:p>
        </p:txBody>
      </p:sp>
      <p:sp>
        <p:nvSpPr>
          <p:cNvPr id="709" name="Case study: Infostealers and credential stuffing"/>
          <p:cNvSpPr txBox="1"/>
          <p:nvPr/>
        </p:nvSpPr>
        <p:spPr>
          <a:xfrm>
            <a:off x="4443892" y="7099756"/>
            <a:ext cx="15496216" cy="1071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Case study: Infostealers and credential stuffing</a:t>
            </a:r>
          </a:p>
        </p:txBody>
      </p:sp>
      <p:sp>
        <p:nvSpPr>
          <p:cNvPr id="710" name="Rectangle"/>
          <p:cNvSpPr/>
          <p:nvPr/>
        </p:nvSpPr>
        <p:spPr>
          <a:xfrm>
            <a:off x="10845800" y="2288032"/>
            <a:ext cx="2245381" cy="1270001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11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4" name="Collecting Da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>
                <a:solidFill>
                  <a:srgbClr val="535353"/>
                </a:solidFill>
              </a:defRPr>
            </a:lvl1pPr>
          </a:lstStyle>
          <a:p>
            <a:pPr/>
            <a:r>
              <a:t>Collecting Data</a:t>
            </a:r>
          </a:p>
        </p:txBody>
      </p:sp>
      <p:sp>
        <p:nvSpPr>
          <p:cNvPr id="715" name="SIEM events"/>
          <p:cNvSpPr txBox="1"/>
          <p:nvPr/>
        </p:nvSpPr>
        <p:spPr>
          <a:xfrm>
            <a:off x="16585744" y="5032085"/>
            <a:ext cx="5161059" cy="759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defRPr b="1" sz="2600"/>
            </a:lvl1pPr>
          </a:lstStyle>
          <a:p>
            <a:pPr/>
            <a:r>
              <a:t>SIEM events</a:t>
            </a:r>
          </a:p>
        </p:txBody>
      </p:sp>
      <p:sp>
        <p:nvSpPr>
          <p:cNvPr id="716" name="Web Application Firewall"/>
          <p:cNvSpPr txBox="1"/>
          <p:nvPr/>
        </p:nvSpPr>
        <p:spPr>
          <a:xfrm>
            <a:off x="17771078" y="7803803"/>
            <a:ext cx="5161059" cy="759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defRPr b="1" sz="2600"/>
            </a:lvl1pPr>
          </a:lstStyle>
          <a:p>
            <a:pPr/>
            <a:r>
              <a:t>Web Application Firewall</a:t>
            </a:r>
          </a:p>
        </p:txBody>
      </p:sp>
      <p:sp>
        <p:nvSpPr>
          <p:cNvPr id="717" name="Internal reports"/>
          <p:cNvSpPr txBox="1"/>
          <p:nvPr/>
        </p:nvSpPr>
        <p:spPr>
          <a:xfrm>
            <a:off x="16585744" y="10575520"/>
            <a:ext cx="5161059" cy="759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defRPr b="1" sz="2600"/>
            </a:lvl1pPr>
          </a:lstStyle>
          <a:p>
            <a:pPr/>
            <a:r>
              <a:t>Internal reports</a:t>
            </a:r>
          </a:p>
        </p:txBody>
      </p:sp>
      <p:sp>
        <p:nvSpPr>
          <p:cNvPr id="718" name="Intelligence platforms"/>
          <p:cNvSpPr txBox="1"/>
          <p:nvPr/>
        </p:nvSpPr>
        <p:spPr>
          <a:xfrm>
            <a:off x="2387599" y="5032085"/>
            <a:ext cx="5161060" cy="759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defRPr b="1" sz="2600"/>
            </a:lvl1pPr>
          </a:lstStyle>
          <a:p>
            <a:pPr/>
            <a:r>
              <a:t>Intelligence platforms</a:t>
            </a:r>
          </a:p>
        </p:txBody>
      </p:sp>
      <p:sp>
        <p:nvSpPr>
          <p:cNvPr id="719" name="Open source intelligence"/>
          <p:cNvSpPr txBox="1"/>
          <p:nvPr/>
        </p:nvSpPr>
        <p:spPr>
          <a:xfrm>
            <a:off x="1464563" y="7803803"/>
            <a:ext cx="5161060" cy="759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defRPr b="1" sz="2600"/>
            </a:lvl1pPr>
          </a:lstStyle>
          <a:p>
            <a:pPr/>
            <a:r>
              <a:t>Open source intelligence</a:t>
            </a:r>
          </a:p>
        </p:txBody>
      </p:sp>
      <p:sp>
        <p:nvSpPr>
          <p:cNvPr id="720" name="Azure logs"/>
          <p:cNvSpPr txBox="1"/>
          <p:nvPr/>
        </p:nvSpPr>
        <p:spPr>
          <a:xfrm>
            <a:off x="2387599" y="10575520"/>
            <a:ext cx="5161060" cy="759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defRPr b="1" sz="2600"/>
            </a:lvl1pPr>
          </a:lstStyle>
          <a:p>
            <a:pPr/>
            <a:r>
              <a:t>Azure logs</a:t>
            </a:r>
          </a:p>
        </p:txBody>
      </p:sp>
      <p:sp>
        <p:nvSpPr>
          <p:cNvPr id="721" name="Shape"/>
          <p:cNvSpPr/>
          <p:nvPr/>
        </p:nvSpPr>
        <p:spPr>
          <a:xfrm>
            <a:off x="10702664" y="6895196"/>
            <a:ext cx="2978672" cy="2576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8" y="0"/>
                </a:lnTo>
                <a:lnTo>
                  <a:pt x="16262" y="0"/>
                </a:lnTo>
                <a:lnTo>
                  <a:pt x="21600" y="10800"/>
                </a:lnTo>
                <a:lnTo>
                  <a:pt x="16262" y="21600"/>
                </a:lnTo>
                <a:lnTo>
                  <a:pt x="5338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22" name="Reported phishing emails"/>
          <p:cNvSpPr txBox="1"/>
          <p:nvPr/>
        </p:nvSpPr>
        <p:spPr>
          <a:xfrm>
            <a:off x="10971593" y="7778589"/>
            <a:ext cx="2439963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Reported phishing emails</a:t>
            </a:r>
          </a:p>
        </p:txBody>
      </p:sp>
      <p:sp>
        <p:nvSpPr>
          <p:cNvPr id="723" name="Shape"/>
          <p:cNvSpPr/>
          <p:nvPr/>
        </p:nvSpPr>
        <p:spPr>
          <a:xfrm>
            <a:off x="10702991" y="3733322"/>
            <a:ext cx="2990753" cy="25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9" y="0"/>
                </a:lnTo>
                <a:lnTo>
                  <a:pt x="16261" y="0"/>
                </a:lnTo>
                <a:lnTo>
                  <a:pt x="21600" y="10800"/>
                </a:lnTo>
                <a:lnTo>
                  <a:pt x="16261" y="21600"/>
                </a:lnTo>
                <a:lnTo>
                  <a:pt x="5339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24" name="Darkweb mentions"/>
          <p:cNvSpPr txBox="1"/>
          <p:nvPr/>
        </p:nvSpPr>
        <p:spPr>
          <a:xfrm>
            <a:off x="11198624" y="4622503"/>
            <a:ext cx="1999489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Darkweb mentions</a:t>
            </a:r>
          </a:p>
        </p:txBody>
      </p:sp>
      <p:sp>
        <p:nvSpPr>
          <p:cNvPr id="725" name="Shape"/>
          <p:cNvSpPr/>
          <p:nvPr/>
        </p:nvSpPr>
        <p:spPr>
          <a:xfrm>
            <a:off x="13445858" y="5324716"/>
            <a:ext cx="2990753" cy="25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9" y="0"/>
                </a:lnTo>
                <a:lnTo>
                  <a:pt x="16261" y="0"/>
                </a:lnTo>
                <a:lnTo>
                  <a:pt x="21600" y="10800"/>
                </a:lnTo>
                <a:lnTo>
                  <a:pt x="16261" y="21600"/>
                </a:lnTo>
                <a:lnTo>
                  <a:pt x="5339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26" name="Coupon code sales"/>
          <p:cNvSpPr txBox="1"/>
          <p:nvPr/>
        </p:nvSpPr>
        <p:spPr>
          <a:xfrm>
            <a:off x="13941490" y="6213897"/>
            <a:ext cx="1999489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Coupon code sales</a:t>
            </a:r>
          </a:p>
        </p:txBody>
      </p:sp>
      <p:sp>
        <p:nvSpPr>
          <p:cNvPr id="727" name="Shape"/>
          <p:cNvSpPr/>
          <p:nvPr/>
        </p:nvSpPr>
        <p:spPr>
          <a:xfrm>
            <a:off x="13445858" y="8453214"/>
            <a:ext cx="2990753" cy="25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9" y="0"/>
                </a:lnTo>
                <a:lnTo>
                  <a:pt x="16261" y="0"/>
                </a:lnTo>
                <a:lnTo>
                  <a:pt x="21600" y="10800"/>
                </a:lnTo>
                <a:lnTo>
                  <a:pt x="16261" y="21600"/>
                </a:lnTo>
                <a:lnTo>
                  <a:pt x="5339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28" name="Web exploit attempts"/>
          <p:cNvSpPr txBox="1"/>
          <p:nvPr/>
        </p:nvSpPr>
        <p:spPr>
          <a:xfrm>
            <a:off x="13941490" y="9342395"/>
            <a:ext cx="1999489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Web exploit attempts</a:t>
            </a:r>
          </a:p>
        </p:txBody>
      </p:sp>
      <p:sp>
        <p:nvSpPr>
          <p:cNvPr id="729" name="Shape"/>
          <p:cNvSpPr/>
          <p:nvPr/>
        </p:nvSpPr>
        <p:spPr>
          <a:xfrm>
            <a:off x="10702991" y="10046388"/>
            <a:ext cx="2990753" cy="25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9" y="0"/>
                </a:lnTo>
                <a:lnTo>
                  <a:pt x="16261" y="0"/>
                </a:lnTo>
                <a:lnTo>
                  <a:pt x="21600" y="10800"/>
                </a:lnTo>
                <a:lnTo>
                  <a:pt x="16261" y="21600"/>
                </a:lnTo>
                <a:lnTo>
                  <a:pt x="5339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30" name="Azure risky sign-ins"/>
          <p:cNvSpPr txBox="1"/>
          <p:nvPr/>
        </p:nvSpPr>
        <p:spPr>
          <a:xfrm>
            <a:off x="11198624" y="10935569"/>
            <a:ext cx="1999489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Azure risky sign-ins</a:t>
            </a:r>
          </a:p>
        </p:txBody>
      </p:sp>
      <p:sp>
        <p:nvSpPr>
          <p:cNvPr id="731" name="Shape"/>
          <p:cNvSpPr/>
          <p:nvPr/>
        </p:nvSpPr>
        <p:spPr>
          <a:xfrm>
            <a:off x="7947390" y="8454993"/>
            <a:ext cx="2990753" cy="25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9" y="0"/>
                </a:lnTo>
                <a:lnTo>
                  <a:pt x="16261" y="0"/>
                </a:lnTo>
                <a:lnTo>
                  <a:pt x="21600" y="10800"/>
                </a:lnTo>
                <a:lnTo>
                  <a:pt x="16261" y="21600"/>
                </a:lnTo>
                <a:lnTo>
                  <a:pt x="5339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32" name="DDoS attacks"/>
          <p:cNvSpPr txBox="1"/>
          <p:nvPr/>
        </p:nvSpPr>
        <p:spPr>
          <a:xfrm>
            <a:off x="8443021" y="9344175"/>
            <a:ext cx="1999489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DDoS attacks</a:t>
            </a:r>
          </a:p>
        </p:txBody>
      </p:sp>
      <p:sp>
        <p:nvSpPr>
          <p:cNvPr id="733" name="Shape"/>
          <p:cNvSpPr/>
          <p:nvPr/>
        </p:nvSpPr>
        <p:spPr>
          <a:xfrm>
            <a:off x="7947390" y="5321155"/>
            <a:ext cx="2990753" cy="25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339" y="0"/>
                </a:lnTo>
                <a:lnTo>
                  <a:pt x="16261" y="0"/>
                </a:lnTo>
                <a:lnTo>
                  <a:pt x="21600" y="10800"/>
                </a:lnTo>
                <a:lnTo>
                  <a:pt x="16261" y="21600"/>
                </a:lnTo>
                <a:lnTo>
                  <a:pt x="5339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34" name="Infostealer leaked creds"/>
          <p:cNvSpPr txBox="1"/>
          <p:nvPr/>
        </p:nvSpPr>
        <p:spPr>
          <a:xfrm>
            <a:off x="8443021" y="6210336"/>
            <a:ext cx="1999489" cy="808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Infostealer leaked creds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8" grpId="8"/>
      <p:bldP build="whole" bldLvl="1" animBg="1" rev="0" advAuto="0" spid="717" grpId="20"/>
      <p:bldP build="whole" bldLvl="1" animBg="1" rev="0" advAuto="0" spid="719" grpId="16"/>
      <p:bldP build="whole" bldLvl="1" animBg="1" rev="0" advAuto="0" spid="722" grpId="2"/>
      <p:bldP build="whole" bldLvl="1" animBg="1" rev="0" advAuto="0" spid="726" grpId="6"/>
      <p:bldP build="whole" bldLvl="1" animBg="1" rev="0" advAuto="0" spid="715" grpId="18"/>
      <p:bldP build="whole" bldLvl="1" animBg="1" rev="0" advAuto="0" spid="720" grpId="17"/>
      <p:bldP build="whole" bldLvl="1" animBg="1" rev="0" advAuto="0" spid="733" grpId="13"/>
      <p:bldP build="whole" bldLvl="1" animBg="1" rev="0" advAuto="0" spid="716" grpId="19"/>
      <p:bldP build="whole" bldLvl="1" animBg="1" rev="0" advAuto="0" spid="732" grpId="12"/>
      <p:bldP build="whole" bldLvl="1" animBg="1" rev="0" advAuto="0" spid="734" grpId="14"/>
      <p:bldP build="whole" bldLvl="1" animBg="1" rev="0" advAuto="0" spid="721" grpId="1"/>
      <p:bldP build="whole" bldLvl="1" animBg="1" rev="0" advAuto="0" spid="725" grpId="5"/>
      <p:bldP build="whole" bldLvl="1" animBg="1" rev="0" advAuto="0" spid="730" grpId="10"/>
      <p:bldP build="whole" bldLvl="1" animBg="1" rev="0" advAuto="0" spid="718" grpId="15"/>
      <p:bldP build="whole" bldLvl="1" animBg="1" rev="0" advAuto="0" spid="729" grpId="9"/>
      <p:bldP build="whole" bldLvl="1" animBg="1" rev="0" advAuto="0" spid="731" grpId="11"/>
      <p:bldP build="whole" bldLvl="1" animBg="1" rev="0" advAuto="0" spid="723" grpId="3"/>
      <p:bldP build="whole" bldLvl="1" animBg="1" rev="0" advAuto="0" spid="727" grpId="7"/>
      <p:bldP build="whole" bldLvl="1" animBg="1" rev="0" advAuto="0" spid="724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7" name="Correlation-guided Research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Correlation-guided Research</a:t>
            </a:r>
          </a:p>
        </p:txBody>
      </p:sp>
      <p:pic>
        <p:nvPicPr>
          <p:cNvPr id="738" name="37CirU6g7uWFBIrzGR8mm6p3cWAyqOfbBhCPMqzso67AV-lnLMq43LeDye3Oqx3iRKt7HPc4qxYPHWaV5Q1cxxYxc7ky7vXGwjYwO6xKn7PkGYZRtBf7UVSMnOWrAWpGhUV2GHmLTF8aJztQi1DJ5qDiDA=s2048.png" descr="37CirU6g7uWFBIrzGR8mm6p3cWAyqOfbBhCPMqzso67AV-lnLMq43LeDye3Oqx3iRKt7HPc4qxYPHWaV5Q1cxxYxc7ky7vXGwjYwO6xKn7PkGYZRtBf7UVSMnOWrAWpGhUV2GHmLTF8aJztQi1DJ5qDiDA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054" y="3681930"/>
            <a:ext cx="21113892" cy="715480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739" name="Reference: https://robindimyan.medium.com/how-to-build-early-warning-system-with-examples-692b66fa73d6"/>
          <p:cNvSpPr txBox="1"/>
          <p:nvPr/>
        </p:nvSpPr>
        <p:spPr>
          <a:xfrm>
            <a:off x="4682569" y="12522713"/>
            <a:ext cx="15018862" cy="5285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457200">
              <a:defRPr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595959"/>
                </a:solidFill>
              </a:rPr>
              <a:t>Reference: </a:t>
            </a:r>
            <a:r>
              <a:rPr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3" invalidUrl="" action="" tgtFrame="" tooltip="" history="1" highlightClick="0" endSnd="0"/>
              </a:rPr>
              <a:t>https://robindimyan.medium.com/how-to-build-early-warning-system-with-examples-692b66fa73d6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2" name="Correlation-guided Research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Correlation-guided Research</a:t>
            </a:r>
          </a:p>
        </p:txBody>
      </p:sp>
      <p:sp>
        <p:nvSpPr>
          <p:cNvPr id="743" name="The second step is to filter out data sets with low variation among them.…"/>
          <p:cNvSpPr txBox="1"/>
          <p:nvPr/>
        </p:nvSpPr>
        <p:spPr>
          <a:xfrm>
            <a:off x="2870200" y="3267709"/>
            <a:ext cx="18643601" cy="2710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200000"/>
              </a:lnSpc>
              <a:defRPr sz="3400"/>
            </a:pPr>
            <a:r>
              <a:rPr b="1"/>
              <a:t>The second step is to filter out data sets with low variation among them.</a:t>
            </a:r>
            <a:endParaRPr b="1"/>
          </a:p>
          <a:p>
            <a:pPr lvl="2" marL="1102894" indent="-340894">
              <a:lnSpc>
                <a:spcPct val="200000"/>
              </a:lnSpc>
              <a:buSzPct val="100000"/>
              <a:buChar char="•"/>
              <a:defRPr sz="3200"/>
            </a:pPr>
            <a:r>
              <a:t>An event that occurs almost every day renders any correlation with itself meaningless. </a:t>
            </a:r>
          </a:p>
          <a:p>
            <a:pPr lvl="1">
              <a:lnSpc>
                <a:spcPct val="200000"/>
              </a:lnSpc>
              <a:defRPr sz="3400"/>
            </a:pPr>
            <a:r>
              <a:t>Afterward, the binary combinations of these events are compared using a correlation function.</a:t>
            </a:r>
          </a:p>
        </p:txBody>
      </p:sp>
      <p:pic>
        <p:nvPicPr>
          <p:cNvPr id="744" name="3hK9pqN-gnxwiT7ylifkaCGHfG4Z6vYOR0ot3_0rMWMa-6VeCMO1n7rVcewPgRUtcNjx1WQ2TcOc1PPNmdiR-wHRcQl9eauCsnvGIzrhbyFE7DEVNC1AjulKndWQmTfu5hRXzTJb4chGQ4O4_HM_ecAPQQ=s2048.png" descr="3hK9pqN-gnxwiT7ylifkaCGHfG4Z6vYOR0ot3_0rMWMa-6VeCMO1n7rVcewPgRUtcNjx1WQ2TcOc1PPNmdiR-wHRcQl9eauCsnvGIzrhbyFE7DEVNC1AjulKndWQmTfu5hRXzTJb4chGQ4O4_HM_ecAPQQ=s20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8700" y="7768942"/>
            <a:ext cx="17246600" cy="28794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"/>
          <p:cNvSpPr/>
          <p:nvPr/>
        </p:nvSpPr>
        <p:spPr>
          <a:xfrm>
            <a:off x="0" y="-16934"/>
            <a:ext cx="14114463" cy="13749867"/>
          </a:xfrm>
          <a:prstGeom prst="rect">
            <a:avLst/>
          </a:prstGeom>
          <a:solidFill>
            <a:schemeClr val="accent1">
              <a:lumOff val="-5058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pic>
        <p:nvPicPr>
          <p:cNvPr id="600" name="pasted-movie.png" descr="pasted-movi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731" y="3651616"/>
            <a:ext cx="6374669" cy="6412768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601" name="Whoami?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Whoami?</a:t>
            </a:r>
          </a:p>
        </p:txBody>
      </p:sp>
      <p:sp>
        <p:nvSpPr>
          <p:cNvPr id="602" name="Red Team Lead @ HelloFresh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Red Team Lead @ HelloFresh</a:t>
            </a:r>
          </a:p>
          <a:p>
            <a:pPr>
              <a:defRPr sz="5000">
                <a:solidFill>
                  <a:srgbClr val="FFFFFF"/>
                </a:solidFill>
              </a:defRPr>
            </a:pPr>
            <a:r>
              <a:t>Member of Curated Intel</a:t>
            </a:r>
          </a:p>
          <a:p>
            <a:pPr>
              <a:defRPr sz="5000">
                <a:solidFill>
                  <a:srgbClr val="FFFFFF"/>
                </a:solidFill>
              </a:defRPr>
            </a:pPr>
          </a:p>
          <a:p>
            <a:pPr>
              <a:defRPr sz="5000">
                <a:solidFill>
                  <a:srgbClr val="FFFFFF"/>
                </a:solidFill>
              </a:defRPr>
            </a:pPr>
          </a:p>
          <a:p>
            <a:pPr marL="0" indent="0">
              <a:buSzTx/>
              <a:buFontTx/>
              <a:buNone/>
              <a:defRPr sz="5000">
                <a:solidFill>
                  <a:srgbClr val="FFFFFF"/>
                </a:solidFill>
              </a:defRPr>
            </a:pPr>
            <a:r>
              <a:rPr b="1"/>
              <a:t>Twitter  </a:t>
            </a:r>
            <a:r>
              <a:rPr b="1">
                <a:solidFill>
                  <a:schemeClr val="accent1">
                    <a:lumOff val="-5058"/>
                  </a:schemeClr>
                </a:solidFill>
              </a:rPr>
              <a:t>t</a:t>
            </a:r>
            <a:r>
              <a:rPr b="1"/>
              <a:t> : </a:t>
            </a:r>
            <a:r>
              <a:rPr>
                <a:solidFill>
                  <a:schemeClr val="accent2">
                    <a:satOff val="-59498"/>
                    <a:lumOff val="36274"/>
                  </a:schemeClr>
                </a:solidFill>
              </a:rPr>
              <a:t>@1ce7ea</a:t>
            </a:r>
          </a:p>
          <a:p>
            <a:pPr marL="0" indent="0">
              <a:buSzTx/>
              <a:buFontTx/>
              <a:buNone/>
              <a:defRPr sz="5000">
                <a:solidFill>
                  <a:srgbClr val="FFFFFF"/>
                </a:solidFill>
              </a:defRPr>
            </a:pPr>
            <a:r>
              <a:rPr b="1"/>
              <a:t>LinkedIn : </a:t>
            </a:r>
            <a:r>
              <a:rPr>
                <a:solidFill>
                  <a:schemeClr val="accent2">
                    <a:satOff val="-59498"/>
                    <a:lumOff val="36274"/>
                  </a:schemeClr>
                </a:solidFill>
                <a:uFill>
                  <a:solidFill>
                    <a:srgbClr val="2A2A2A"/>
                  </a:solidFill>
                </a:uFill>
                <a:hlinkClick r:id="rId3" invalidUrl="" action="" tgtFrame="" tooltip="" history="1" highlightClick="0" endSnd="0"/>
              </a:rPr>
              <a:t>linkedin.com/in/robin-dimyan/</a:t>
            </a:r>
          </a:p>
          <a:p>
            <a:pPr marL="0" indent="0">
              <a:buSzTx/>
              <a:buFontTx/>
              <a:buNone/>
              <a:defRPr sz="5000">
                <a:solidFill>
                  <a:srgbClr val="FFFFFF"/>
                </a:solidFill>
              </a:defRPr>
            </a:pPr>
            <a:r>
              <a:rPr b="1"/>
              <a:t>Website  : </a:t>
            </a:r>
            <a:r>
              <a:rPr>
                <a:solidFill>
                  <a:schemeClr val="accent2">
                    <a:satOff val="-59498"/>
                    <a:lumOff val="36274"/>
                  </a:schemeClr>
                </a:solidFill>
                <a:uFill>
                  <a:solidFill>
                    <a:srgbClr val="2A2A2A"/>
                  </a:solidFill>
                </a:uFill>
                <a:hlinkClick r:id="rId4" invalidUrl="" action="" tgtFrame="" tooltip="" history="1" highlightClick="0" endSnd="0"/>
              </a:rPr>
              <a:t>robindimyan.medium.com</a:t>
            </a:r>
          </a:p>
        </p:txBody>
      </p:sp>
      <p:sp>
        <p:nvSpPr>
          <p:cNvPr id="603" name="Square"/>
          <p:cNvSpPr/>
          <p:nvPr/>
        </p:nvSpPr>
        <p:spPr>
          <a:xfrm>
            <a:off x="22055666" y="431799"/>
            <a:ext cx="1841706" cy="18433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onstructing the Hypothesis"/>
          <p:cNvSpPr txBox="1"/>
          <p:nvPr/>
        </p:nvSpPr>
        <p:spPr>
          <a:xfrm>
            <a:off x="1219200" y="1286157"/>
            <a:ext cx="21945600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>
              <a:spcBef>
                <a:spcPts val="2000"/>
              </a:spcBef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Constructing the Hypothesis</a:t>
            </a:r>
          </a:p>
        </p:txBody>
      </p:sp>
      <p:sp>
        <p:nvSpPr>
          <p:cNvPr id="749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0" name="If accounts belonging to our organization or our customers have been leaked in publicly shared Infostealer logs (and data breaches), there is a 40% probability that a DDoS/credential stuffing attack will occur within two weeks."/>
          <p:cNvSpPr txBox="1"/>
          <p:nvPr/>
        </p:nvSpPr>
        <p:spPr>
          <a:xfrm>
            <a:off x="2870200" y="9825547"/>
            <a:ext cx="18643601" cy="116737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just" defTabSz="1371600">
              <a:lnSpc>
                <a:spcPts val="4000"/>
              </a:lnSpc>
              <a:spcBef>
                <a:spcPts val="1400"/>
              </a:spcBef>
              <a:defRPr i="1" sz="2400">
                <a:solidFill>
                  <a:srgbClr val="535353"/>
                </a:solidFill>
              </a:defRPr>
            </a:lvl1pPr>
          </a:lstStyle>
          <a:p>
            <a:pPr/>
            <a:r>
              <a:t>If accounts belonging to our organization or our customers have been leaked in publicly shared Infostealer logs (and data breaches), there is a 40% probability that a DDoS/credential stuffing attack will occur within two weeks.</a:t>
            </a:r>
          </a:p>
        </p:txBody>
      </p:sp>
      <p:sp>
        <p:nvSpPr>
          <p:cNvPr id="751" name="Circle"/>
          <p:cNvSpPr/>
          <p:nvPr/>
        </p:nvSpPr>
        <p:spPr>
          <a:xfrm>
            <a:off x="14305788" y="4874852"/>
            <a:ext cx="3965650" cy="396629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52" name="Circle"/>
          <p:cNvSpPr/>
          <p:nvPr/>
        </p:nvSpPr>
        <p:spPr>
          <a:xfrm>
            <a:off x="14436639" y="5007085"/>
            <a:ext cx="3701833" cy="3701829"/>
          </a:xfrm>
          <a:prstGeom prst="ellipse">
            <a:avLst/>
          </a:prstGeom>
          <a:solidFill>
            <a:srgbClr val="F2F2F2">
              <a:alpha val="90000"/>
            </a:srgb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53" name="Launch the attack"/>
          <p:cNvSpPr txBox="1"/>
          <p:nvPr/>
        </p:nvSpPr>
        <p:spPr>
          <a:xfrm>
            <a:off x="14966377" y="6448424"/>
            <a:ext cx="2644467" cy="819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559" tIns="35559" rIns="35559" bIns="35559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600">
                <a:solidFill>
                  <a:srgbClr val="535353"/>
                </a:solidFill>
              </a:defRPr>
            </a:lvl1pPr>
          </a:lstStyle>
          <a:p>
            <a:pPr/>
            <a:r>
              <a:t>Launch the attack</a:t>
            </a:r>
          </a:p>
        </p:txBody>
      </p:sp>
      <p:sp>
        <p:nvSpPr>
          <p:cNvPr id="754" name="Shape"/>
          <p:cNvSpPr/>
          <p:nvPr/>
        </p:nvSpPr>
        <p:spPr>
          <a:xfrm rot="2700000">
            <a:off x="10209290" y="4875056"/>
            <a:ext cx="3965189" cy="3965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55" name="Circle"/>
          <p:cNvSpPr/>
          <p:nvPr/>
        </p:nvSpPr>
        <p:spPr>
          <a:xfrm>
            <a:off x="10342023" y="5007085"/>
            <a:ext cx="3701833" cy="3701829"/>
          </a:xfrm>
          <a:prstGeom prst="ellipse">
            <a:avLst/>
          </a:prstGeom>
          <a:solidFill>
            <a:srgbClr val="F2F2F2">
              <a:alpha val="90000"/>
            </a:srgb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56" name="Update combolist…"/>
          <p:cNvSpPr txBox="1"/>
          <p:nvPr/>
        </p:nvSpPr>
        <p:spPr>
          <a:xfrm>
            <a:off x="10768054" y="6121908"/>
            <a:ext cx="2847893" cy="147218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559" tIns="35559" rIns="35559" bIns="35559" anchor="ctr">
            <a:spAutoFit/>
          </a:bodyPr>
          <a:lstStyle/>
          <a:p>
            <a:pPr algn="ctr" defTabSz="1244600">
              <a:lnSpc>
                <a:spcPct val="90000"/>
              </a:lnSpc>
              <a:spcBef>
                <a:spcPts val="1100"/>
              </a:spcBef>
              <a:defRPr sz="2600">
                <a:solidFill>
                  <a:srgbClr val="535353"/>
                </a:solidFill>
              </a:defRPr>
            </a:pPr>
            <a:r>
              <a:t>Update combolist </a:t>
            </a:r>
          </a:p>
          <a:p>
            <a:pPr algn="ctr" defTabSz="1244600">
              <a:lnSpc>
                <a:spcPct val="90000"/>
              </a:lnSpc>
              <a:spcBef>
                <a:spcPts val="1100"/>
              </a:spcBef>
              <a:defRPr sz="2600">
                <a:solidFill>
                  <a:srgbClr val="535353"/>
                </a:solidFill>
              </a:defRPr>
            </a:pPr>
            <a:r>
              <a:t>with new</a:t>
            </a:r>
          </a:p>
          <a:p>
            <a:pPr algn="ctr" defTabSz="1244600">
              <a:lnSpc>
                <a:spcPct val="90000"/>
              </a:lnSpc>
              <a:spcBef>
                <a:spcPts val="1100"/>
              </a:spcBef>
              <a:defRPr sz="2600">
                <a:solidFill>
                  <a:srgbClr val="535353"/>
                </a:solidFill>
              </a:defRPr>
            </a:pPr>
            <a:r>
              <a:t>user / pass</a:t>
            </a:r>
          </a:p>
        </p:txBody>
      </p:sp>
      <p:sp>
        <p:nvSpPr>
          <p:cNvPr id="757" name="Shape"/>
          <p:cNvSpPr/>
          <p:nvPr/>
        </p:nvSpPr>
        <p:spPr>
          <a:xfrm rot="2700000">
            <a:off x="6110680" y="4875056"/>
            <a:ext cx="3965189" cy="3965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58" name="Circle"/>
          <p:cNvSpPr/>
          <p:nvPr/>
        </p:nvSpPr>
        <p:spPr>
          <a:xfrm>
            <a:off x="6243415" y="5007085"/>
            <a:ext cx="3701833" cy="3701829"/>
          </a:xfrm>
          <a:prstGeom prst="ellipse">
            <a:avLst/>
          </a:prstGeom>
          <a:solidFill>
            <a:srgbClr val="F2F2F2">
              <a:alpha val="90000"/>
            </a:srgb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59" name="New infostealer leak…"/>
          <p:cNvSpPr txBox="1"/>
          <p:nvPr/>
        </p:nvSpPr>
        <p:spPr>
          <a:xfrm>
            <a:off x="6366090" y="6373748"/>
            <a:ext cx="3456484" cy="96850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559" tIns="35559" rIns="35559" bIns="35559" anchor="ctr">
            <a:spAutoFit/>
          </a:bodyPr>
          <a:lstStyle/>
          <a:p>
            <a:pPr algn="ctr" defTabSz="1244600">
              <a:lnSpc>
                <a:spcPct val="90000"/>
              </a:lnSpc>
              <a:spcBef>
                <a:spcPts val="1100"/>
              </a:spcBef>
              <a:defRPr sz="2600">
                <a:solidFill>
                  <a:srgbClr val="535353"/>
                </a:solidFill>
              </a:defRPr>
            </a:pPr>
            <a:r>
              <a:t>New infostealer leak</a:t>
            </a:r>
          </a:p>
          <a:p>
            <a:pPr algn="ctr" defTabSz="1244600">
              <a:lnSpc>
                <a:spcPct val="90000"/>
              </a:lnSpc>
              <a:spcBef>
                <a:spcPts val="1100"/>
              </a:spcBef>
              <a:defRPr sz="2600">
                <a:solidFill>
                  <a:srgbClr val="535353"/>
                </a:solidFill>
              </a:defRPr>
            </a:pPr>
            <a:r>
              <a:t>or data breach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9"/>
      <p:bldP build="whole" bldLvl="1" animBg="1" rev="0" advAuto="0" spid="752" grpId="2"/>
      <p:bldP build="whole" bldLvl="1" animBg="1" rev="0" advAuto="0" spid="750" grpId="10"/>
      <p:bldP build="whole" bldLvl="1" animBg="1" rev="0" advAuto="0" spid="754" grpId="4"/>
      <p:bldP build="whole" bldLvl="1" animBg="1" rev="0" advAuto="0" spid="751" grpId="1"/>
      <p:bldP build="whole" bldLvl="1" animBg="1" rev="0" advAuto="0" spid="758" grpId="8"/>
      <p:bldP build="whole" bldLvl="1" animBg="1" rev="0" advAuto="0" spid="755" grpId="5"/>
      <p:bldP build="whole" bldLvl="1" animBg="1" rev="0" advAuto="0" spid="753" grpId="3"/>
      <p:bldP build="whole" bldLvl="1" animBg="1" rev="0" advAuto="0" spid="757" grpId="7"/>
      <p:bldP build="whole" bldLvl="1" animBg="1" rev="0" advAuto="0" spid="756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enerate alerts if the number of these compromised accounts exceeds a certain threshold"/>
          <p:cNvSpPr txBox="1"/>
          <p:nvPr/>
        </p:nvSpPr>
        <p:spPr>
          <a:xfrm>
            <a:off x="14847696" y="4873849"/>
            <a:ext cx="5161060" cy="1858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Generate alerts if the number of these compromised accounts exceeds a certain threshold</a:t>
            </a:r>
          </a:p>
        </p:txBody>
      </p:sp>
      <p:sp>
        <p:nvSpPr>
          <p:cNvPr id="764" name="Detect leaked accounts belonging to our organization and customers"/>
          <p:cNvSpPr txBox="1"/>
          <p:nvPr/>
        </p:nvSpPr>
        <p:spPr>
          <a:xfrm>
            <a:off x="8240016" y="4840003"/>
            <a:ext cx="5161059" cy="1858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Detect leaked accounts belonging to our organization and customers</a:t>
            </a:r>
          </a:p>
        </p:txBody>
      </p:sp>
      <p:sp>
        <p:nvSpPr>
          <p:cNvPr id="765" name="Identify and monitor sources where Infostealer logs and data breaches are publicly shared"/>
          <p:cNvSpPr txBox="1"/>
          <p:nvPr/>
        </p:nvSpPr>
        <p:spPr>
          <a:xfrm>
            <a:off x="1632337" y="4840003"/>
            <a:ext cx="5161059" cy="1858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lvl1pPr>
          </a:lstStyle>
          <a:p>
            <a:pPr/>
            <a:r>
              <a:t>Identify and monitor sources where Infostealer logs and data breaches are publicly shared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2909464" y="7205288"/>
            <a:ext cx="19197216" cy="2024637"/>
            <a:chOff x="0" y="0"/>
            <a:chExt cx="19197215" cy="2024635"/>
          </a:xfrm>
        </p:grpSpPr>
        <p:sp>
          <p:nvSpPr>
            <p:cNvPr id="766" name="Rounded Rectangle"/>
            <p:cNvSpPr/>
            <p:nvPr/>
          </p:nvSpPr>
          <p:spPr>
            <a:xfrm>
              <a:off x="6336860" y="787690"/>
              <a:ext cx="7222743" cy="4688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7" name="Rounded Rectangle"/>
            <p:cNvSpPr/>
            <p:nvPr/>
          </p:nvSpPr>
          <p:spPr>
            <a:xfrm>
              <a:off x="13507172" y="787690"/>
              <a:ext cx="5129999" cy="46882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8" name="Rounded Rectangle"/>
            <p:cNvSpPr/>
            <p:nvPr/>
          </p:nvSpPr>
          <p:spPr>
            <a:xfrm>
              <a:off x="247154" y="787688"/>
              <a:ext cx="6568014" cy="4688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Circle"/>
            <p:cNvSpPr/>
            <p:nvPr/>
          </p:nvSpPr>
          <p:spPr>
            <a:xfrm>
              <a:off x="0" y="548255"/>
              <a:ext cx="947681" cy="9476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Circle"/>
            <p:cNvSpPr/>
            <p:nvPr/>
          </p:nvSpPr>
          <p:spPr>
            <a:xfrm>
              <a:off x="13282141" y="548257"/>
              <a:ext cx="947681" cy="94768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Circle"/>
            <p:cNvSpPr/>
            <p:nvPr/>
          </p:nvSpPr>
          <p:spPr>
            <a:xfrm>
              <a:off x="393440" y="941695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2" name="Circle"/>
            <p:cNvSpPr/>
            <p:nvPr/>
          </p:nvSpPr>
          <p:spPr>
            <a:xfrm>
              <a:off x="13675580" y="941697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3" name="Rounded Rectangle"/>
            <p:cNvSpPr/>
            <p:nvPr/>
          </p:nvSpPr>
          <p:spPr>
            <a:xfrm rot="18900000">
              <a:off x="17835663" y="1129156"/>
              <a:ext cx="1400968" cy="46882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Rounded Rectangle"/>
            <p:cNvSpPr/>
            <p:nvPr/>
          </p:nvSpPr>
          <p:spPr>
            <a:xfrm rot="2700000">
              <a:off x="17835660" y="426659"/>
              <a:ext cx="1400968" cy="46882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5" name="Circle"/>
            <p:cNvSpPr/>
            <p:nvPr/>
          </p:nvSpPr>
          <p:spPr>
            <a:xfrm>
              <a:off x="6336860" y="548259"/>
              <a:ext cx="947681" cy="94768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6" name="Circle"/>
            <p:cNvSpPr/>
            <p:nvPr/>
          </p:nvSpPr>
          <p:spPr>
            <a:xfrm>
              <a:off x="6730300" y="941699"/>
              <a:ext cx="160801" cy="160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9" name="Shape"/>
          <p:cNvSpPr/>
          <p:nvPr/>
        </p:nvSpPr>
        <p:spPr>
          <a:xfrm flipH="1" rot="10800000">
            <a:off x="3106184" y="7093756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0" name="Shape"/>
          <p:cNvSpPr/>
          <p:nvPr/>
        </p:nvSpPr>
        <p:spPr>
          <a:xfrm flipH="1" rot="10800000">
            <a:off x="9442845" y="7119449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1" name="Shape"/>
          <p:cNvSpPr/>
          <p:nvPr/>
        </p:nvSpPr>
        <p:spPr>
          <a:xfrm flipH="1" rot="10800000">
            <a:off x="16389106" y="7119449"/>
            <a:ext cx="554241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236"/>
                </a:moveTo>
                <a:lnTo>
                  <a:pt x="5400" y="142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4236"/>
                </a:lnTo>
                <a:lnTo>
                  <a:pt x="21600" y="142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2" name="I&amp;W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I&amp;W Analysis</a:t>
            </a:r>
          </a:p>
        </p:txBody>
      </p:sp>
      <p:sp>
        <p:nvSpPr>
          <p:cNvPr id="783" name="Infostealer and data breaches"/>
          <p:cNvSpPr txBox="1"/>
          <p:nvPr/>
        </p:nvSpPr>
        <p:spPr>
          <a:xfrm>
            <a:off x="1632337" y="4245077"/>
            <a:ext cx="5161059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Infostealer and data breaches</a:t>
            </a:r>
          </a:p>
        </p:txBody>
      </p:sp>
      <p:sp>
        <p:nvSpPr>
          <p:cNvPr id="784" name="Identify customer accounts"/>
          <p:cNvSpPr txBox="1"/>
          <p:nvPr/>
        </p:nvSpPr>
        <p:spPr>
          <a:xfrm>
            <a:off x="8240016" y="4245077"/>
            <a:ext cx="5161059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Identify customer accounts</a:t>
            </a:r>
          </a:p>
        </p:txBody>
      </p:sp>
      <p:sp>
        <p:nvSpPr>
          <p:cNvPr id="785" name="Alerting"/>
          <p:cNvSpPr txBox="1"/>
          <p:nvPr/>
        </p:nvSpPr>
        <p:spPr>
          <a:xfrm>
            <a:off x="14847695" y="4245077"/>
            <a:ext cx="5161059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/>
            </a:lvl1pPr>
          </a:lstStyle>
          <a:p>
            <a:pPr/>
            <a:r>
              <a:t>Alerting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0" grpId="5"/>
      <p:bldP build="whole" bldLvl="1" animBg="1" rev="0" advAuto="0" spid="784" grpId="7"/>
      <p:bldP build="whole" bldLvl="1" animBg="1" rev="0" advAuto="0" spid="765" grpId="4"/>
      <p:bldP build="whole" bldLvl="1" animBg="1" rev="0" advAuto="0" spid="763" grpId="9"/>
      <p:bldP build="whole" bldLvl="1" animBg="1" rev="0" advAuto="0" spid="764" grpId="6"/>
      <p:bldP build="whole" bldLvl="1" animBg="1" rev="0" advAuto="0" spid="781" grpId="8"/>
      <p:bldP build="whole" bldLvl="1" animBg="1" rev="0" advAuto="0" spid="785" grpId="10"/>
      <p:bldP build="whole" bldLvl="1" animBg="1" rev="0" advAuto="0" spid="783" grpId="3"/>
      <p:bldP build="whole" bldLvl="1" animBg="1" rev="0" advAuto="0" spid="779" grpId="2"/>
      <p:bldP build="whole" bldLvl="1" animBg="1" rev="0" advAuto="0" spid="77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Identifying early signs of an attack is possible if we focus on its preparatory stages.…"/>
          <p:cNvSpPr txBox="1"/>
          <p:nvPr/>
        </p:nvSpPr>
        <p:spPr>
          <a:xfrm>
            <a:off x="2870558" y="4036060"/>
            <a:ext cx="18642884" cy="5643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Identifying early signs of an attack is possible if we focus on its preparatory stages.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Developing early signals involves analysing internal data to understand the characteristics of cyber attacks and identifying patterns or correlations.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A well-developed warning model using these signals can predict events with a degree of probability, giving defender teams ample time to prepare.</a:t>
            </a:r>
          </a:p>
        </p:txBody>
      </p:sp>
      <p:sp>
        <p:nvSpPr>
          <p:cNvPr id="788" name="Key Takeaway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Takeaways</a:t>
            </a:r>
          </a:p>
        </p:txBody>
      </p:sp>
      <p:sp>
        <p:nvSpPr>
          <p:cNvPr id="789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2" name="FORECASTING"/>
          <p:cNvSpPr txBox="1"/>
          <p:nvPr/>
        </p:nvSpPr>
        <p:spPr>
          <a:xfrm>
            <a:off x="2032000" y="3556000"/>
            <a:ext cx="20320000" cy="170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10000">
                <a:solidFill>
                  <a:srgbClr val="FFFFFF"/>
                </a:solidFill>
              </a:defRPr>
            </a:lvl1pPr>
          </a:lstStyle>
          <a:p>
            <a:pPr/>
            <a:r>
              <a:t>FORECASTING</a:t>
            </a:r>
          </a:p>
        </p:txBody>
      </p:sp>
      <p:sp>
        <p:nvSpPr>
          <p:cNvPr id="793" name="Analytic Frameworks for Cyber Crime and Espionage"/>
          <p:cNvSpPr txBox="1"/>
          <p:nvPr/>
        </p:nvSpPr>
        <p:spPr>
          <a:xfrm>
            <a:off x="3415422" y="6322060"/>
            <a:ext cx="17553157" cy="1071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Analytic Frameworks for Cyber Crime and Espionage</a:t>
            </a:r>
          </a:p>
        </p:txBody>
      </p:sp>
      <p:sp>
        <p:nvSpPr>
          <p:cNvPr id="794" name="Rectangle"/>
          <p:cNvSpPr/>
          <p:nvPr/>
        </p:nvSpPr>
        <p:spPr>
          <a:xfrm>
            <a:off x="10845800" y="2288032"/>
            <a:ext cx="2245381" cy="1270001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95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8" name="Assessment of “what’s next?” in long term (1+ year)…"/>
          <p:cNvSpPr txBox="1"/>
          <p:nvPr/>
        </p:nvSpPr>
        <p:spPr>
          <a:xfrm>
            <a:off x="3333790" y="5245929"/>
            <a:ext cx="17716419" cy="3827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721894" indent="-340894">
              <a:lnSpc>
                <a:spcPct val="150000"/>
              </a:lnSpc>
              <a:buSzPct val="100000"/>
              <a:buChar char="•"/>
              <a:defRPr sz="3400">
                <a:solidFill>
                  <a:srgbClr val="FFFFFF"/>
                </a:solidFill>
              </a:defRPr>
            </a:pPr>
            <a:r>
              <a:t>Assessment of “what’s next?” in long term (1+ year)</a:t>
            </a:r>
          </a:p>
          <a:p>
            <a:pPr lvl="1" marL="721894" indent="-340894">
              <a:lnSpc>
                <a:spcPct val="150000"/>
              </a:lnSpc>
              <a:buSzPct val="100000"/>
              <a:buChar char="•"/>
              <a:defRPr sz="3400">
                <a:solidFill>
                  <a:srgbClr val="FFFFFF"/>
                </a:solidFill>
              </a:defRPr>
            </a:pPr>
            <a:r>
              <a:t>Ideally should inform security leadership decisions so the organization is better positioned against future threats.</a:t>
            </a:r>
          </a:p>
          <a:p>
            <a:pPr lvl="1" marL="721894" indent="-340894">
              <a:lnSpc>
                <a:spcPct val="150000"/>
              </a:lnSpc>
              <a:buSzPct val="100000"/>
              <a:buChar char="•"/>
              <a:defRPr sz="3400">
                <a:solidFill>
                  <a:srgbClr val="FFFFFF"/>
                </a:solidFill>
              </a:defRPr>
            </a:pPr>
            <a:r>
              <a:t>Some analytic frameworks from traditional intelligence analysis: PESTLE-M, DIMEFIL, STEMPLES+ </a:t>
            </a:r>
          </a:p>
        </p:txBody>
      </p:sp>
      <p:sp>
        <p:nvSpPr>
          <p:cNvPr id="799" name="Forecasti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Forecasting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4" name="Cyber Crime Forecasting"/>
          <p:cNvSpPr txBox="1"/>
          <p:nvPr/>
        </p:nvSpPr>
        <p:spPr>
          <a:xfrm>
            <a:off x="4542422" y="4428393"/>
            <a:ext cx="15299155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 sz="10000">
                <a:solidFill>
                  <a:srgbClr val="FFFFFF"/>
                </a:solidFill>
              </a:defRPr>
            </a:lvl1pPr>
          </a:lstStyle>
          <a:p>
            <a:pPr/>
            <a:r>
              <a:t>Cyber Crime Forecasting</a:t>
            </a:r>
          </a:p>
        </p:txBody>
      </p:sp>
      <p:sp>
        <p:nvSpPr>
          <p:cNvPr id="805" name="Analysing cyber crime markets by understanding its drivers"/>
          <p:cNvSpPr txBox="1"/>
          <p:nvPr/>
        </p:nvSpPr>
        <p:spPr>
          <a:xfrm>
            <a:off x="2473631" y="7099756"/>
            <a:ext cx="19436738" cy="1071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Analysing cyber crime markets by understanding its drivers</a:t>
            </a:r>
          </a:p>
        </p:txBody>
      </p:sp>
      <p:sp>
        <p:nvSpPr>
          <p:cNvPr id="806" name="Rectangle"/>
          <p:cNvSpPr/>
          <p:nvPr/>
        </p:nvSpPr>
        <p:spPr>
          <a:xfrm>
            <a:off x="10845800" y="2288032"/>
            <a:ext cx="2245381" cy="1270001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807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onsolidation"/>
          <p:cNvSpPr txBox="1"/>
          <p:nvPr/>
        </p:nvSpPr>
        <p:spPr>
          <a:xfrm>
            <a:off x="16881435" y="6945865"/>
            <a:ext cx="2677517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Consolidation</a:t>
            </a:r>
          </a:p>
        </p:txBody>
      </p:sp>
      <p:sp>
        <p:nvSpPr>
          <p:cNvPr id="810" name="Value of commodities"/>
          <p:cNvSpPr txBox="1"/>
          <p:nvPr/>
        </p:nvSpPr>
        <p:spPr>
          <a:xfrm>
            <a:off x="3796692" y="4630600"/>
            <a:ext cx="3917787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Value of commodities</a:t>
            </a:r>
          </a:p>
        </p:txBody>
      </p:sp>
      <p:sp>
        <p:nvSpPr>
          <p:cNvPr id="811" name="Consumer habits"/>
          <p:cNvSpPr txBox="1"/>
          <p:nvPr/>
        </p:nvSpPr>
        <p:spPr>
          <a:xfrm>
            <a:off x="4523788" y="3729940"/>
            <a:ext cx="3444691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Consumer habits</a:t>
            </a:r>
          </a:p>
        </p:txBody>
      </p:sp>
      <p:sp>
        <p:nvSpPr>
          <p:cNvPr id="812" name="Cyber Crime Market Dynamics"/>
          <p:cNvSpPr txBox="1"/>
          <p:nvPr/>
        </p:nvSpPr>
        <p:spPr>
          <a:xfrm>
            <a:off x="1219200" y="1286157"/>
            <a:ext cx="21945600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>
              <a:spcBef>
                <a:spcPts val="2000"/>
              </a:spcBef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Cyber Crime Market Dynamics</a:t>
            </a:r>
          </a:p>
        </p:txBody>
      </p:sp>
      <p:sp>
        <p:nvSpPr>
          <p:cNvPr id="813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4" name="Circle"/>
          <p:cNvSpPr/>
          <p:nvPr/>
        </p:nvSpPr>
        <p:spPr>
          <a:xfrm>
            <a:off x="9541240" y="5294041"/>
            <a:ext cx="2652117" cy="2652117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15" name="Drivers of Change"/>
          <p:cNvSpPr txBox="1"/>
          <p:nvPr/>
        </p:nvSpPr>
        <p:spPr>
          <a:xfrm>
            <a:off x="9929634" y="6209889"/>
            <a:ext cx="1875329" cy="8204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Drivers of Change</a:t>
            </a:r>
          </a:p>
        </p:txBody>
      </p:sp>
      <p:sp>
        <p:nvSpPr>
          <p:cNvPr id="816" name="Circle"/>
          <p:cNvSpPr/>
          <p:nvPr/>
        </p:nvSpPr>
        <p:spPr>
          <a:xfrm>
            <a:off x="12193358" y="5294041"/>
            <a:ext cx="2652117" cy="2652117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17" name="Market Response"/>
          <p:cNvSpPr txBox="1"/>
          <p:nvPr/>
        </p:nvSpPr>
        <p:spPr>
          <a:xfrm>
            <a:off x="12581752" y="6209889"/>
            <a:ext cx="1875329" cy="8204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Market Response</a:t>
            </a:r>
          </a:p>
        </p:txBody>
      </p:sp>
      <p:sp>
        <p:nvSpPr>
          <p:cNvPr id="818" name="Line"/>
          <p:cNvSpPr/>
          <p:nvPr/>
        </p:nvSpPr>
        <p:spPr>
          <a:xfrm flipH="1" flipV="1">
            <a:off x="7856642" y="5945321"/>
            <a:ext cx="1599703" cy="665893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19" name="Line"/>
          <p:cNvSpPr/>
          <p:nvPr/>
        </p:nvSpPr>
        <p:spPr>
          <a:xfrm flipH="1">
            <a:off x="7554757" y="5946296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0" name="Line"/>
          <p:cNvSpPr/>
          <p:nvPr/>
        </p:nvSpPr>
        <p:spPr>
          <a:xfrm flipH="1" flipV="1">
            <a:off x="8049231" y="5135345"/>
            <a:ext cx="1444051" cy="117914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1" name="Line"/>
          <p:cNvSpPr/>
          <p:nvPr/>
        </p:nvSpPr>
        <p:spPr>
          <a:xfrm flipH="1">
            <a:off x="7742600" y="5131666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2" name="Line"/>
          <p:cNvSpPr/>
          <p:nvPr/>
        </p:nvSpPr>
        <p:spPr>
          <a:xfrm flipH="1" flipV="1">
            <a:off x="8287176" y="4292608"/>
            <a:ext cx="1206386" cy="1678118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3" name="Line"/>
          <p:cNvSpPr/>
          <p:nvPr/>
        </p:nvSpPr>
        <p:spPr>
          <a:xfrm flipH="1">
            <a:off x="7987843" y="4292272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4" name="Line"/>
          <p:cNvSpPr/>
          <p:nvPr/>
        </p:nvSpPr>
        <p:spPr>
          <a:xfrm flipH="1">
            <a:off x="7856642" y="6759951"/>
            <a:ext cx="1599703" cy="665893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5" name="Line"/>
          <p:cNvSpPr/>
          <p:nvPr/>
        </p:nvSpPr>
        <p:spPr>
          <a:xfrm flipH="1">
            <a:off x="8040909" y="7002875"/>
            <a:ext cx="1460695" cy="1288690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6" name="Line"/>
          <p:cNvSpPr/>
          <p:nvPr/>
        </p:nvSpPr>
        <p:spPr>
          <a:xfrm flipH="1">
            <a:off x="8283992" y="7321413"/>
            <a:ext cx="1259643" cy="1748337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7" name="Line"/>
          <p:cNvSpPr/>
          <p:nvPr/>
        </p:nvSpPr>
        <p:spPr>
          <a:xfrm flipH="1">
            <a:off x="7987843" y="9066093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8" name="Line"/>
          <p:cNvSpPr/>
          <p:nvPr/>
        </p:nvSpPr>
        <p:spPr>
          <a:xfrm flipH="1">
            <a:off x="7742600" y="8285331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29" name="Line"/>
          <p:cNvSpPr/>
          <p:nvPr/>
        </p:nvSpPr>
        <p:spPr>
          <a:xfrm flipH="1">
            <a:off x="7554757" y="7427901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30" name="Expanding target range"/>
          <p:cNvSpPr txBox="1"/>
          <p:nvPr/>
        </p:nvSpPr>
        <p:spPr>
          <a:xfrm>
            <a:off x="3276114" y="5531260"/>
            <a:ext cx="4247865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Expanding target range</a:t>
            </a:r>
          </a:p>
        </p:txBody>
      </p:sp>
      <p:sp>
        <p:nvSpPr>
          <p:cNvPr id="831" name="Proliferation of capabilities"/>
          <p:cNvSpPr txBox="1"/>
          <p:nvPr/>
        </p:nvSpPr>
        <p:spPr>
          <a:xfrm>
            <a:off x="2920048" y="7012865"/>
            <a:ext cx="4603931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Proliferation of capabilities</a:t>
            </a:r>
          </a:p>
        </p:txBody>
      </p:sp>
      <p:sp>
        <p:nvSpPr>
          <p:cNvPr id="832" name="Legal-technical measures"/>
          <p:cNvSpPr txBox="1"/>
          <p:nvPr/>
        </p:nvSpPr>
        <p:spPr>
          <a:xfrm>
            <a:off x="3110548" y="7959814"/>
            <a:ext cx="4603931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Legal-technical measures</a:t>
            </a:r>
          </a:p>
        </p:txBody>
      </p:sp>
      <p:sp>
        <p:nvSpPr>
          <p:cNvPr id="833" name="Law enforcement pressure"/>
          <p:cNvSpPr txBox="1"/>
          <p:nvPr/>
        </p:nvSpPr>
        <p:spPr>
          <a:xfrm>
            <a:off x="3212948" y="8906763"/>
            <a:ext cx="4755531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Law enforcement pressure</a:t>
            </a:r>
          </a:p>
        </p:txBody>
      </p:sp>
      <p:sp>
        <p:nvSpPr>
          <p:cNvPr id="834" name="Innovation"/>
          <p:cNvSpPr txBox="1"/>
          <p:nvPr/>
        </p:nvSpPr>
        <p:spPr>
          <a:xfrm>
            <a:off x="16649687" y="4437242"/>
            <a:ext cx="2677517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Innovation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14964657" y="5878321"/>
            <a:ext cx="1599702" cy="665893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36" name="Line"/>
          <p:cNvSpPr/>
          <p:nvPr/>
        </p:nvSpPr>
        <p:spPr>
          <a:xfrm>
            <a:off x="16560787" y="5879296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37" name="Line"/>
          <p:cNvSpPr/>
          <p:nvPr/>
        </p:nvSpPr>
        <p:spPr>
          <a:xfrm flipV="1">
            <a:off x="14890083" y="5057705"/>
            <a:ext cx="1444051" cy="117914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38" name="Line"/>
          <p:cNvSpPr/>
          <p:nvPr/>
        </p:nvSpPr>
        <p:spPr>
          <a:xfrm>
            <a:off x="16327053" y="5058336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39" name="Line"/>
          <p:cNvSpPr/>
          <p:nvPr/>
        </p:nvSpPr>
        <p:spPr>
          <a:xfrm>
            <a:off x="14964657" y="6695984"/>
            <a:ext cx="1599702" cy="665893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40" name="Line"/>
          <p:cNvSpPr/>
          <p:nvPr/>
        </p:nvSpPr>
        <p:spPr>
          <a:xfrm>
            <a:off x="14894461" y="6957617"/>
            <a:ext cx="1460695" cy="1288689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41" name="Line"/>
          <p:cNvSpPr/>
          <p:nvPr/>
        </p:nvSpPr>
        <p:spPr>
          <a:xfrm>
            <a:off x="16352453" y="8246381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42" name="Line"/>
          <p:cNvSpPr/>
          <p:nvPr/>
        </p:nvSpPr>
        <p:spPr>
          <a:xfrm>
            <a:off x="16560787" y="7360901"/>
            <a:ext cx="30999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43" name="Expansion"/>
          <p:cNvSpPr txBox="1"/>
          <p:nvPr/>
        </p:nvSpPr>
        <p:spPr>
          <a:xfrm>
            <a:off x="16792535" y="7870295"/>
            <a:ext cx="2677517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Expansion</a:t>
            </a:r>
          </a:p>
        </p:txBody>
      </p:sp>
      <p:sp>
        <p:nvSpPr>
          <p:cNvPr id="844" name="Migration"/>
          <p:cNvSpPr txBox="1"/>
          <p:nvPr/>
        </p:nvSpPr>
        <p:spPr>
          <a:xfrm>
            <a:off x="16881435" y="5464260"/>
            <a:ext cx="2677517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ctr">
            <a:spAutoFit/>
          </a:bodyPr>
          <a:lstStyle>
            <a:lvl1pPr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Migration</a:t>
            </a:r>
          </a:p>
        </p:txBody>
      </p:sp>
      <p:sp>
        <p:nvSpPr>
          <p:cNvPr id="845" name="Reference: https://robindimyan.medium.com/predictive-defense-how-to-do-cyber-crime-forecasting-with-examples-548c22e4a4e5"/>
          <p:cNvSpPr txBox="1"/>
          <p:nvPr/>
        </p:nvSpPr>
        <p:spPr>
          <a:xfrm>
            <a:off x="4088881" y="12522200"/>
            <a:ext cx="16206238" cy="5039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457200">
              <a:defRPr sz="2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595959"/>
                </a:solidFill>
              </a:rPr>
              <a:t>Reference: </a:t>
            </a:r>
            <a:r>
              <a:rPr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2" invalidUrl="" action="" tgtFrame="" tooltip="" history="1" highlightClick="0" endSnd="0"/>
              </a:rPr>
              <a:t>https://robindimyan.medium.com/predictive-defense-how-to-do-cyber-crime-forecasting-with-examples-548c22e4a4e5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Class="entr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1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Class="entr" nodeType="after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Class="entr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Class="entr" nodeType="after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Class="entr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Class="entr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1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5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9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3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Class="entr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Class="entr" nodeType="after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Class="entr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5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Class="entr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9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9" grpId="16"/>
      <p:bldP build="whole" bldLvl="1" animBg="1" rev="0" advAuto="0" spid="814" grpId="1"/>
      <p:bldP build="whole" bldLvl="1" animBg="1" rev="0" advAuto="0" spid="826" grpId="13"/>
      <p:bldP build="whole" bldLvl="1" animBg="1" rev="0" advAuto="0" spid="820" grpId="7"/>
      <p:bldP build="whole" bldLvl="1" animBg="1" rev="0" advAuto="0" spid="816" grpId="3"/>
      <p:bldP build="whole" bldLvl="1" animBg="1" rev="0" advAuto="0" spid="809" grpId="34"/>
      <p:bldP build="whole" bldLvl="1" animBg="1" rev="0" advAuto="0" spid="838" grpId="26"/>
      <p:bldP build="whole" bldLvl="1" animBg="1" rev="0" advAuto="0" spid="836" grpId="24"/>
      <p:bldP build="whole" bldLvl="1" animBg="1" rev="0" advAuto="0" spid="832" grpId="21"/>
      <p:bldP build="whole" bldLvl="1" animBg="1" rev="0" advAuto="0" spid="825" grpId="12"/>
      <p:bldP build="whole" bldLvl="1" animBg="1" rev="0" advAuto="0" spid="841" grpId="29"/>
      <p:bldP build="whole" bldLvl="1" animBg="1" rev="0" advAuto="0" spid="839" grpId="27"/>
      <p:bldP build="whole" bldLvl="1" animBg="1" rev="0" advAuto="0" spid="811" grpId="18"/>
      <p:bldP build="whole" bldLvl="1" animBg="1" rev="0" advAuto="0" spid="840" grpId="28"/>
      <p:bldP build="whole" bldLvl="1" animBg="1" rev="0" advAuto="0" spid="823" grpId="10"/>
      <p:bldP build="whole" bldLvl="1" animBg="1" rev="0" advAuto="0" spid="834" grpId="31"/>
      <p:bldP build="whole" bldLvl="1" animBg="1" rev="0" advAuto="0" spid="817" grpId="4"/>
      <p:bldP build="whole" bldLvl="1" animBg="1" rev="0" advAuto="0" spid="837" grpId="25"/>
      <p:bldP build="whole" bldLvl="1" animBg="1" rev="0" advAuto="0" spid="824" grpId="11"/>
      <p:bldP build="whole" bldLvl="1" animBg="1" rev="0" advAuto="0" spid="844" grpId="33"/>
      <p:bldP build="whole" bldLvl="1" animBg="1" rev="0" advAuto="0" spid="842" grpId="30"/>
      <p:bldP build="whole" bldLvl="1" animBg="1" rev="0" advAuto="0" spid="819" grpId="6"/>
      <p:bldP build="whole" bldLvl="1" animBg="1" rev="0" advAuto="0" spid="831" grpId="20"/>
      <p:bldP build="whole" bldLvl="1" animBg="1" rev="0" advAuto="0" spid="835" grpId="23"/>
      <p:bldP build="whole" bldLvl="1" animBg="1" rev="0" advAuto="0" spid="815" grpId="2"/>
      <p:bldP build="whole" bldLvl="1" animBg="1" rev="0" advAuto="0" spid="810" grpId="17"/>
      <p:bldP build="whole" bldLvl="1" animBg="1" rev="0" advAuto="0" spid="830" grpId="19"/>
      <p:bldP build="whole" bldLvl="1" animBg="1" rev="0" advAuto="0" spid="821" grpId="8"/>
      <p:bldP build="whole" bldLvl="1" animBg="1" rev="0" advAuto="0" spid="843" grpId="32"/>
      <p:bldP build="whole" bldLvl="1" animBg="1" rev="0" advAuto="0" spid="827" grpId="14"/>
      <p:bldP build="whole" bldLvl="1" animBg="1" rev="0" advAuto="0" spid="828" grpId="15"/>
      <p:bldP build="whole" bldLvl="1" animBg="1" rev="0" advAuto="0" spid="822" grpId="9"/>
      <p:bldP build="whole" bldLvl="1" animBg="1" rev="0" advAuto="0" spid="818" grpId="5"/>
      <p:bldP build="whole" bldLvl="1" animBg="1" rev="0" advAuto="0" spid="833" grpId="2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yber Crime Forecasting"/>
          <p:cNvSpPr txBox="1"/>
          <p:nvPr/>
        </p:nvSpPr>
        <p:spPr>
          <a:xfrm>
            <a:off x="1219200" y="1286157"/>
            <a:ext cx="21945600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>
              <a:spcBef>
                <a:spcPts val="2000"/>
              </a:spcBef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Cyber Crime Forecasting</a:t>
            </a:r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9" name="STEP 1"/>
          <p:cNvSpPr txBox="1"/>
          <p:nvPr/>
        </p:nvSpPr>
        <p:spPr>
          <a:xfrm>
            <a:off x="14737412" y="3741621"/>
            <a:ext cx="5161059" cy="7340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defRPr b="1" sz="2400"/>
            </a:lvl1pPr>
          </a:lstStyle>
          <a:p>
            <a:pPr/>
            <a:r>
              <a:t>STEP 1</a:t>
            </a:r>
          </a:p>
        </p:txBody>
      </p:sp>
      <p:sp>
        <p:nvSpPr>
          <p:cNvPr id="850" name="Choose a market and conduct basic market research"/>
          <p:cNvSpPr txBox="1"/>
          <p:nvPr/>
        </p:nvSpPr>
        <p:spPr>
          <a:xfrm>
            <a:off x="14737412" y="4272522"/>
            <a:ext cx="5161059" cy="1344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535353"/>
                </a:solidFill>
              </a:defRPr>
            </a:lvl1pPr>
          </a:lstStyle>
          <a:p>
            <a:pPr/>
            <a:r>
              <a:t>Choose a market and conduct basic market research</a:t>
            </a:r>
          </a:p>
        </p:txBody>
      </p:sp>
      <p:sp>
        <p:nvSpPr>
          <p:cNvPr id="851" name="STEP 2"/>
          <p:cNvSpPr txBox="1"/>
          <p:nvPr/>
        </p:nvSpPr>
        <p:spPr>
          <a:xfrm>
            <a:off x="17317941" y="6443761"/>
            <a:ext cx="5161059" cy="7340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defRPr b="1" sz="2400"/>
            </a:lvl1pPr>
          </a:lstStyle>
          <a:p>
            <a:pPr/>
            <a:r>
              <a:t>STEP 2</a:t>
            </a:r>
          </a:p>
        </p:txBody>
      </p:sp>
      <p:sp>
        <p:nvSpPr>
          <p:cNvPr id="852" name="Assess possible changes in the market drivers"/>
          <p:cNvSpPr txBox="1"/>
          <p:nvPr/>
        </p:nvSpPr>
        <p:spPr>
          <a:xfrm>
            <a:off x="17317941" y="6974662"/>
            <a:ext cx="5161059" cy="1344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535353"/>
                </a:solidFill>
              </a:defRPr>
            </a:lvl1pPr>
          </a:lstStyle>
          <a:p>
            <a:pPr/>
            <a:r>
              <a:t>Assess possible changes in the market drivers</a:t>
            </a:r>
          </a:p>
        </p:txBody>
      </p:sp>
      <p:sp>
        <p:nvSpPr>
          <p:cNvPr id="853" name="STEP 3"/>
          <p:cNvSpPr txBox="1"/>
          <p:nvPr/>
        </p:nvSpPr>
        <p:spPr>
          <a:xfrm>
            <a:off x="15951772" y="9600694"/>
            <a:ext cx="5161059" cy="7340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defRPr b="1" sz="2400"/>
            </a:lvl1pPr>
          </a:lstStyle>
          <a:p>
            <a:pPr/>
            <a:r>
              <a:t>STEP 3</a:t>
            </a:r>
          </a:p>
        </p:txBody>
      </p:sp>
      <p:sp>
        <p:nvSpPr>
          <p:cNvPr id="854" name="Brainstorm scenarios for potential outcomes"/>
          <p:cNvSpPr txBox="1"/>
          <p:nvPr/>
        </p:nvSpPr>
        <p:spPr>
          <a:xfrm>
            <a:off x="15951772" y="10131596"/>
            <a:ext cx="5161059" cy="1344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535353"/>
                </a:solidFill>
              </a:defRPr>
            </a:lvl1pPr>
          </a:lstStyle>
          <a:p>
            <a:pPr/>
            <a:r>
              <a:t>Brainstorm scenarios for potential outcomes</a:t>
            </a:r>
          </a:p>
        </p:txBody>
      </p:sp>
      <p:sp>
        <p:nvSpPr>
          <p:cNvPr id="855" name="STEP 4"/>
          <p:cNvSpPr txBox="1"/>
          <p:nvPr/>
        </p:nvSpPr>
        <p:spPr>
          <a:xfrm>
            <a:off x="3242563" y="9484770"/>
            <a:ext cx="5161060" cy="7340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defRPr b="1" sz="2400"/>
            </a:lvl1pPr>
          </a:lstStyle>
          <a:p>
            <a:pPr/>
            <a:r>
              <a:t>STEP 4</a:t>
            </a:r>
          </a:p>
        </p:txBody>
      </p:sp>
      <p:sp>
        <p:nvSpPr>
          <p:cNvPr id="856" name="Determine signposts of change to monitor for scenario emergence"/>
          <p:cNvSpPr txBox="1"/>
          <p:nvPr/>
        </p:nvSpPr>
        <p:spPr>
          <a:xfrm>
            <a:off x="3242563" y="10015672"/>
            <a:ext cx="5161060" cy="1344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lnSpc>
                <a:spcPts val="4000"/>
              </a:lnSpc>
              <a:defRPr sz="2200">
                <a:solidFill>
                  <a:srgbClr val="535353"/>
                </a:solidFill>
              </a:defRPr>
            </a:lvl1pPr>
          </a:lstStyle>
          <a:p>
            <a:pPr/>
            <a:r>
              <a:t>Determine signposts of change to monitor for scenario emergence</a:t>
            </a:r>
          </a:p>
        </p:txBody>
      </p:sp>
      <p:sp>
        <p:nvSpPr>
          <p:cNvPr id="857" name="STEP 5"/>
          <p:cNvSpPr txBox="1"/>
          <p:nvPr/>
        </p:nvSpPr>
        <p:spPr>
          <a:xfrm>
            <a:off x="2178395" y="6402499"/>
            <a:ext cx="5161059" cy="7340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defRPr b="1" sz="2400"/>
            </a:lvl1pPr>
          </a:lstStyle>
          <a:p>
            <a:pPr/>
            <a:r>
              <a:t>STEP 5</a:t>
            </a:r>
          </a:p>
        </p:txBody>
      </p:sp>
      <p:sp>
        <p:nvSpPr>
          <p:cNvPr id="858" name="Observe darkweb sources for emergence of scenarios"/>
          <p:cNvSpPr txBox="1"/>
          <p:nvPr/>
        </p:nvSpPr>
        <p:spPr>
          <a:xfrm>
            <a:off x="2178395" y="6933401"/>
            <a:ext cx="5161059" cy="13444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 algn="r">
              <a:lnSpc>
                <a:spcPts val="4000"/>
              </a:lnSpc>
              <a:defRPr sz="2200">
                <a:solidFill>
                  <a:srgbClr val="535353"/>
                </a:solidFill>
              </a:defRPr>
            </a:lvl1pPr>
          </a:lstStyle>
          <a:p>
            <a:pPr/>
            <a:r>
              <a:t>Observe darkweb sources for emergence of scenarios</a:t>
            </a:r>
          </a:p>
        </p:txBody>
      </p:sp>
      <p:sp>
        <p:nvSpPr>
          <p:cNvPr id="859" name="Rounded Rectangle"/>
          <p:cNvSpPr/>
          <p:nvPr/>
        </p:nvSpPr>
        <p:spPr>
          <a:xfrm>
            <a:off x="10899406" y="4240817"/>
            <a:ext cx="2585187" cy="168037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860" name="Market research"/>
          <p:cNvSpPr txBox="1"/>
          <p:nvPr/>
        </p:nvSpPr>
        <p:spPr>
          <a:xfrm>
            <a:off x="10981434" y="4564113"/>
            <a:ext cx="2421131" cy="1033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6679" tIns="106679" rIns="106679" bIns="106679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Market research</a:t>
            </a:r>
          </a:p>
        </p:txBody>
      </p:sp>
      <p:sp>
        <p:nvSpPr>
          <p:cNvPr id="861" name="Line"/>
          <p:cNvSpPr/>
          <p:nvPr/>
        </p:nvSpPr>
        <p:spPr>
          <a:xfrm>
            <a:off x="13502323" y="5347475"/>
            <a:ext cx="1459569" cy="1195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8744" y="4529"/>
                  <a:pt x="16241" y="12026"/>
                  <a:pt x="21600" y="21600"/>
                </a:cubicBezTo>
              </a:path>
            </a:pathLst>
          </a:custGeom>
          <a:ln w="12700">
            <a:solidFill>
              <a:schemeClr val="accent2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62" name="Rounded Rectangle"/>
          <p:cNvSpPr/>
          <p:nvPr/>
        </p:nvSpPr>
        <p:spPr>
          <a:xfrm>
            <a:off x="14090056" y="6558961"/>
            <a:ext cx="2585187" cy="168037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863" name="Change in drivers"/>
          <p:cNvSpPr txBox="1"/>
          <p:nvPr/>
        </p:nvSpPr>
        <p:spPr>
          <a:xfrm>
            <a:off x="14172083" y="6882258"/>
            <a:ext cx="2421131" cy="1033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6679" tIns="106679" rIns="106679" bIns="106679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Change in drivers</a:t>
            </a:r>
          </a:p>
        </p:txBody>
      </p:sp>
      <p:sp>
        <p:nvSpPr>
          <p:cNvPr id="864" name="Line"/>
          <p:cNvSpPr/>
          <p:nvPr/>
        </p:nvSpPr>
        <p:spPr>
          <a:xfrm>
            <a:off x="14986620" y="8260763"/>
            <a:ext cx="560231" cy="2031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20232" y="0"/>
                </a:moveTo>
                <a:lnTo>
                  <a:pt x="20232" y="0"/>
                </a:lnTo>
                <a:cubicBezTo>
                  <a:pt x="21600" y="7648"/>
                  <a:pt x="14507" y="15221"/>
                  <a:pt x="0" y="21600"/>
                </a:cubicBezTo>
              </a:path>
            </a:pathLst>
          </a:custGeom>
          <a:ln w="12700">
            <a:solidFill>
              <a:schemeClr val="accent3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65" name="Rounded Rectangle"/>
          <p:cNvSpPr/>
          <p:nvPr/>
        </p:nvSpPr>
        <p:spPr>
          <a:xfrm>
            <a:off x="12871336" y="9674796"/>
            <a:ext cx="2585187" cy="16803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866" name="Scenario ideation"/>
          <p:cNvSpPr txBox="1"/>
          <p:nvPr/>
        </p:nvSpPr>
        <p:spPr>
          <a:xfrm>
            <a:off x="12953364" y="9998092"/>
            <a:ext cx="2421131" cy="1033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6679" tIns="106679" rIns="106679" bIns="106679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Scenario ideation</a:t>
            </a:r>
          </a:p>
        </p:txBody>
      </p:sp>
      <p:sp>
        <p:nvSpPr>
          <p:cNvPr id="867" name="Line"/>
          <p:cNvSpPr/>
          <p:nvPr/>
        </p:nvSpPr>
        <p:spPr>
          <a:xfrm>
            <a:off x="11525974" y="11088923"/>
            <a:ext cx="1332053" cy="66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lnTo>
                  <a:pt x="21600" y="0"/>
                </a:lnTo>
                <a:cubicBezTo>
                  <a:pt x="14472" y="21600"/>
                  <a:pt x="7128" y="21600"/>
                  <a:pt x="0" y="0"/>
                </a:cubicBezTo>
              </a:path>
            </a:pathLst>
          </a:custGeom>
          <a:ln w="12700">
            <a:solidFill>
              <a:schemeClr val="accent4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68" name="Rounded Rectangle"/>
          <p:cNvSpPr/>
          <p:nvPr/>
        </p:nvSpPr>
        <p:spPr>
          <a:xfrm>
            <a:off x="8927476" y="9674796"/>
            <a:ext cx="2585187" cy="1680373"/>
          </a:xfrm>
          <a:prstGeom prst="roundRect">
            <a:avLst>
              <a:gd name="adj" fmla="val 16667"/>
            </a:avLst>
          </a:prstGeom>
          <a:solidFill>
            <a:schemeClr val="accent4">
              <a:satOff val="-11116"/>
              <a:lumOff val="14362"/>
            </a:scheme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869" name="Signposts of change"/>
          <p:cNvSpPr txBox="1"/>
          <p:nvPr/>
        </p:nvSpPr>
        <p:spPr>
          <a:xfrm>
            <a:off x="9009504" y="9998092"/>
            <a:ext cx="2421131" cy="1033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6679" tIns="106679" rIns="106679" bIns="106679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Signposts of change</a:t>
            </a:r>
          </a:p>
        </p:txBody>
      </p:sp>
      <p:sp>
        <p:nvSpPr>
          <p:cNvPr id="870" name="Line"/>
          <p:cNvSpPr/>
          <p:nvPr/>
        </p:nvSpPr>
        <p:spPr>
          <a:xfrm>
            <a:off x="8837149" y="8260765"/>
            <a:ext cx="560232" cy="2031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20398" y="21600"/>
                </a:moveTo>
                <a:lnTo>
                  <a:pt x="20398" y="21600"/>
                </a:lnTo>
                <a:cubicBezTo>
                  <a:pt x="5891" y="15221"/>
                  <a:pt x="-1202" y="7648"/>
                  <a:pt x="166" y="0"/>
                </a:cubicBezTo>
              </a:path>
            </a:pathLst>
          </a:custGeom>
          <a:ln w="12700">
            <a:solidFill>
              <a:schemeClr val="accent5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871" name="Rounded Rectangle"/>
          <p:cNvSpPr/>
          <p:nvPr/>
        </p:nvSpPr>
        <p:spPr>
          <a:xfrm>
            <a:off x="7708755" y="6558961"/>
            <a:ext cx="2585187" cy="16803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872" name="Monitoring"/>
          <p:cNvSpPr txBox="1"/>
          <p:nvPr/>
        </p:nvSpPr>
        <p:spPr>
          <a:xfrm>
            <a:off x="7790784" y="7076568"/>
            <a:ext cx="2421131" cy="6451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6679" tIns="106679" rIns="106679" bIns="106679" anchor="ctr">
            <a:spAutoFit/>
          </a:bodyPr>
          <a:lstStyle>
            <a:lvl1pPr algn="ctr" defTabSz="1244600">
              <a:lnSpc>
                <a:spcPct val="90000"/>
              </a:lnSpc>
              <a:spcBef>
                <a:spcPts val="11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Monitoring</a:t>
            </a:r>
          </a:p>
        </p:txBody>
      </p:sp>
      <p:sp>
        <p:nvSpPr>
          <p:cNvPr id="873" name="Line"/>
          <p:cNvSpPr/>
          <p:nvPr/>
        </p:nvSpPr>
        <p:spPr>
          <a:xfrm>
            <a:off x="9422107" y="5347477"/>
            <a:ext cx="1459569" cy="1195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21600"/>
                </a:lnTo>
                <a:cubicBezTo>
                  <a:pt x="5359" y="12026"/>
                  <a:pt x="12856" y="4529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Class="entr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1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Class="entr" nodeType="after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Class="entr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Class="entr" nodeType="after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7" grpId="24"/>
      <p:bldP build="whole" bldLvl="1" animBg="1" rev="0" advAuto="0" spid="853" grpId="20"/>
      <p:bldP build="whole" bldLvl="1" animBg="1" rev="0" advAuto="0" spid="868" grpId="10"/>
      <p:bldP build="whole" bldLvl="1" animBg="1" rev="0" advAuto="0" spid="862" grpId="4"/>
      <p:bldP build="whole" bldLvl="1" animBg="1" rev="0" advAuto="0" spid="870" grpId="12"/>
      <p:bldP build="whole" bldLvl="1" animBg="1" rev="0" advAuto="0" spid="854" grpId="21"/>
      <p:bldP build="whole" bldLvl="1" animBg="1" rev="0" advAuto="0" spid="873" grpId="15"/>
      <p:bldP build="whole" bldLvl="1" animBg="1" rev="0" advAuto="0" spid="871" grpId="13"/>
      <p:bldP build="whole" bldLvl="1" animBg="1" rev="0" advAuto="0" spid="850" grpId="17"/>
      <p:bldP build="whole" bldLvl="1" animBg="1" rev="0" advAuto="0" spid="858" grpId="25"/>
      <p:bldP build="whole" bldLvl="1" animBg="1" rev="0" advAuto="0" spid="851" grpId="18"/>
      <p:bldP build="whole" bldLvl="1" animBg="1" rev="0" advAuto="0" spid="861" grpId="3"/>
      <p:bldP build="whole" bldLvl="1" animBg="1" rev="0" advAuto="0" spid="872" grpId="14"/>
      <p:bldP build="whole" bldLvl="1" animBg="1" rev="0" advAuto="0" spid="859" grpId="1"/>
      <p:bldP build="whole" bldLvl="1" animBg="1" rev="0" advAuto="0" spid="865" grpId="7"/>
      <p:bldP build="whole" bldLvl="1" animBg="1" rev="0" advAuto="0" spid="860" grpId="2"/>
      <p:bldP build="whole" bldLvl="1" animBg="1" rev="0" advAuto="0" spid="867" grpId="9"/>
      <p:bldP build="whole" bldLvl="1" animBg="1" rev="0" advAuto="0" spid="869" grpId="11"/>
      <p:bldP build="whole" bldLvl="1" animBg="1" rev="0" advAuto="0" spid="849" grpId="16"/>
      <p:bldP build="whole" bldLvl="1" animBg="1" rev="0" advAuto="0" spid="866" grpId="8"/>
      <p:bldP build="whole" bldLvl="1" animBg="1" rev="0" advAuto="0" spid="864" grpId="6"/>
      <p:bldP build="whole" bldLvl="1" animBg="1" rev="0" advAuto="0" spid="855" grpId="22"/>
      <p:bldP build="whole" bldLvl="1" animBg="1" rev="0" advAuto="0" spid="863" grpId="5"/>
      <p:bldP build="whole" bldLvl="1" animBg="1" rev="0" advAuto="0" spid="852" grpId="19"/>
      <p:bldP build="whole" bldLvl="1" animBg="1" rev="0" advAuto="0" spid="856" grpId="2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6" name="Credential Stuffing Market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Credential Stuffing Market</a:t>
            </a:r>
          </a:p>
        </p:txBody>
      </p:sp>
      <p:sp>
        <p:nvSpPr>
          <p:cNvPr id="877" name="Step 1: Choose a market and conduct basic market research"/>
          <p:cNvSpPr txBox="1"/>
          <p:nvPr/>
        </p:nvSpPr>
        <p:spPr>
          <a:xfrm>
            <a:off x="2870200" y="3267709"/>
            <a:ext cx="18643601" cy="7035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/>
            </a:pPr>
            <a:r>
              <a:rPr b="1"/>
              <a:t>Step 1: </a:t>
            </a:r>
            <a:r>
              <a:t>Choose a market and conduct basic market research</a:t>
            </a:r>
          </a:p>
        </p:txBody>
      </p:sp>
      <p:pic>
        <p:nvPicPr>
          <p:cNvPr id="878" name="O4-rHPEdk7W1XaHJ4b8uaJauIGgR6KnTSi7EwYbTpmRWwnTDmjcUiLNuOjZMIzAhloNReTwez8ITCw0N2Mb7SoJaCb82GY5RV5eQeF1QDA_wdmvOsPhLnkrAIVDVKv4xw0A6keBm-l3CIesVBlBw46UfKQ=s2048.png" descr="O4-rHPEdk7W1XaHJ4b8uaJauIGgR6KnTSi7EwYbTpmRWwnTDmjcUiLNuOjZMIzAhloNReTwez8ITCw0N2Mb7SoJaCb82GY5RV5eQeF1QDA_wdmvOsPhLnkrAIVDVKv4xw0A6keBm-l3CIesVBlBw46UfKQ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5310" y="4315235"/>
            <a:ext cx="13133380" cy="90338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1" name="Cone of Plausibility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Cone of Plausibility</a:t>
            </a:r>
          </a:p>
        </p:txBody>
      </p:sp>
      <p:sp>
        <p:nvSpPr>
          <p:cNvPr id="882" name="Step 2: Assess possible changes in the market conditions…"/>
          <p:cNvSpPr txBox="1"/>
          <p:nvPr/>
        </p:nvSpPr>
        <p:spPr>
          <a:xfrm>
            <a:off x="2870200" y="3267709"/>
            <a:ext cx="18643601" cy="1484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/>
            </a:pPr>
            <a:r>
              <a:rPr b="1"/>
              <a:t>Step 2: </a:t>
            </a:r>
            <a:r>
              <a:t>Assess possible changes in the market conditions </a:t>
            </a:r>
          </a:p>
          <a:p>
            <a:pPr lvl="1">
              <a:lnSpc>
                <a:spcPct val="150000"/>
              </a:lnSpc>
              <a:defRPr sz="3400"/>
            </a:pPr>
            <a:r>
              <a:rPr b="1"/>
              <a:t>Step 3:</a:t>
            </a:r>
            <a:r>
              <a:t> Brainstorm scenarios for potential outcomes of changed conditions</a:t>
            </a:r>
          </a:p>
        </p:txBody>
      </p:sp>
      <p:graphicFrame>
        <p:nvGraphicFramePr>
          <p:cNvPr id="883" name="Table 1"/>
          <p:cNvGraphicFramePr/>
          <p:nvPr/>
        </p:nvGraphicFramePr>
        <p:xfrm>
          <a:off x="2870200" y="6493931"/>
          <a:ext cx="18669001" cy="2900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33862"/>
                <a:gridCol w="5136579"/>
                <a:gridCol w="5136579"/>
                <a:gridCol w="5136579"/>
              </a:tblGrid>
              <a:tr h="593444">
                <a:tc>
                  <a:txBody>
                    <a:bodyPr/>
                    <a:lstStyle/>
                    <a:p>
                      <a:pPr defTabSz="1828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DRIVERS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QUESTION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ASSUMPTION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OUTCOME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chemeClr val="accent2"/>
                    </a:solidFill>
                  </a:tcPr>
                </a:tc>
              </a:tr>
              <a:tr h="2275840"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Consumer habits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</a:rPr>
                        <a:t>Is there a reason for consumer habits to change in the future?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</a:rPr>
                        <a:t>Post the COVID-19 pandemic, there is a decrease in consumer demand for digital products and services.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With their source of income diminishing due to decreased customer demand, criminals migrate to other markets, such as initial access brokerage, where they can repurpose their skills. (migration)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84" name="Reference: https://robindimyan.medium.com/predictive-defense-how-to-do-cyber-crime-forecasting-with-examples-548c22e4a4e5"/>
          <p:cNvSpPr txBox="1"/>
          <p:nvPr/>
        </p:nvSpPr>
        <p:spPr>
          <a:xfrm>
            <a:off x="4088881" y="12522200"/>
            <a:ext cx="16206238" cy="5039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457200">
              <a:defRPr sz="2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595959"/>
                </a:solidFill>
              </a:rPr>
              <a:t>Reference: </a:t>
            </a:r>
            <a:r>
              <a:rPr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2" invalidUrl="" action="" tgtFrame="" tooltip="" history="1" highlightClick="0" endSnd="0"/>
              </a:rPr>
              <a:t>https://robindimyan.medium.com/predictive-defense-how-to-do-cyber-crime-forecasting-with-examples-548c22e4a4e5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1. What is Predictive Defense?…"/>
          <p:cNvSpPr txBox="1"/>
          <p:nvPr/>
        </p:nvSpPr>
        <p:spPr>
          <a:xfrm>
            <a:off x="2870200" y="4374379"/>
            <a:ext cx="18643601" cy="4450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t>1. What is Predictive Defense?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t>2. Predictive Analysis Techniques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t>3. Early Warning System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t>4. Forecasting Cyber Crime</a:t>
            </a:r>
          </a:p>
          <a:p>
            <a:pPr lvl="1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t>5. Geopolitical Cyber Risk Analysis</a:t>
            </a:r>
          </a:p>
        </p:txBody>
      </p:sp>
      <p:sp>
        <p:nvSpPr>
          <p:cNvPr id="606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07" name="Program Agenda"/>
          <p:cNvSpPr txBox="1"/>
          <p:nvPr>
            <p:ph type="body" sz="quarter" idx="1"/>
          </p:nvPr>
        </p:nvSpPr>
        <p:spPr>
          <a:xfrm>
            <a:off x="1219200" y="1282700"/>
            <a:ext cx="21945601" cy="1308100"/>
          </a:xfrm>
          <a:prstGeom prst="rect">
            <a:avLst/>
          </a:prstGeom>
        </p:spPr>
        <p:txBody>
          <a:bodyPr/>
          <a:lstStyle/>
          <a:p>
            <a:pPr/>
            <a:r>
              <a:t>Program 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7" name="Cone of Plausibility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Cone of Plausibility</a:t>
            </a:r>
          </a:p>
        </p:txBody>
      </p:sp>
      <p:pic>
        <p:nvPicPr>
          <p:cNvPr id="888" name="SLF4mhzaK5lzAqeOrSroZL0E9efZQPeaYuw_A9DmelKeCbhGQ-nYSZGVxvp-4p5wOjyho7-5vTzIsd5i9cGo9fw_bnjGVcBeKkYVITZL0A7xpNoujrPcmgdbY257rFA02LsQnKCVoYVqS42u1P19r56c9Q=s2048.png" descr="SLF4mhzaK5lzAqeOrSroZL0E9efZQPeaYuw_A9DmelKeCbhGQ-nYSZGVxvp-4p5wOjyho7-5vTzIsd5i9cGo9fw_bnjGVcBeKkYVITZL0A7xpNoujrPcmgdbY257rFA02LsQnKCVoYVqS42u1P19r56c9Q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3559570"/>
            <a:ext cx="18643600" cy="81913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1" name="Signpost Analysi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Signpost Analysis</a:t>
            </a:r>
          </a:p>
        </p:txBody>
      </p:sp>
      <p:sp>
        <p:nvSpPr>
          <p:cNvPr id="892" name="Step 4: Determine signposts of change to monitor for scenario emergence…"/>
          <p:cNvSpPr txBox="1"/>
          <p:nvPr/>
        </p:nvSpPr>
        <p:spPr>
          <a:xfrm>
            <a:off x="2870200" y="3267709"/>
            <a:ext cx="18643601" cy="6951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/>
            </a:pPr>
            <a:r>
              <a:rPr b="1"/>
              <a:t>Step 4: </a:t>
            </a:r>
            <a:r>
              <a:t>Determine signposts of change to monitor for scenario emergence</a:t>
            </a:r>
          </a:p>
          <a:p>
            <a:pPr lvl="1">
              <a:lnSpc>
                <a:spcPct val="150000"/>
              </a:lnSpc>
              <a:defRPr sz="3400"/>
            </a:pPr>
          </a:p>
          <a:p>
            <a:pPr lvl="1">
              <a:lnSpc>
                <a:spcPct val="150000"/>
              </a:lnSpc>
              <a:defRPr sz="3400"/>
            </a:pPr>
            <a:r>
              <a:t>With their source of income diminishing due to decreased customer demand, criminals migrate to other markets, such as initial access brokerage, where they can repurpose their skills. (</a:t>
            </a:r>
            <a:r>
              <a:rPr b="1"/>
              <a:t>migration</a:t>
            </a:r>
            <a:r>
              <a:t>)</a:t>
            </a:r>
          </a:p>
          <a:p>
            <a:pPr lvl="1">
              <a:lnSpc>
                <a:spcPct val="150000"/>
              </a:lnSpc>
              <a:defRPr sz="3400"/>
            </a:pPr>
          </a:p>
          <a:p>
            <a:pPr lvl="1">
              <a:lnSpc>
                <a:spcPct val="150000"/>
              </a:lnSpc>
              <a:defRPr sz="3400"/>
            </a:pPr>
            <a:r>
              <a:t>Signposts of change:</a:t>
            </a:r>
          </a:p>
          <a:p>
            <a:pPr lvl="3" marL="1483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t>  # of messages containing coupon sale related keywords decreases over time</a:t>
            </a:r>
          </a:p>
          <a:p>
            <a:pPr lvl="3" marL="1483894" indent="-340894">
              <a:lnSpc>
                <a:spcPct val="150000"/>
              </a:lnSpc>
              <a:buSzPct val="100000"/>
              <a:buChar char="➡"/>
              <a:defRPr sz="3400"/>
            </a:pPr>
            <a:r>
              <a:t>  Known coupon retailers starts selling other commodities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Financially motivated cyber crime is influenced by market-like forces of supply and demand.…"/>
          <p:cNvSpPr txBox="1"/>
          <p:nvPr/>
        </p:nvSpPr>
        <p:spPr>
          <a:xfrm>
            <a:off x="2870557" y="4036060"/>
            <a:ext cx="18642885" cy="7282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Financially motivated cyber crime is influenced by market-like forces of supply and demand.</a:t>
            </a: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It's essential to understand the factors driving supply and demand, like consumer behavior, commodity value, and legal and technical measures, to effectively analyse cyber crime markets.</a:t>
            </a: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Markets react to changes in these conditions with patterns such as innovation, migration, consolidation, or expansion.</a:t>
            </a:r>
          </a:p>
        </p:txBody>
      </p:sp>
      <p:sp>
        <p:nvSpPr>
          <p:cNvPr id="895" name="Key Takeaway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Takeaways</a:t>
            </a:r>
          </a:p>
        </p:txBody>
      </p:sp>
      <p:sp>
        <p:nvSpPr>
          <p:cNvPr id="896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1" name="Geopolitical Cyber Risk Analysis"/>
          <p:cNvSpPr txBox="1"/>
          <p:nvPr/>
        </p:nvSpPr>
        <p:spPr>
          <a:xfrm>
            <a:off x="2200860" y="4432300"/>
            <a:ext cx="19982280" cy="170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 sz="10000">
                <a:solidFill>
                  <a:srgbClr val="FFFFFF"/>
                </a:solidFill>
              </a:defRPr>
            </a:lvl1pPr>
          </a:lstStyle>
          <a:p>
            <a:pPr/>
            <a:r>
              <a:t>Geopolitical Cyber Risk Analysis</a:t>
            </a:r>
          </a:p>
        </p:txBody>
      </p:sp>
      <p:sp>
        <p:nvSpPr>
          <p:cNvPr id="902" name="Understanding different types of intelligence collection"/>
          <p:cNvSpPr txBox="1"/>
          <p:nvPr/>
        </p:nvSpPr>
        <p:spPr>
          <a:xfrm>
            <a:off x="3297091" y="7099300"/>
            <a:ext cx="17789818" cy="1071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Understanding different types of intelligence collection</a:t>
            </a:r>
          </a:p>
        </p:txBody>
      </p:sp>
      <p:sp>
        <p:nvSpPr>
          <p:cNvPr id="903" name="Rectangle"/>
          <p:cNvSpPr/>
          <p:nvPr/>
        </p:nvSpPr>
        <p:spPr>
          <a:xfrm>
            <a:off x="10845800" y="2288032"/>
            <a:ext cx="2245381" cy="1270001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904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7" name="Different Types of Intelligence Collection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Different Types of Intelligence Collection</a:t>
            </a:r>
          </a:p>
        </p:txBody>
      </p:sp>
      <p:sp>
        <p:nvSpPr>
          <p:cNvPr id="908" name="Shape"/>
          <p:cNvSpPr/>
          <p:nvPr/>
        </p:nvSpPr>
        <p:spPr>
          <a:xfrm>
            <a:off x="9208814" y="4113543"/>
            <a:ext cx="2983185" cy="18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810"/>
                </a:moveTo>
                <a:cubicBezTo>
                  <a:pt x="4455" y="7552"/>
                  <a:pt x="12689" y="0"/>
                  <a:pt x="21600" y="0"/>
                </a:cubicBezTo>
                <a:lnTo>
                  <a:pt x="21600" y="3579"/>
                </a:lnTo>
                <a:cubicBezTo>
                  <a:pt x="13494" y="3579"/>
                  <a:pt x="6004" y="10449"/>
                  <a:pt x="1951" y="21600"/>
                </a:cubicBezTo>
                <a:close/>
              </a:path>
            </a:pathLst>
          </a:custGeom>
          <a:solidFill>
            <a:schemeClr val="accent4">
              <a:satOff val="-11116"/>
              <a:lumOff val="28725"/>
            </a:scheme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09" name="Shape"/>
          <p:cNvSpPr/>
          <p:nvPr/>
        </p:nvSpPr>
        <p:spPr>
          <a:xfrm>
            <a:off x="8747314" y="5835885"/>
            <a:ext cx="731001" cy="344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45" h="21600" fill="norm" stroke="1" extrusionOk="0">
                <a:moveTo>
                  <a:pt x="11266" y="21600"/>
                </a:moveTo>
                <a:cubicBezTo>
                  <a:pt x="-3755" y="14917"/>
                  <a:pt x="-3755" y="6683"/>
                  <a:pt x="11266" y="0"/>
                </a:cubicBezTo>
                <a:lnTo>
                  <a:pt x="17845" y="976"/>
                </a:lnTo>
                <a:cubicBezTo>
                  <a:pt x="4181" y="7055"/>
                  <a:pt x="4181" y="14545"/>
                  <a:pt x="17845" y="2062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0" name="Shape"/>
          <p:cNvSpPr/>
          <p:nvPr/>
        </p:nvSpPr>
        <p:spPr>
          <a:xfrm>
            <a:off x="9208815" y="9124973"/>
            <a:ext cx="2983184" cy="18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2689" y="21600"/>
                  <a:pt x="4455" y="14048"/>
                  <a:pt x="0" y="1790"/>
                </a:cubicBezTo>
                <a:lnTo>
                  <a:pt x="1951" y="0"/>
                </a:lnTo>
                <a:cubicBezTo>
                  <a:pt x="6004" y="11151"/>
                  <a:pt x="13494" y="18021"/>
                  <a:pt x="21600" y="1802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1" name="Shape"/>
          <p:cNvSpPr/>
          <p:nvPr/>
        </p:nvSpPr>
        <p:spPr>
          <a:xfrm>
            <a:off x="12191998" y="9124973"/>
            <a:ext cx="2983185" cy="18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90"/>
                </a:moveTo>
                <a:cubicBezTo>
                  <a:pt x="17145" y="14048"/>
                  <a:pt x="8911" y="21600"/>
                  <a:pt x="0" y="21600"/>
                </a:cubicBezTo>
                <a:lnTo>
                  <a:pt x="0" y="18021"/>
                </a:lnTo>
                <a:cubicBezTo>
                  <a:pt x="8106" y="18021"/>
                  <a:pt x="15596" y="11151"/>
                  <a:pt x="1964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2" name="Shape"/>
          <p:cNvSpPr/>
          <p:nvPr/>
        </p:nvSpPr>
        <p:spPr>
          <a:xfrm>
            <a:off x="14905682" y="5835885"/>
            <a:ext cx="731001" cy="344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45" h="21600" fill="norm" stroke="1" extrusionOk="0">
                <a:moveTo>
                  <a:pt x="6579" y="0"/>
                </a:moveTo>
                <a:cubicBezTo>
                  <a:pt x="21600" y="6683"/>
                  <a:pt x="21600" y="14917"/>
                  <a:pt x="6579" y="21600"/>
                </a:cubicBezTo>
                <a:lnTo>
                  <a:pt x="0" y="20624"/>
                </a:lnTo>
                <a:cubicBezTo>
                  <a:pt x="13664" y="14545"/>
                  <a:pt x="13664" y="7055"/>
                  <a:pt x="0" y="97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3" name="Shape"/>
          <p:cNvSpPr/>
          <p:nvPr/>
        </p:nvSpPr>
        <p:spPr>
          <a:xfrm>
            <a:off x="12191998" y="4113543"/>
            <a:ext cx="2983185" cy="18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911" y="0"/>
                  <a:pt x="17145" y="7552"/>
                  <a:pt x="21600" y="19810"/>
                </a:cubicBezTo>
                <a:lnTo>
                  <a:pt x="19649" y="21600"/>
                </a:lnTo>
                <a:cubicBezTo>
                  <a:pt x="15596" y="10449"/>
                  <a:pt x="8106" y="3579"/>
                  <a:pt x="0" y="357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4" name="Circle"/>
          <p:cNvSpPr/>
          <p:nvPr/>
        </p:nvSpPr>
        <p:spPr>
          <a:xfrm>
            <a:off x="10648217" y="6014445"/>
            <a:ext cx="3087565" cy="308756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5" name="Political Intelligence"/>
          <p:cNvSpPr txBox="1"/>
          <p:nvPr/>
        </p:nvSpPr>
        <p:spPr>
          <a:xfrm>
            <a:off x="11100380" y="7177862"/>
            <a:ext cx="2183237" cy="7607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Political Intelligence</a:t>
            </a:r>
          </a:p>
        </p:txBody>
      </p:sp>
      <p:sp>
        <p:nvSpPr>
          <p:cNvPr id="916" name="Circle"/>
          <p:cNvSpPr/>
          <p:nvPr/>
        </p:nvSpPr>
        <p:spPr>
          <a:xfrm>
            <a:off x="11111353" y="3110703"/>
            <a:ext cx="2161297" cy="216129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7" name="Military Intelligence"/>
          <p:cNvSpPr txBox="1"/>
          <p:nvPr/>
        </p:nvSpPr>
        <p:spPr>
          <a:xfrm>
            <a:off x="11389766" y="3813526"/>
            <a:ext cx="1604467" cy="7556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" tIns="27940" rIns="27940" bIns="27940" anchor="ctr">
            <a:spAutoFit/>
          </a:bodyPr>
          <a:lstStyle>
            <a:lvl1pPr algn="ctr" defTabSz="933450">
              <a:lnSpc>
                <a:spcPct val="90000"/>
              </a:lnSpc>
              <a:spcBef>
                <a:spcPts val="8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Military Intelligence</a:t>
            </a:r>
          </a:p>
        </p:txBody>
      </p:sp>
      <p:sp>
        <p:nvSpPr>
          <p:cNvPr id="918" name="Circle"/>
          <p:cNvSpPr/>
          <p:nvPr/>
        </p:nvSpPr>
        <p:spPr>
          <a:xfrm>
            <a:off x="14027153" y="4794141"/>
            <a:ext cx="2161297" cy="216129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19" name="Economic Intelligence"/>
          <p:cNvSpPr txBox="1"/>
          <p:nvPr/>
        </p:nvSpPr>
        <p:spPr>
          <a:xfrm>
            <a:off x="14301351" y="5494423"/>
            <a:ext cx="1612901" cy="7607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Economic Intelligence</a:t>
            </a:r>
          </a:p>
        </p:txBody>
      </p:sp>
      <p:sp>
        <p:nvSpPr>
          <p:cNvPr id="920" name="Circle"/>
          <p:cNvSpPr/>
          <p:nvPr/>
        </p:nvSpPr>
        <p:spPr>
          <a:xfrm>
            <a:off x="14027153" y="8161019"/>
            <a:ext cx="2161297" cy="216129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21" name="Technical Intelligence"/>
          <p:cNvSpPr txBox="1"/>
          <p:nvPr/>
        </p:nvSpPr>
        <p:spPr>
          <a:xfrm>
            <a:off x="14305568" y="8863841"/>
            <a:ext cx="1604467" cy="7556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" tIns="27940" rIns="27940" bIns="27940" anchor="ctr">
            <a:spAutoFit/>
          </a:bodyPr>
          <a:lstStyle>
            <a:lvl1pPr algn="ctr" defTabSz="933450">
              <a:lnSpc>
                <a:spcPct val="90000"/>
              </a:lnSpc>
              <a:spcBef>
                <a:spcPts val="8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Technical Intelligence</a:t>
            </a:r>
          </a:p>
        </p:txBody>
      </p:sp>
      <p:sp>
        <p:nvSpPr>
          <p:cNvPr id="922" name="Circle"/>
          <p:cNvSpPr/>
          <p:nvPr/>
        </p:nvSpPr>
        <p:spPr>
          <a:xfrm>
            <a:off x="11111353" y="9844457"/>
            <a:ext cx="2161297" cy="216129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23" name="Geospatial Intelligence"/>
          <p:cNvSpPr txBox="1"/>
          <p:nvPr/>
        </p:nvSpPr>
        <p:spPr>
          <a:xfrm>
            <a:off x="11389766" y="10547278"/>
            <a:ext cx="1604467" cy="7607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Geospatial Intelligence</a:t>
            </a:r>
          </a:p>
        </p:txBody>
      </p:sp>
      <p:sp>
        <p:nvSpPr>
          <p:cNvPr id="924" name="Circle"/>
          <p:cNvSpPr/>
          <p:nvPr/>
        </p:nvSpPr>
        <p:spPr>
          <a:xfrm>
            <a:off x="8195550" y="8161019"/>
            <a:ext cx="2161297" cy="216129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25" name="Financial Intelligence"/>
          <p:cNvSpPr txBox="1"/>
          <p:nvPr/>
        </p:nvSpPr>
        <p:spPr>
          <a:xfrm>
            <a:off x="8473965" y="8866382"/>
            <a:ext cx="1604467" cy="75057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89000">
              <a:lnSpc>
                <a:spcPct val="90000"/>
              </a:lnSpc>
              <a:spcBef>
                <a:spcPts val="8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Financial Intelligence</a:t>
            </a:r>
          </a:p>
        </p:txBody>
      </p:sp>
      <p:sp>
        <p:nvSpPr>
          <p:cNvPr id="926" name="Circle"/>
          <p:cNvSpPr/>
          <p:nvPr/>
        </p:nvSpPr>
        <p:spPr>
          <a:xfrm>
            <a:off x="8195550" y="4794141"/>
            <a:ext cx="2161297" cy="2161297"/>
          </a:xfrm>
          <a:prstGeom prst="ellipse">
            <a:avLst/>
          </a:prstGeom>
          <a:solidFill>
            <a:schemeClr val="accent4">
              <a:satOff val="-11116"/>
              <a:lumOff val="28725"/>
            </a:scheme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27" name="Comms Intelligence"/>
          <p:cNvSpPr txBox="1"/>
          <p:nvPr/>
        </p:nvSpPr>
        <p:spPr>
          <a:xfrm>
            <a:off x="8478180" y="5494424"/>
            <a:ext cx="1604467" cy="7607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algn="ctr" defTabSz="10668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Comms Intelligence</a:t>
            </a:r>
          </a:p>
        </p:txBody>
      </p:sp>
      <p:sp>
        <p:nvSpPr>
          <p:cNvPr id="928" name="Reference: https://robindimyan.medium.com/geopolitical-cyber-risk-going-beyond-the-industry-and-region-3581465c7e3f"/>
          <p:cNvSpPr txBox="1"/>
          <p:nvPr/>
        </p:nvSpPr>
        <p:spPr>
          <a:xfrm>
            <a:off x="3806888" y="12522200"/>
            <a:ext cx="16442998" cy="5285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457200">
              <a:defRPr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none">
                <a:solidFill>
                  <a:srgbClr val="595959"/>
                </a:solidFill>
              </a:rPr>
              <a:t>Reference: </a:t>
            </a:r>
            <a:r>
              <a:rPr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3" invalidUrl="" action="" tgtFrame="" tooltip="" history="1" highlightClick="0" endSnd="0"/>
              </a:rPr>
              <a:t>https://robindimyan.medium.com/geopolitical-cyber-risk-going-beyond-the-industry-and-region-3581465c7e3f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4" grpId="7"/>
      <p:bldP build="whole" bldLvl="1" animBg="1" rev="0" advAuto="0" spid="921" grpId="14"/>
      <p:bldP build="whole" bldLvl="1" animBg="1" rev="0" advAuto="0" spid="920" grpId="13"/>
      <p:bldP build="whole" bldLvl="1" animBg="1" rev="0" advAuto="0" spid="922" grpId="15"/>
      <p:bldP build="whole" bldLvl="1" animBg="1" rev="0" advAuto="0" spid="910" grpId="3"/>
      <p:bldP build="whole" bldLvl="1" animBg="1" rev="0" advAuto="0" spid="913" grpId="6"/>
      <p:bldP build="whole" bldLvl="1" animBg="1" rev="0" advAuto="0" spid="908" grpId="1"/>
      <p:bldP build="whole" bldLvl="1" animBg="1" rev="0" advAuto="0" spid="924" grpId="17"/>
      <p:bldP build="whole" bldLvl="1" animBg="1" rev="0" advAuto="0" spid="926" grpId="19"/>
      <p:bldP build="whole" bldLvl="1" animBg="1" rev="0" advAuto="0" spid="909" grpId="2"/>
      <p:bldP build="whole" bldLvl="1" animBg="1" rev="0" advAuto="0" spid="919" grpId="12"/>
      <p:bldP build="whole" bldLvl="1" animBg="1" rev="0" advAuto="0" spid="925" grpId="18"/>
      <p:bldP build="whole" bldLvl="1" animBg="1" rev="0" advAuto="0" spid="915" grpId="8"/>
      <p:bldP build="whole" bldLvl="1" animBg="1" rev="0" advAuto="0" spid="923" grpId="16"/>
      <p:bldP build="whole" bldLvl="1" animBg="1" rev="0" advAuto="0" spid="912" grpId="5"/>
      <p:bldP build="whole" bldLvl="1" animBg="1" rev="0" advAuto="0" spid="911" grpId="4"/>
      <p:bldP build="whole" bldLvl="1" animBg="1" rev="0" advAuto="0" spid="916" grpId="9"/>
      <p:bldP build="whole" bldLvl="1" animBg="1" rev="0" advAuto="0" spid="917" grpId="10"/>
      <p:bldP build="whole" bldLvl="1" animBg="1" rev="0" advAuto="0" spid="927" grpId="20"/>
      <p:bldP build="whole" bldLvl="1" animBg="1" rev="0" advAuto="0" spid="918" grpId="1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trategic vs. Tactical Collection"/>
          <p:cNvSpPr txBox="1"/>
          <p:nvPr/>
        </p:nvSpPr>
        <p:spPr>
          <a:xfrm>
            <a:off x="1219200" y="1286157"/>
            <a:ext cx="21945600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>
              <a:spcBef>
                <a:spcPts val="2000"/>
              </a:spcBef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Strategic vs. Tactical Collection</a:t>
            </a:r>
          </a:p>
        </p:txBody>
      </p:sp>
      <p:sp>
        <p:nvSpPr>
          <p:cNvPr id="933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4" name="Rectangle"/>
          <p:cNvSpPr/>
          <p:nvPr/>
        </p:nvSpPr>
        <p:spPr>
          <a:xfrm>
            <a:off x="2745627" y="4402792"/>
            <a:ext cx="9172564" cy="6865033"/>
          </a:xfrm>
          <a:prstGeom prst="rect">
            <a:avLst/>
          </a:prstGeom>
          <a:ln w="889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5" name="Rectangle"/>
          <p:cNvSpPr/>
          <p:nvPr/>
        </p:nvSpPr>
        <p:spPr>
          <a:xfrm>
            <a:off x="12465809" y="4402792"/>
            <a:ext cx="9172565" cy="6865033"/>
          </a:xfrm>
          <a:prstGeom prst="rect">
            <a:avLst/>
          </a:prstGeom>
          <a:ln w="88900">
            <a:solidFill>
              <a:schemeClr val="accent3"/>
            </a:solidFill>
            <a:miter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6" name="A target may be capable of:…"/>
          <p:cNvSpPr txBox="1"/>
          <p:nvPr/>
        </p:nvSpPr>
        <p:spPr>
          <a:xfrm>
            <a:off x="3068957" y="4652092"/>
            <a:ext cx="8525904" cy="57393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/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  <a:r>
              <a:t>A target may be capable of:</a:t>
            </a:r>
          </a:p>
          <a:p>
            <a:pPr lvl="1" marL="601578" indent="-220578" defTabSz="1371600">
              <a:lnSpc>
                <a:spcPts val="4000"/>
              </a:lnSpc>
              <a:buSzPct val="100000"/>
              <a:buChar char="•"/>
              <a:defRPr spc="109" sz="2400">
                <a:solidFill>
                  <a:srgbClr val="535353"/>
                </a:solidFill>
              </a:defRPr>
            </a:pPr>
            <a:r>
              <a:t>Supplying information that supports long-term policies.</a:t>
            </a:r>
          </a:p>
          <a:p>
            <a:pPr lvl="1" marL="601578" indent="-220578" defTabSz="1371600">
              <a:lnSpc>
                <a:spcPts val="4000"/>
              </a:lnSpc>
              <a:buSzPct val="100000"/>
              <a:buChar char="•"/>
              <a:defRPr spc="109" sz="2400">
                <a:solidFill>
                  <a:srgbClr val="535353"/>
                </a:solidFill>
              </a:defRPr>
            </a:pPr>
            <a:r>
              <a:t>Fulfilling several intelligence requirements simultaneously.</a:t>
            </a:r>
          </a:p>
          <a:p>
            <a:pPr lvl="1" marL="601578" indent="-220578" defTabSz="1371600">
              <a:lnSpc>
                <a:spcPts val="4000"/>
              </a:lnSpc>
              <a:buSzPct val="100000"/>
              <a:buChar char="•"/>
              <a:defRPr spc="109" sz="2400">
                <a:solidFill>
                  <a:srgbClr val="535353"/>
                </a:solidFill>
              </a:defRPr>
            </a:pPr>
            <a:r>
              <a:t>Offering information that an agency consistently requires.</a:t>
            </a:r>
          </a:p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</a:p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  <a:r>
              <a:rPr b="1"/>
              <a:t>Targeting</a:t>
            </a:r>
            <a:r>
              <a:t> is expected to be persistent, adaptive and long term, but unlikely to employ advanced, event-based capabilities.</a:t>
            </a:r>
          </a:p>
        </p:txBody>
      </p:sp>
      <p:sp>
        <p:nvSpPr>
          <p:cNvPr id="937" name="Rectangle"/>
          <p:cNvSpPr/>
          <p:nvPr/>
        </p:nvSpPr>
        <p:spPr>
          <a:xfrm>
            <a:off x="5303990" y="10640772"/>
            <a:ext cx="4055838" cy="12541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8" name="Rectangle"/>
          <p:cNvSpPr/>
          <p:nvPr/>
        </p:nvSpPr>
        <p:spPr>
          <a:xfrm>
            <a:off x="15024174" y="10640772"/>
            <a:ext cx="4055837" cy="125410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9" name="STRATEGIC…"/>
          <p:cNvSpPr txBox="1"/>
          <p:nvPr/>
        </p:nvSpPr>
        <p:spPr>
          <a:xfrm>
            <a:off x="5229714" y="10592694"/>
            <a:ext cx="4204389" cy="1350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/>
          <a:p>
            <a:pPr algn="ctr"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pPr>
            <a:r>
              <a:t>STRATEGIC</a:t>
            </a:r>
          </a:p>
          <a:p>
            <a:pPr algn="ctr"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pPr>
            <a:r>
              <a:t>COLLECTION</a:t>
            </a:r>
          </a:p>
        </p:txBody>
      </p:sp>
      <p:sp>
        <p:nvSpPr>
          <p:cNvPr id="940" name="TACTICAL…"/>
          <p:cNvSpPr txBox="1"/>
          <p:nvPr/>
        </p:nvSpPr>
        <p:spPr>
          <a:xfrm>
            <a:off x="14942970" y="10592694"/>
            <a:ext cx="4204389" cy="1350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/>
          <a:p>
            <a:pPr algn="ctr"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pPr>
            <a:r>
              <a:t>TACTICAL</a:t>
            </a:r>
          </a:p>
          <a:p>
            <a:pPr algn="ctr"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pPr>
            <a:r>
              <a:t>COLLECTION</a:t>
            </a:r>
          </a:p>
        </p:txBody>
      </p:sp>
      <p:sp>
        <p:nvSpPr>
          <p:cNvPr id="941" name="A target may be capable of:…"/>
          <p:cNvSpPr txBox="1"/>
          <p:nvPr/>
        </p:nvSpPr>
        <p:spPr>
          <a:xfrm>
            <a:off x="12789139" y="4652092"/>
            <a:ext cx="8525904" cy="57393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/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  <a:r>
              <a:t>A target may be capable of:</a:t>
            </a:r>
          </a:p>
          <a:p>
            <a:pPr lvl="1" marL="601578" indent="-220578" defTabSz="1371600">
              <a:lnSpc>
                <a:spcPts val="4000"/>
              </a:lnSpc>
              <a:buSzPct val="100000"/>
              <a:buChar char="•"/>
              <a:defRPr spc="109" sz="2400">
                <a:solidFill>
                  <a:srgbClr val="535353"/>
                </a:solidFill>
              </a:defRPr>
            </a:pPr>
            <a:r>
              <a:t>Fulfilling intelligence needs that are </a:t>
            </a:r>
            <a:r>
              <a:rPr i="1"/>
              <a:t>immediate</a:t>
            </a:r>
            <a:r>
              <a:t> and </a:t>
            </a:r>
            <a:r>
              <a:rPr i="1"/>
              <a:t>critical</a:t>
            </a:r>
            <a:r>
              <a:t>.</a:t>
            </a:r>
          </a:p>
          <a:p>
            <a:pPr lvl="1" marL="601578" indent="-220578" defTabSz="1371600">
              <a:lnSpc>
                <a:spcPts val="4000"/>
              </a:lnSpc>
              <a:buSzPct val="100000"/>
              <a:buChar char="•"/>
              <a:defRPr spc="109" sz="2400">
                <a:solidFill>
                  <a:srgbClr val="535353"/>
                </a:solidFill>
              </a:defRPr>
            </a:pPr>
            <a:r>
              <a:t>Providing information that an agency is unable to obtain through alternative sources.</a:t>
            </a:r>
          </a:p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</a:p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  <a:r>
              <a:rPr b="1"/>
              <a:t>Targeting</a:t>
            </a:r>
            <a:r>
              <a:t> is expected to be persistent and adaptive, and more likely to employ advanced, event-based capabilities.</a:t>
            </a:r>
          </a:p>
          <a:p>
            <a:pPr defTabSz="1371600">
              <a:lnSpc>
                <a:spcPts val="4000"/>
              </a:lnSpc>
              <a:defRPr spc="109" sz="2400">
                <a:solidFill>
                  <a:srgbClr val="53535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6" grpId="2"/>
      <p:bldP build="whole" bldLvl="1" animBg="1" rev="0" advAuto="0" spid="935" grpId="5"/>
      <p:bldP build="whole" bldLvl="1" animBg="1" rev="0" advAuto="0" spid="937" grpId="3"/>
      <p:bldP build="whole" bldLvl="1" animBg="1" rev="0" advAuto="0" spid="938" grpId="6"/>
      <p:bldP build="whole" bldLvl="1" animBg="1" rev="0" advAuto="0" spid="939" grpId="4"/>
      <p:bldP build="whole" bldLvl="1" animBg="1" rev="0" advAuto="0" spid="934" grpId="1"/>
      <p:bldP build="whole" bldLvl="1" animBg="1" rev="0" advAuto="0" spid="940" grpId="7"/>
      <p:bldP build="whole" bldLvl="1" animBg="1" rev="0" advAuto="0" spid="941" grpId="8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Rectangle"/>
          <p:cNvSpPr/>
          <p:nvPr/>
        </p:nvSpPr>
        <p:spPr>
          <a:xfrm>
            <a:off x="0" y="1"/>
            <a:ext cx="24384000" cy="13716000"/>
          </a:xfrm>
          <a:prstGeom prst="rect">
            <a:avLst/>
          </a:prstGeom>
          <a:solidFill>
            <a:srgbClr val="B9DBE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44" name="Shape"/>
          <p:cNvSpPr/>
          <p:nvPr/>
        </p:nvSpPr>
        <p:spPr>
          <a:xfrm>
            <a:off x="0" y="7838654"/>
            <a:ext cx="24384001" cy="6083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9715"/>
                </a:lnTo>
                <a:lnTo>
                  <a:pt x="204" y="19715"/>
                </a:lnTo>
                <a:lnTo>
                  <a:pt x="204" y="18368"/>
                </a:lnTo>
                <a:lnTo>
                  <a:pt x="323" y="18368"/>
                </a:lnTo>
                <a:lnTo>
                  <a:pt x="323" y="17668"/>
                </a:lnTo>
                <a:lnTo>
                  <a:pt x="442" y="17668"/>
                </a:lnTo>
                <a:lnTo>
                  <a:pt x="442" y="18314"/>
                </a:lnTo>
                <a:lnTo>
                  <a:pt x="639" y="18314"/>
                </a:lnTo>
                <a:lnTo>
                  <a:pt x="639" y="18907"/>
                </a:lnTo>
                <a:lnTo>
                  <a:pt x="751" y="18907"/>
                </a:lnTo>
                <a:lnTo>
                  <a:pt x="751" y="20038"/>
                </a:lnTo>
                <a:lnTo>
                  <a:pt x="885" y="20038"/>
                </a:lnTo>
                <a:lnTo>
                  <a:pt x="885" y="18745"/>
                </a:lnTo>
                <a:lnTo>
                  <a:pt x="1039" y="18745"/>
                </a:lnTo>
                <a:lnTo>
                  <a:pt x="1046" y="15729"/>
                </a:lnTo>
                <a:lnTo>
                  <a:pt x="1166" y="15729"/>
                </a:lnTo>
                <a:lnTo>
                  <a:pt x="1166" y="15136"/>
                </a:lnTo>
                <a:lnTo>
                  <a:pt x="1285" y="15244"/>
                </a:lnTo>
                <a:lnTo>
                  <a:pt x="1285" y="15836"/>
                </a:lnTo>
                <a:lnTo>
                  <a:pt x="1334" y="15836"/>
                </a:lnTo>
                <a:lnTo>
                  <a:pt x="1334" y="14544"/>
                </a:lnTo>
                <a:lnTo>
                  <a:pt x="1489" y="14598"/>
                </a:lnTo>
                <a:lnTo>
                  <a:pt x="1489" y="15298"/>
                </a:lnTo>
                <a:lnTo>
                  <a:pt x="1566" y="15298"/>
                </a:lnTo>
                <a:lnTo>
                  <a:pt x="1566" y="18907"/>
                </a:lnTo>
                <a:lnTo>
                  <a:pt x="1657" y="18907"/>
                </a:lnTo>
                <a:lnTo>
                  <a:pt x="1657" y="19661"/>
                </a:lnTo>
                <a:lnTo>
                  <a:pt x="1770" y="19661"/>
                </a:lnTo>
                <a:lnTo>
                  <a:pt x="1770" y="14274"/>
                </a:lnTo>
                <a:lnTo>
                  <a:pt x="1896" y="14274"/>
                </a:lnTo>
                <a:lnTo>
                  <a:pt x="1896" y="13628"/>
                </a:lnTo>
                <a:lnTo>
                  <a:pt x="2184" y="13628"/>
                </a:lnTo>
                <a:lnTo>
                  <a:pt x="2184" y="14274"/>
                </a:lnTo>
                <a:lnTo>
                  <a:pt x="2324" y="14274"/>
                </a:lnTo>
                <a:lnTo>
                  <a:pt x="2324" y="19499"/>
                </a:lnTo>
                <a:lnTo>
                  <a:pt x="2921" y="19499"/>
                </a:lnTo>
                <a:lnTo>
                  <a:pt x="2921" y="12012"/>
                </a:lnTo>
                <a:lnTo>
                  <a:pt x="2991" y="12012"/>
                </a:lnTo>
                <a:lnTo>
                  <a:pt x="2991" y="11258"/>
                </a:lnTo>
                <a:lnTo>
                  <a:pt x="3160" y="11258"/>
                </a:lnTo>
                <a:lnTo>
                  <a:pt x="3160" y="11904"/>
                </a:lnTo>
                <a:lnTo>
                  <a:pt x="3258" y="11904"/>
                </a:lnTo>
                <a:lnTo>
                  <a:pt x="3258" y="19392"/>
                </a:lnTo>
                <a:lnTo>
                  <a:pt x="3364" y="19392"/>
                </a:lnTo>
                <a:lnTo>
                  <a:pt x="3364" y="12658"/>
                </a:lnTo>
                <a:lnTo>
                  <a:pt x="3434" y="12658"/>
                </a:lnTo>
                <a:lnTo>
                  <a:pt x="3434" y="11904"/>
                </a:lnTo>
                <a:lnTo>
                  <a:pt x="3637" y="11904"/>
                </a:lnTo>
                <a:lnTo>
                  <a:pt x="3637" y="12497"/>
                </a:lnTo>
                <a:lnTo>
                  <a:pt x="3715" y="12497"/>
                </a:lnTo>
                <a:lnTo>
                  <a:pt x="3715" y="16483"/>
                </a:lnTo>
                <a:lnTo>
                  <a:pt x="3806" y="16483"/>
                </a:lnTo>
                <a:lnTo>
                  <a:pt x="3806" y="15729"/>
                </a:lnTo>
                <a:lnTo>
                  <a:pt x="3897" y="15729"/>
                </a:lnTo>
                <a:lnTo>
                  <a:pt x="3897" y="16483"/>
                </a:lnTo>
                <a:lnTo>
                  <a:pt x="3989" y="16483"/>
                </a:lnTo>
                <a:lnTo>
                  <a:pt x="3989" y="15244"/>
                </a:lnTo>
                <a:lnTo>
                  <a:pt x="4452" y="15244"/>
                </a:lnTo>
                <a:lnTo>
                  <a:pt x="4452" y="19230"/>
                </a:lnTo>
                <a:lnTo>
                  <a:pt x="4592" y="19230"/>
                </a:lnTo>
                <a:lnTo>
                  <a:pt x="4599" y="16537"/>
                </a:lnTo>
                <a:lnTo>
                  <a:pt x="5049" y="16537"/>
                </a:lnTo>
                <a:lnTo>
                  <a:pt x="5049" y="18961"/>
                </a:lnTo>
                <a:lnTo>
                  <a:pt x="5288" y="19014"/>
                </a:lnTo>
                <a:lnTo>
                  <a:pt x="5288" y="14544"/>
                </a:lnTo>
                <a:lnTo>
                  <a:pt x="5365" y="14544"/>
                </a:lnTo>
                <a:lnTo>
                  <a:pt x="5365" y="13790"/>
                </a:lnTo>
                <a:lnTo>
                  <a:pt x="5540" y="13790"/>
                </a:lnTo>
                <a:lnTo>
                  <a:pt x="5540" y="14490"/>
                </a:lnTo>
                <a:lnTo>
                  <a:pt x="5723" y="14490"/>
                </a:lnTo>
                <a:lnTo>
                  <a:pt x="5723" y="15298"/>
                </a:lnTo>
                <a:lnTo>
                  <a:pt x="5885" y="15298"/>
                </a:lnTo>
                <a:lnTo>
                  <a:pt x="5870" y="19230"/>
                </a:lnTo>
                <a:lnTo>
                  <a:pt x="5976" y="19230"/>
                </a:lnTo>
                <a:lnTo>
                  <a:pt x="5983" y="16321"/>
                </a:lnTo>
                <a:lnTo>
                  <a:pt x="6046" y="16321"/>
                </a:lnTo>
                <a:lnTo>
                  <a:pt x="6046" y="15621"/>
                </a:lnTo>
                <a:lnTo>
                  <a:pt x="6229" y="15621"/>
                </a:lnTo>
                <a:lnTo>
                  <a:pt x="6229" y="16375"/>
                </a:lnTo>
                <a:lnTo>
                  <a:pt x="6341" y="16375"/>
                </a:lnTo>
                <a:lnTo>
                  <a:pt x="6341" y="18584"/>
                </a:lnTo>
                <a:lnTo>
                  <a:pt x="6748" y="18584"/>
                </a:lnTo>
                <a:lnTo>
                  <a:pt x="6755" y="10127"/>
                </a:lnTo>
                <a:lnTo>
                  <a:pt x="6804" y="10127"/>
                </a:lnTo>
                <a:lnTo>
                  <a:pt x="6804" y="8080"/>
                </a:lnTo>
                <a:lnTo>
                  <a:pt x="6882" y="8080"/>
                </a:lnTo>
                <a:lnTo>
                  <a:pt x="6882" y="6787"/>
                </a:lnTo>
                <a:lnTo>
                  <a:pt x="7345" y="6787"/>
                </a:lnTo>
                <a:lnTo>
                  <a:pt x="7345" y="8026"/>
                </a:lnTo>
                <a:lnTo>
                  <a:pt x="7486" y="8026"/>
                </a:lnTo>
                <a:lnTo>
                  <a:pt x="7479" y="19176"/>
                </a:lnTo>
                <a:lnTo>
                  <a:pt x="7619" y="19176"/>
                </a:lnTo>
                <a:lnTo>
                  <a:pt x="7619" y="14059"/>
                </a:lnTo>
                <a:lnTo>
                  <a:pt x="7689" y="14059"/>
                </a:lnTo>
                <a:lnTo>
                  <a:pt x="7689" y="12551"/>
                </a:lnTo>
                <a:lnTo>
                  <a:pt x="7795" y="12551"/>
                </a:lnTo>
                <a:lnTo>
                  <a:pt x="7795" y="13305"/>
                </a:lnTo>
                <a:lnTo>
                  <a:pt x="7914" y="13305"/>
                </a:lnTo>
                <a:lnTo>
                  <a:pt x="7914" y="13843"/>
                </a:lnTo>
                <a:lnTo>
                  <a:pt x="8012" y="13843"/>
                </a:lnTo>
                <a:lnTo>
                  <a:pt x="8005" y="19230"/>
                </a:lnTo>
                <a:lnTo>
                  <a:pt x="8089" y="19230"/>
                </a:lnTo>
                <a:lnTo>
                  <a:pt x="8089" y="18045"/>
                </a:lnTo>
                <a:lnTo>
                  <a:pt x="8209" y="18099"/>
                </a:lnTo>
                <a:lnTo>
                  <a:pt x="8209" y="12443"/>
                </a:lnTo>
                <a:lnTo>
                  <a:pt x="8265" y="12443"/>
                </a:lnTo>
                <a:lnTo>
                  <a:pt x="8314" y="11958"/>
                </a:lnTo>
                <a:lnTo>
                  <a:pt x="8483" y="11958"/>
                </a:lnTo>
                <a:lnTo>
                  <a:pt x="8483" y="12551"/>
                </a:lnTo>
                <a:lnTo>
                  <a:pt x="8560" y="12551"/>
                </a:lnTo>
                <a:lnTo>
                  <a:pt x="8553" y="18853"/>
                </a:lnTo>
                <a:lnTo>
                  <a:pt x="8960" y="18907"/>
                </a:lnTo>
                <a:lnTo>
                  <a:pt x="8960" y="9642"/>
                </a:lnTo>
                <a:lnTo>
                  <a:pt x="9164" y="9642"/>
                </a:lnTo>
                <a:lnTo>
                  <a:pt x="9164" y="10450"/>
                </a:lnTo>
                <a:lnTo>
                  <a:pt x="9213" y="10450"/>
                </a:lnTo>
                <a:lnTo>
                  <a:pt x="9213" y="9965"/>
                </a:lnTo>
                <a:lnTo>
                  <a:pt x="9522" y="9965"/>
                </a:lnTo>
                <a:lnTo>
                  <a:pt x="9522" y="10665"/>
                </a:lnTo>
                <a:lnTo>
                  <a:pt x="9606" y="10665"/>
                </a:lnTo>
                <a:lnTo>
                  <a:pt x="9606" y="18853"/>
                </a:lnTo>
                <a:lnTo>
                  <a:pt x="9726" y="18853"/>
                </a:lnTo>
                <a:lnTo>
                  <a:pt x="9726" y="16267"/>
                </a:lnTo>
                <a:lnTo>
                  <a:pt x="9824" y="16267"/>
                </a:lnTo>
                <a:lnTo>
                  <a:pt x="9824" y="15567"/>
                </a:lnTo>
                <a:lnTo>
                  <a:pt x="9943" y="15567"/>
                </a:lnTo>
                <a:lnTo>
                  <a:pt x="9943" y="16267"/>
                </a:lnTo>
                <a:lnTo>
                  <a:pt x="10077" y="16321"/>
                </a:lnTo>
                <a:lnTo>
                  <a:pt x="10070" y="18799"/>
                </a:lnTo>
                <a:lnTo>
                  <a:pt x="10259" y="18799"/>
                </a:lnTo>
                <a:lnTo>
                  <a:pt x="10266" y="12551"/>
                </a:lnTo>
                <a:lnTo>
                  <a:pt x="10330" y="12551"/>
                </a:lnTo>
                <a:lnTo>
                  <a:pt x="10330" y="10450"/>
                </a:lnTo>
                <a:lnTo>
                  <a:pt x="10744" y="10450"/>
                </a:lnTo>
                <a:lnTo>
                  <a:pt x="10744" y="11366"/>
                </a:lnTo>
                <a:lnTo>
                  <a:pt x="10849" y="11366"/>
                </a:lnTo>
                <a:lnTo>
                  <a:pt x="10849" y="15405"/>
                </a:lnTo>
                <a:lnTo>
                  <a:pt x="11130" y="15405"/>
                </a:lnTo>
                <a:lnTo>
                  <a:pt x="11144" y="862"/>
                </a:lnTo>
                <a:lnTo>
                  <a:pt x="11179" y="862"/>
                </a:lnTo>
                <a:lnTo>
                  <a:pt x="11179" y="0"/>
                </a:lnTo>
                <a:lnTo>
                  <a:pt x="11432" y="0"/>
                </a:lnTo>
                <a:lnTo>
                  <a:pt x="11432" y="431"/>
                </a:lnTo>
                <a:lnTo>
                  <a:pt x="11572" y="431"/>
                </a:lnTo>
                <a:lnTo>
                  <a:pt x="11565" y="15783"/>
                </a:lnTo>
                <a:lnTo>
                  <a:pt x="11938" y="15783"/>
                </a:lnTo>
                <a:lnTo>
                  <a:pt x="11945" y="11689"/>
                </a:lnTo>
                <a:lnTo>
                  <a:pt x="12233" y="11689"/>
                </a:lnTo>
                <a:lnTo>
                  <a:pt x="12233" y="8349"/>
                </a:lnTo>
                <a:lnTo>
                  <a:pt x="12647" y="8457"/>
                </a:lnTo>
                <a:lnTo>
                  <a:pt x="12640" y="9480"/>
                </a:lnTo>
                <a:lnTo>
                  <a:pt x="12745" y="9480"/>
                </a:lnTo>
                <a:lnTo>
                  <a:pt x="12745" y="12066"/>
                </a:lnTo>
                <a:lnTo>
                  <a:pt x="12864" y="12066"/>
                </a:lnTo>
                <a:lnTo>
                  <a:pt x="12864" y="11204"/>
                </a:lnTo>
                <a:lnTo>
                  <a:pt x="13131" y="11204"/>
                </a:lnTo>
                <a:lnTo>
                  <a:pt x="13131" y="12120"/>
                </a:lnTo>
                <a:lnTo>
                  <a:pt x="13258" y="12174"/>
                </a:lnTo>
                <a:lnTo>
                  <a:pt x="13251" y="13897"/>
                </a:lnTo>
                <a:lnTo>
                  <a:pt x="13328" y="13897"/>
                </a:lnTo>
                <a:lnTo>
                  <a:pt x="13328" y="7595"/>
                </a:lnTo>
                <a:lnTo>
                  <a:pt x="13405" y="7595"/>
                </a:lnTo>
                <a:lnTo>
                  <a:pt x="13405" y="6356"/>
                </a:lnTo>
                <a:lnTo>
                  <a:pt x="13728" y="6356"/>
                </a:lnTo>
                <a:lnTo>
                  <a:pt x="13728" y="7002"/>
                </a:lnTo>
                <a:lnTo>
                  <a:pt x="13890" y="7002"/>
                </a:lnTo>
                <a:lnTo>
                  <a:pt x="13890" y="10665"/>
                </a:lnTo>
                <a:lnTo>
                  <a:pt x="14058" y="10665"/>
                </a:lnTo>
                <a:lnTo>
                  <a:pt x="14058" y="9750"/>
                </a:lnTo>
                <a:lnTo>
                  <a:pt x="14234" y="9803"/>
                </a:lnTo>
                <a:lnTo>
                  <a:pt x="14234" y="10450"/>
                </a:lnTo>
                <a:lnTo>
                  <a:pt x="14473" y="10450"/>
                </a:lnTo>
                <a:lnTo>
                  <a:pt x="14473" y="11743"/>
                </a:lnTo>
                <a:lnTo>
                  <a:pt x="14564" y="11743"/>
                </a:lnTo>
                <a:lnTo>
                  <a:pt x="14564" y="11096"/>
                </a:lnTo>
                <a:lnTo>
                  <a:pt x="14641" y="11096"/>
                </a:lnTo>
                <a:lnTo>
                  <a:pt x="14641" y="10450"/>
                </a:lnTo>
                <a:lnTo>
                  <a:pt x="14831" y="10450"/>
                </a:lnTo>
                <a:lnTo>
                  <a:pt x="14824" y="11096"/>
                </a:lnTo>
                <a:lnTo>
                  <a:pt x="14957" y="11096"/>
                </a:lnTo>
                <a:lnTo>
                  <a:pt x="14957" y="11581"/>
                </a:lnTo>
                <a:lnTo>
                  <a:pt x="15013" y="11581"/>
                </a:lnTo>
                <a:lnTo>
                  <a:pt x="15013" y="12982"/>
                </a:lnTo>
                <a:lnTo>
                  <a:pt x="15105" y="12982"/>
                </a:lnTo>
                <a:lnTo>
                  <a:pt x="15105" y="12066"/>
                </a:lnTo>
                <a:lnTo>
                  <a:pt x="15294" y="12066"/>
                </a:lnTo>
                <a:lnTo>
                  <a:pt x="15294" y="11473"/>
                </a:lnTo>
                <a:lnTo>
                  <a:pt x="15371" y="11473"/>
                </a:lnTo>
                <a:lnTo>
                  <a:pt x="15371" y="11150"/>
                </a:lnTo>
                <a:lnTo>
                  <a:pt x="15554" y="11150"/>
                </a:lnTo>
                <a:lnTo>
                  <a:pt x="15554" y="11850"/>
                </a:lnTo>
                <a:lnTo>
                  <a:pt x="15680" y="11850"/>
                </a:lnTo>
                <a:lnTo>
                  <a:pt x="15680" y="12497"/>
                </a:lnTo>
                <a:lnTo>
                  <a:pt x="15842" y="12497"/>
                </a:lnTo>
                <a:lnTo>
                  <a:pt x="15842" y="13359"/>
                </a:lnTo>
                <a:lnTo>
                  <a:pt x="15912" y="13359"/>
                </a:lnTo>
                <a:lnTo>
                  <a:pt x="15912" y="17668"/>
                </a:lnTo>
                <a:lnTo>
                  <a:pt x="15940" y="17668"/>
                </a:lnTo>
                <a:lnTo>
                  <a:pt x="15940" y="16429"/>
                </a:lnTo>
                <a:lnTo>
                  <a:pt x="16003" y="16429"/>
                </a:lnTo>
                <a:lnTo>
                  <a:pt x="16010" y="12820"/>
                </a:lnTo>
                <a:lnTo>
                  <a:pt x="16053" y="12820"/>
                </a:lnTo>
                <a:lnTo>
                  <a:pt x="16053" y="12174"/>
                </a:lnTo>
                <a:lnTo>
                  <a:pt x="16186" y="12174"/>
                </a:lnTo>
                <a:lnTo>
                  <a:pt x="16186" y="12712"/>
                </a:lnTo>
                <a:lnTo>
                  <a:pt x="16235" y="12712"/>
                </a:lnTo>
                <a:lnTo>
                  <a:pt x="16228" y="15998"/>
                </a:lnTo>
                <a:lnTo>
                  <a:pt x="16291" y="15998"/>
                </a:lnTo>
                <a:lnTo>
                  <a:pt x="16298" y="11150"/>
                </a:lnTo>
                <a:lnTo>
                  <a:pt x="16663" y="11204"/>
                </a:lnTo>
                <a:lnTo>
                  <a:pt x="16663" y="12497"/>
                </a:lnTo>
                <a:lnTo>
                  <a:pt x="16706" y="12497"/>
                </a:lnTo>
                <a:lnTo>
                  <a:pt x="16699" y="13951"/>
                </a:lnTo>
                <a:lnTo>
                  <a:pt x="16734" y="13951"/>
                </a:lnTo>
                <a:lnTo>
                  <a:pt x="16734" y="17883"/>
                </a:lnTo>
                <a:lnTo>
                  <a:pt x="16832" y="17883"/>
                </a:lnTo>
                <a:lnTo>
                  <a:pt x="16832" y="17345"/>
                </a:lnTo>
                <a:lnTo>
                  <a:pt x="16874" y="17345"/>
                </a:lnTo>
                <a:lnTo>
                  <a:pt x="16881" y="15944"/>
                </a:lnTo>
                <a:lnTo>
                  <a:pt x="16923" y="15944"/>
                </a:lnTo>
                <a:lnTo>
                  <a:pt x="16923" y="10558"/>
                </a:lnTo>
                <a:lnTo>
                  <a:pt x="17197" y="10558"/>
                </a:lnTo>
                <a:lnTo>
                  <a:pt x="17197" y="13843"/>
                </a:lnTo>
                <a:lnTo>
                  <a:pt x="17239" y="13843"/>
                </a:lnTo>
                <a:lnTo>
                  <a:pt x="17239" y="15998"/>
                </a:lnTo>
                <a:lnTo>
                  <a:pt x="17366" y="16052"/>
                </a:lnTo>
                <a:lnTo>
                  <a:pt x="17366" y="18045"/>
                </a:lnTo>
                <a:lnTo>
                  <a:pt x="17436" y="18045"/>
                </a:lnTo>
                <a:lnTo>
                  <a:pt x="17443" y="17021"/>
                </a:lnTo>
                <a:lnTo>
                  <a:pt x="17569" y="17021"/>
                </a:lnTo>
                <a:lnTo>
                  <a:pt x="17569" y="16375"/>
                </a:lnTo>
                <a:lnTo>
                  <a:pt x="18019" y="16375"/>
                </a:lnTo>
                <a:lnTo>
                  <a:pt x="18019" y="15621"/>
                </a:lnTo>
                <a:lnTo>
                  <a:pt x="18138" y="15621"/>
                </a:lnTo>
                <a:lnTo>
                  <a:pt x="18131" y="16483"/>
                </a:lnTo>
                <a:lnTo>
                  <a:pt x="18250" y="16483"/>
                </a:lnTo>
                <a:lnTo>
                  <a:pt x="18250" y="18368"/>
                </a:lnTo>
                <a:lnTo>
                  <a:pt x="18349" y="18368"/>
                </a:lnTo>
                <a:lnTo>
                  <a:pt x="18349" y="16591"/>
                </a:lnTo>
                <a:lnTo>
                  <a:pt x="18419" y="16591"/>
                </a:lnTo>
                <a:lnTo>
                  <a:pt x="18419" y="13897"/>
                </a:lnTo>
                <a:lnTo>
                  <a:pt x="18496" y="13897"/>
                </a:lnTo>
                <a:lnTo>
                  <a:pt x="18496" y="12712"/>
                </a:lnTo>
                <a:lnTo>
                  <a:pt x="18573" y="12820"/>
                </a:lnTo>
                <a:lnTo>
                  <a:pt x="18623" y="12335"/>
                </a:lnTo>
                <a:lnTo>
                  <a:pt x="18763" y="12335"/>
                </a:lnTo>
                <a:lnTo>
                  <a:pt x="18763" y="6518"/>
                </a:lnTo>
                <a:lnTo>
                  <a:pt x="19065" y="6518"/>
                </a:lnTo>
                <a:lnTo>
                  <a:pt x="19051" y="12389"/>
                </a:lnTo>
                <a:lnTo>
                  <a:pt x="19220" y="12389"/>
                </a:lnTo>
                <a:lnTo>
                  <a:pt x="19220" y="16860"/>
                </a:lnTo>
                <a:lnTo>
                  <a:pt x="19304" y="16860"/>
                </a:lnTo>
                <a:lnTo>
                  <a:pt x="19318" y="11258"/>
                </a:lnTo>
                <a:lnTo>
                  <a:pt x="19571" y="11258"/>
                </a:lnTo>
                <a:lnTo>
                  <a:pt x="19571" y="11904"/>
                </a:lnTo>
                <a:lnTo>
                  <a:pt x="19809" y="11904"/>
                </a:lnTo>
                <a:lnTo>
                  <a:pt x="19809" y="13951"/>
                </a:lnTo>
                <a:lnTo>
                  <a:pt x="19929" y="13951"/>
                </a:lnTo>
                <a:lnTo>
                  <a:pt x="19929" y="12443"/>
                </a:lnTo>
                <a:lnTo>
                  <a:pt x="20111" y="12443"/>
                </a:lnTo>
                <a:lnTo>
                  <a:pt x="20111" y="11581"/>
                </a:lnTo>
                <a:lnTo>
                  <a:pt x="20280" y="11581"/>
                </a:lnTo>
                <a:lnTo>
                  <a:pt x="20280" y="16591"/>
                </a:lnTo>
                <a:lnTo>
                  <a:pt x="20526" y="16591"/>
                </a:lnTo>
                <a:lnTo>
                  <a:pt x="20533" y="10935"/>
                </a:lnTo>
                <a:lnTo>
                  <a:pt x="20568" y="10935"/>
                </a:lnTo>
                <a:lnTo>
                  <a:pt x="20568" y="10450"/>
                </a:lnTo>
                <a:lnTo>
                  <a:pt x="20842" y="10450"/>
                </a:lnTo>
                <a:lnTo>
                  <a:pt x="20828" y="11366"/>
                </a:lnTo>
                <a:lnTo>
                  <a:pt x="21122" y="11366"/>
                </a:lnTo>
                <a:lnTo>
                  <a:pt x="21122" y="17183"/>
                </a:lnTo>
                <a:lnTo>
                  <a:pt x="21256" y="17183"/>
                </a:lnTo>
                <a:lnTo>
                  <a:pt x="21256" y="18907"/>
                </a:lnTo>
                <a:lnTo>
                  <a:pt x="21410" y="18907"/>
                </a:lnTo>
                <a:lnTo>
                  <a:pt x="21417" y="16806"/>
                </a:lnTo>
                <a:lnTo>
                  <a:pt x="21495" y="16806"/>
                </a:lnTo>
                <a:lnTo>
                  <a:pt x="21495" y="15944"/>
                </a:lnTo>
                <a:lnTo>
                  <a:pt x="21600" y="15944"/>
                </a:lnTo>
                <a:lnTo>
                  <a:pt x="21600" y="21115"/>
                </a:lnTo>
                <a:lnTo>
                  <a:pt x="0" y="21600"/>
                </a:lnTo>
                <a:close/>
              </a:path>
            </a:pathLst>
          </a:custGeom>
          <a:solidFill>
            <a:srgbClr val="595959">
              <a:alpha val="68000"/>
            </a:srgb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45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accent6">
                  <a:alpha val="70000"/>
                </a:schemeClr>
              </a:gs>
              <a:gs pos="21000">
                <a:schemeClr val="accent5">
                  <a:alpha val="70000"/>
                </a:schemeClr>
              </a:gs>
              <a:gs pos="42000">
                <a:schemeClr val="accent4">
                  <a:alpha val="70000"/>
                </a:schemeClr>
              </a:gs>
              <a:gs pos="62000">
                <a:schemeClr val="accent3">
                  <a:alpha val="70000"/>
                </a:schemeClr>
              </a:gs>
              <a:gs pos="8200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6" name="Rounded Rectangle"/>
          <p:cNvSpPr/>
          <p:nvPr/>
        </p:nvSpPr>
        <p:spPr>
          <a:xfrm>
            <a:off x="4852220" y="4337498"/>
            <a:ext cx="6283150" cy="4165849"/>
          </a:xfrm>
          <a:prstGeom prst="roundRect">
            <a:avLst>
              <a:gd name="adj" fmla="val 931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7" name="Line"/>
          <p:cNvSpPr/>
          <p:nvPr/>
        </p:nvSpPr>
        <p:spPr>
          <a:xfrm flipH="1">
            <a:off x="12308806" y="3230794"/>
            <a:ext cx="1" cy="10656053"/>
          </a:xfrm>
          <a:prstGeom prst="line">
            <a:avLst/>
          </a:prstGeom>
          <a:ln w="50800">
            <a:solidFill>
              <a:srgbClr val="FFFFFF"/>
            </a:solidFill>
            <a:miter/>
            <a:headEnd type="oval"/>
          </a:ln>
        </p:spPr>
        <p:txBody>
          <a:bodyPr tIns="91439" bIns="91439"/>
          <a:lstStyle/>
          <a:p>
            <a:pPr/>
          </a:p>
        </p:txBody>
      </p:sp>
      <p:sp>
        <p:nvSpPr>
          <p:cNvPr id="948" name="Line"/>
          <p:cNvSpPr/>
          <p:nvPr/>
        </p:nvSpPr>
        <p:spPr>
          <a:xfrm>
            <a:off x="11359681" y="6420422"/>
            <a:ext cx="519291" cy="1"/>
          </a:xfrm>
          <a:prstGeom prst="line">
            <a:avLst/>
          </a:prstGeom>
          <a:ln w="50800">
            <a:solidFill>
              <a:schemeClr val="accent1"/>
            </a:solidFill>
            <a:miter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949" name="Line"/>
          <p:cNvSpPr/>
          <p:nvPr/>
        </p:nvSpPr>
        <p:spPr>
          <a:xfrm>
            <a:off x="12674107" y="9227819"/>
            <a:ext cx="519291" cy="1"/>
          </a:xfrm>
          <a:prstGeom prst="line">
            <a:avLst/>
          </a:prstGeom>
          <a:ln w="50800">
            <a:solidFill>
              <a:schemeClr val="accent2"/>
            </a:solidFill>
            <a:miter/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950" name="Rounded Rectangle"/>
          <p:cNvSpPr/>
          <p:nvPr/>
        </p:nvSpPr>
        <p:spPr>
          <a:xfrm>
            <a:off x="13482243" y="7055043"/>
            <a:ext cx="6283151" cy="4345553"/>
          </a:xfrm>
          <a:prstGeom prst="roundRect">
            <a:avLst>
              <a:gd name="adj" fmla="val 8925"/>
            </a:avLst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1" name="Beginning"/>
          <p:cNvSpPr txBox="1"/>
          <p:nvPr/>
        </p:nvSpPr>
        <p:spPr>
          <a:xfrm>
            <a:off x="10982883" y="2379338"/>
            <a:ext cx="2685351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Beginning</a:t>
            </a:r>
          </a:p>
        </p:txBody>
      </p:sp>
      <p:sp>
        <p:nvSpPr>
          <p:cNvPr id="952" name="STEP 2"/>
          <p:cNvSpPr txBox="1"/>
          <p:nvPr/>
        </p:nvSpPr>
        <p:spPr>
          <a:xfrm>
            <a:off x="14111782" y="7193248"/>
            <a:ext cx="5128198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953" name="Try to identify the countries whose interests may lead their intelligence services to target you. Try to get more specific about why they might target you"/>
          <p:cNvSpPr txBox="1"/>
          <p:nvPr/>
        </p:nvSpPr>
        <p:spPr>
          <a:xfrm>
            <a:off x="14059720" y="7978298"/>
            <a:ext cx="5128197" cy="2868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0" sz="2200">
                <a:solidFill>
                  <a:srgbClr val="FFFFFF"/>
                </a:solidFill>
              </a:defRPr>
            </a:lvl1pPr>
          </a:lstStyle>
          <a:p>
            <a:pPr/>
            <a:r>
              <a:t>Try to identify the countries whose interests may lead their intelligence services to target you. Try to get more specific about why they might target you</a:t>
            </a:r>
          </a:p>
        </p:txBody>
      </p:sp>
      <p:sp>
        <p:nvSpPr>
          <p:cNvPr id="954" name="STEP 1"/>
          <p:cNvSpPr txBox="1"/>
          <p:nvPr/>
        </p:nvSpPr>
        <p:spPr>
          <a:xfrm>
            <a:off x="5471916" y="4481158"/>
            <a:ext cx="5128198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955" name="Consider your business and see if there is anything about you that may concern political, economic or military interests of any country"/>
          <p:cNvSpPr txBox="1"/>
          <p:nvPr/>
        </p:nvSpPr>
        <p:spPr>
          <a:xfrm>
            <a:off x="5471917" y="5514752"/>
            <a:ext cx="5128197" cy="2360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0" sz="2200">
                <a:solidFill>
                  <a:srgbClr val="FFFFFF"/>
                </a:solidFill>
              </a:defRPr>
            </a:lvl1pPr>
          </a:lstStyle>
          <a:p>
            <a:pPr/>
            <a:r>
              <a:t>Consider your business and see if there is anything about you that may concern political, economic or military interests of any country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6" grpId="4"/>
      <p:bldP build="whole" bldLvl="1" animBg="1" rev="0" advAuto="0" spid="953" grpId="10"/>
      <p:bldP build="whole" bldLvl="1" animBg="1" rev="0" advAuto="0" spid="955" grpId="6"/>
      <p:bldP build="whole" bldLvl="1" animBg="1" rev="0" advAuto="0" spid="947" grpId="2"/>
      <p:bldP build="whole" bldLvl="1" animBg="1" rev="0" advAuto="0" spid="954" grpId="5"/>
      <p:bldP build="whole" bldLvl="1" animBg="1" rev="0" advAuto="0" spid="951" grpId="1"/>
      <p:bldP build="whole" bldLvl="1" animBg="1" rev="0" advAuto="0" spid="950" grpId="8"/>
      <p:bldP build="whole" bldLvl="1" animBg="1" rev="0" advAuto="0" spid="949" grpId="7"/>
      <p:bldP build="whole" bldLvl="1" animBg="1" rev="0" advAuto="0" spid="948" grpId="3"/>
      <p:bldP build="whole" bldLvl="1" animBg="1" rev="0" advAuto="0" spid="952" grpId="9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Rectangle"/>
          <p:cNvSpPr/>
          <p:nvPr/>
        </p:nvSpPr>
        <p:spPr>
          <a:xfrm>
            <a:off x="0" y="1"/>
            <a:ext cx="24384000" cy="13716000"/>
          </a:xfrm>
          <a:prstGeom prst="rect">
            <a:avLst/>
          </a:prstGeom>
          <a:solidFill>
            <a:srgbClr val="B9DBE5"/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58" name="Shape"/>
          <p:cNvSpPr/>
          <p:nvPr/>
        </p:nvSpPr>
        <p:spPr>
          <a:xfrm>
            <a:off x="0" y="7838654"/>
            <a:ext cx="24384001" cy="6083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9715"/>
                </a:lnTo>
                <a:lnTo>
                  <a:pt x="204" y="19715"/>
                </a:lnTo>
                <a:lnTo>
                  <a:pt x="204" y="18368"/>
                </a:lnTo>
                <a:lnTo>
                  <a:pt x="323" y="18368"/>
                </a:lnTo>
                <a:lnTo>
                  <a:pt x="323" y="17668"/>
                </a:lnTo>
                <a:lnTo>
                  <a:pt x="442" y="17668"/>
                </a:lnTo>
                <a:lnTo>
                  <a:pt x="442" y="18314"/>
                </a:lnTo>
                <a:lnTo>
                  <a:pt x="639" y="18314"/>
                </a:lnTo>
                <a:lnTo>
                  <a:pt x="639" y="18907"/>
                </a:lnTo>
                <a:lnTo>
                  <a:pt x="751" y="18907"/>
                </a:lnTo>
                <a:lnTo>
                  <a:pt x="751" y="20038"/>
                </a:lnTo>
                <a:lnTo>
                  <a:pt x="885" y="20038"/>
                </a:lnTo>
                <a:lnTo>
                  <a:pt x="885" y="18745"/>
                </a:lnTo>
                <a:lnTo>
                  <a:pt x="1039" y="18745"/>
                </a:lnTo>
                <a:lnTo>
                  <a:pt x="1046" y="15729"/>
                </a:lnTo>
                <a:lnTo>
                  <a:pt x="1166" y="15729"/>
                </a:lnTo>
                <a:lnTo>
                  <a:pt x="1166" y="15136"/>
                </a:lnTo>
                <a:lnTo>
                  <a:pt x="1285" y="15244"/>
                </a:lnTo>
                <a:lnTo>
                  <a:pt x="1285" y="15836"/>
                </a:lnTo>
                <a:lnTo>
                  <a:pt x="1334" y="15836"/>
                </a:lnTo>
                <a:lnTo>
                  <a:pt x="1334" y="14544"/>
                </a:lnTo>
                <a:lnTo>
                  <a:pt x="1489" y="14598"/>
                </a:lnTo>
                <a:lnTo>
                  <a:pt x="1489" y="15298"/>
                </a:lnTo>
                <a:lnTo>
                  <a:pt x="1566" y="15298"/>
                </a:lnTo>
                <a:lnTo>
                  <a:pt x="1566" y="18907"/>
                </a:lnTo>
                <a:lnTo>
                  <a:pt x="1657" y="18907"/>
                </a:lnTo>
                <a:lnTo>
                  <a:pt x="1657" y="19661"/>
                </a:lnTo>
                <a:lnTo>
                  <a:pt x="1770" y="19661"/>
                </a:lnTo>
                <a:lnTo>
                  <a:pt x="1770" y="14274"/>
                </a:lnTo>
                <a:lnTo>
                  <a:pt x="1896" y="14274"/>
                </a:lnTo>
                <a:lnTo>
                  <a:pt x="1896" y="13628"/>
                </a:lnTo>
                <a:lnTo>
                  <a:pt x="2184" y="13628"/>
                </a:lnTo>
                <a:lnTo>
                  <a:pt x="2184" y="14274"/>
                </a:lnTo>
                <a:lnTo>
                  <a:pt x="2324" y="14274"/>
                </a:lnTo>
                <a:lnTo>
                  <a:pt x="2324" y="19499"/>
                </a:lnTo>
                <a:lnTo>
                  <a:pt x="2921" y="19499"/>
                </a:lnTo>
                <a:lnTo>
                  <a:pt x="2921" y="12012"/>
                </a:lnTo>
                <a:lnTo>
                  <a:pt x="2991" y="12012"/>
                </a:lnTo>
                <a:lnTo>
                  <a:pt x="2991" y="11258"/>
                </a:lnTo>
                <a:lnTo>
                  <a:pt x="3160" y="11258"/>
                </a:lnTo>
                <a:lnTo>
                  <a:pt x="3160" y="11904"/>
                </a:lnTo>
                <a:lnTo>
                  <a:pt x="3258" y="11904"/>
                </a:lnTo>
                <a:lnTo>
                  <a:pt x="3258" y="19392"/>
                </a:lnTo>
                <a:lnTo>
                  <a:pt x="3364" y="19392"/>
                </a:lnTo>
                <a:lnTo>
                  <a:pt x="3364" y="12658"/>
                </a:lnTo>
                <a:lnTo>
                  <a:pt x="3434" y="12658"/>
                </a:lnTo>
                <a:lnTo>
                  <a:pt x="3434" y="11904"/>
                </a:lnTo>
                <a:lnTo>
                  <a:pt x="3637" y="11904"/>
                </a:lnTo>
                <a:lnTo>
                  <a:pt x="3637" y="12497"/>
                </a:lnTo>
                <a:lnTo>
                  <a:pt x="3715" y="12497"/>
                </a:lnTo>
                <a:lnTo>
                  <a:pt x="3715" y="16483"/>
                </a:lnTo>
                <a:lnTo>
                  <a:pt x="3806" y="16483"/>
                </a:lnTo>
                <a:lnTo>
                  <a:pt x="3806" y="15729"/>
                </a:lnTo>
                <a:lnTo>
                  <a:pt x="3897" y="15729"/>
                </a:lnTo>
                <a:lnTo>
                  <a:pt x="3897" y="16483"/>
                </a:lnTo>
                <a:lnTo>
                  <a:pt x="3989" y="16483"/>
                </a:lnTo>
                <a:lnTo>
                  <a:pt x="3989" y="15244"/>
                </a:lnTo>
                <a:lnTo>
                  <a:pt x="4452" y="15244"/>
                </a:lnTo>
                <a:lnTo>
                  <a:pt x="4452" y="19230"/>
                </a:lnTo>
                <a:lnTo>
                  <a:pt x="4592" y="19230"/>
                </a:lnTo>
                <a:lnTo>
                  <a:pt x="4599" y="16537"/>
                </a:lnTo>
                <a:lnTo>
                  <a:pt x="5049" y="16537"/>
                </a:lnTo>
                <a:lnTo>
                  <a:pt x="5049" y="18961"/>
                </a:lnTo>
                <a:lnTo>
                  <a:pt x="5288" y="19014"/>
                </a:lnTo>
                <a:lnTo>
                  <a:pt x="5288" y="14544"/>
                </a:lnTo>
                <a:lnTo>
                  <a:pt x="5365" y="14544"/>
                </a:lnTo>
                <a:lnTo>
                  <a:pt x="5365" y="13790"/>
                </a:lnTo>
                <a:lnTo>
                  <a:pt x="5540" y="13790"/>
                </a:lnTo>
                <a:lnTo>
                  <a:pt x="5540" y="14490"/>
                </a:lnTo>
                <a:lnTo>
                  <a:pt x="5723" y="14490"/>
                </a:lnTo>
                <a:lnTo>
                  <a:pt x="5723" y="15298"/>
                </a:lnTo>
                <a:lnTo>
                  <a:pt x="5885" y="15298"/>
                </a:lnTo>
                <a:lnTo>
                  <a:pt x="5870" y="19230"/>
                </a:lnTo>
                <a:lnTo>
                  <a:pt x="5976" y="19230"/>
                </a:lnTo>
                <a:lnTo>
                  <a:pt x="5983" y="16321"/>
                </a:lnTo>
                <a:lnTo>
                  <a:pt x="6046" y="16321"/>
                </a:lnTo>
                <a:lnTo>
                  <a:pt x="6046" y="15621"/>
                </a:lnTo>
                <a:lnTo>
                  <a:pt x="6229" y="15621"/>
                </a:lnTo>
                <a:lnTo>
                  <a:pt x="6229" y="16375"/>
                </a:lnTo>
                <a:lnTo>
                  <a:pt x="6341" y="16375"/>
                </a:lnTo>
                <a:lnTo>
                  <a:pt x="6341" y="18584"/>
                </a:lnTo>
                <a:lnTo>
                  <a:pt x="6748" y="18584"/>
                </a:lnTo>
                <a:lnTo>
                  <a:pt x="6755" y="10127"/>
                </a:lnTo>
                <a:lnTo>
                  <a:pt x="6804" y="10127"/>
                </a:lnTo>
                <a:lnTo>
                  <a:pt x="6804" y="8080"/>
                </a:lnTo>
                <a:lnTo>
                  <a:pt x="6882" y="8080"/>
                </a:lnTo>
                <a:lnTo>
                  <a:pt x="6882" y="6787"/>
                </a:lnTo>
                <a:lnTo>
                  <a:pt x="7345" y="6787"/>
                </a:lnTo>
                <a:lnTo>
                  <a:pt x="7345" y="8026"/>
                </a:lnTo>
                <a:lnTo>
                  <a:pt x="7486" y="8026"/>
                </a:lnTo>
                <a:lnTo>
                  <a:pt x="7479" y="19176"/>
                </a:lnTo>
                <a:lnTo>
                  <a:pt x="7619" y="19176"/>
                </a:lnTo>
                <a:lnTo>
                  <a:pt x="7619" y="14059"/>
                </a:lnTo>
                <a:lnTo>
                  <a:pt x="7689" y="14059"/>
                </a:lnTo>
                <a:lnTo>
                  <a:pt x="7689" y="12551"/>
                </a:lnTo>
                <a:lnTo>
                  <a:pt x="7795" y="12551"/>
                </a:lnTo>
                <a:lnTo>
                  <a:pt x="7795" y="13305"/>
                </a:lnTo>
                <a:lnTo>
                  <a:pt x="7914" y="13305"/>
                </a:lnTo>
                <a:lnTo>
                  <a:pt x="7914" y="13843"/>
                </a:lnTo>
                <a:lnTo>
                  <a:pt x="8012" y="13843"/>
                </a:lnTo>
                <a:lnTo>
                  <a:pt x="8005" y="19230"/>
                </a:lnTo>
                <a:lnTo>
                  <a:pt x="8089" y="19230"/>
                </a:lnTo>
                <a:lnTo>
                  <a:pt x="8089" y="18045"/>
                </a:lnTo>
                <a:lnTo>
                  <a:pt x="8209" y="18099"/>
                </a:lnTo>
                <a:lnTo>
                  <a:pt x="8209" y="12443"/>
                </a:lnTo>
                <a:lnTo>
                  <a:pt x="8265" y="12443"/>
                </a:lnTo>
                <a:lnTo>
                  <a:pt x="8314" y="11958"/>
                </a:lnTo>
                <a:lnTo>
                  <a:pt x="8483" y="11958"/>
                </a:lnTo>
                <a:lnTo>
                  <a:pt x="8483" y="12551"/>
                </a:lnTo>
                <a:lnTo>
                  <a:pt x="8560" y="12551"/>
                </a:lnTo>
                <a:lnTo>
                  <a:pt x="8553" y="18853"/>
                </a:lnTo>
                <a:lnTo>
                  <a:pt x="8960" y="18907"/>
                </a:lnTo>
                <a:lnTo>
                  <a:pt x="8960" y="9642"/>
                </a:lnTo>
                <a:lnTo>
                  <a:pt x="9164" y="9642"/>
                </a:lnTo>
                <a:lnTo>
                  <a:pt x="9164" y="10450"/>
                </a:lnTo>
                <a:lnTo>
                  <a:pt x="9213" y="10450"/>
                </a:lnTo>
                <a:lnTo>
                  <a:pt x="9213" y="9965"/>
                </a:lnTo>
                <a:lnTo>
                  <a:pt x="9522" y="9965"/>
                </a:lnTo>
                <a:lnTo>
                  <a:pt x="9522" y="10665"/>
                </a:lnTo>
                <a:lnTo>
                  <a:pt x="9606" y="10665"/>
                </a:lnTo>
                <a:lnTo>
                  <a:pt x="9606" y="18853"/>
                </a:lnTo>
                <a:lnTo>
                  <a:pt x="9726" y="18853"/>
                </a:lnTo>
                <a:lnTo>
                  <a:pt x="9726" y="16267"/>
                </a:lnTo>
                <a:lnTo>
                  <a:pt x="9824" y="16267"/>
                </a:lnTo>
                <a:lnTo>
                  <a:pt x="9824" y="15567"/>
                </a:lnTo>
                <a:lnTo>
                  <a:pt x="9943" y="15567"/>
                </a:lnTo>
                <a:lnTo>
                  <a:pt x="9943" y="16267"/>
                </a:lnTo>
                <a:lnTo>
                  <a:pt x="10077" y="16321"/>
                </a:lnTo>
                <a:lnTo>
                  <a:pt x="10070" y="18799"/>
                </a:lnTo>
                <a:lnTo>
                  <a:pt x="10259" y="18799"/>
                </a:lnTo>
                <a:lnTo>
                  <a:pt x="10266" y="12551"/>
                </a:lnTo>
                <a:lnTo>
                  <a:pt x="10330" y="12551"/>
                </a:lnTo>
                <a:lnTo>
                  <a:pt x="10330" y="10450"/>
                </a:lnTo>
                <a:lnTo>
                  <a:pt x="10744" y="10450"/>
                </a:lnTo>
                <a:lnTo>
                  <a:pt x="10744" y="11366"/>
                </a:lnTo>
                <a:lnTo>
                  <a:pt x="10849" y="11366"/>
                </a:lnTo>
                <a:lnTo>
                  <a:pt x="10849" y="15405"/>
                </a:lnTo>
                <a:lnTo>
                  <a:pt x="11130" y="15405"/>
                </a:lnTo>
                <a:lnTo>
                  <a:pt x="11144" y="862"/>
                </a:lnTo>
                <a:lnTo>
                  <a:pt x="11179" y="862"/>
                </a:lnTo>
                <a:lnTo>
                  <a:pt x="11179" y="0"/>
                </a:lnTo>
                <a:lnTo>
                  <a:pt x="11432" y="0"/>
                </a:lnTo>
                <a:lnTo>
                  <a:pt x="11432" y="431"/>
                </a:lnTo>
                <a:lnTo>
                  <a:pt x="11572" y="431"/>
                </a:lnTo>
                <a:lnTo>
                  <a:pt x="11565" y="15783"/>
                </a:lnTo>
                <a:lnTo>
                  <a:pt x="11938" y="15783"/>
                </a:lnTo>
                <a:lnTo>
                  <a:pt x="11945" y="11689"/>
                </a:lnTo>
                <a:lnTo>
                  <a:pt x="12233" y="11689"/>
                </a:lnTo>
                <a:lnTo>
                  <a:pt x="12233" y="8349"/>
                </a:lnTo>
                <a:lnTo>
                  <a:pt x="12647" y="8457"/>
                </a:lnTo>
                <a:lnTo>
                  <a:pt x="12640" y="9480"/>
                </a:lnTo>
                <a:lnTo>
                  <a:pt x="12745" y="9480"/>
                </a:lnTo>
                <a:lnTo>
                  <a:pt x="12745" y="12066"/>
                </a:lnTo>
                <a:lnTo>
                  <a:pt x="12864" y="12066"/>
                </a:lnTo>
                <a:lnTo>
                  <a:pt x="12864" y="11204"/>
                </a:lnTo>
                <a:lnTo>
                  <a:pt x="13131" y="11204"/>
                </a:lnTo>
                <a:lnTo>
                  <a:pt x="13131" y="12120"/>
                </a:lnTo>
                <a:lnTo>
                  <a:pt x="13258" y="12174"/>
                </a:lnTo>
                <a:lnTo>
                  <a:pt x="13251" y="13897"/>
                </a:lnTo>
                <a:lnTo>
                  <a:pt x="13328" y="13897"/>
                </a:lnTo>
                <a:lnTo>
                  <a:pt x="13328" y="7595"/>
                </a:lnTo>
                <a:lnTo>
                  <a:pt x="13405" y="7595"/>
                </a:lnTo>
                <a:lnTo>
                  <a:pt x="13405" y="6356"/>
                </a:lnTo>
                <a:lnTo>
                  <a:pt x="13728" y="6356"/>
                </a:lnTo>
                <a:lnTo>
                  <a:pt x="13728" y="7002"/>
                </a:lnTo>
                <a:lnTo>
                  <a:pt x="13890" y="7002"/>
                </a:lnTo>
                <a:lnTo>
                  <a:pt x="13890" y="10665"/>
                </a:lnTo>
                <a:lnTo>
                  <a:pt x="14058" y="10665"/>
                </a:lnTo>
                <a:lnTo>
                  <a:pt x="14058" y="9750"/>
                </a:lnTo>
                <a:lnTo>
                  <a:pt x="14234" y="9803"/>
                </a:lnTo>
                <a:lnTo>
                  <a:pt x="14234" y="10450"/>
                </a:lnTo>
                <a:lnTo>
                  <a:pt x="14473" y="10450"/>
                </a:lnTo>
                <a:lnTo>
                  <a:pt x="14473" y="11743"/>
                </a:lnTo>
                <a:lnTo>
                  <a:pt x="14564" y="11743"/>
                </a:lnTo>
                <a:lnTo>
                  <a:pt x="14564" y="11096"/>
                </a:lnTo>
                <a:lnTo>
                  <a:pt x="14641" y="11096"/>
                </a:lnTo>
                <a:lnTo>
                  <a:pt x="14641" y="10450"/>
                </a:lnTo>
                <a:lnTo>
                  <a:pt x="14831" y="10450"/>
                </a:lnTo>
                <a:lnTo>
                  <a:pt x="14824" y="11096"/>
                </a:lnTo>
                <a:lnTo>
                  <a:pt x="14957" y="11096"/>
                </a:lnTo>
                <a:lnTo>
                  <a:pt x="14957" y="11581"/>
                </a:lnTo>
                <a:lnTo>
                  <a:pt x="15013" y="11581"/>
                </a:lnTo>
                <a:lnTo>
                  <a:pt x="15013" y="12982"/>
                </a:lnTo>
                <a:lnTo>
                  <a:pt x="15105" y="12982"/>
                </a:lnTo>
                <a:lnTo>
                  <a:pt x="15105" y="12066"/>
                </a:lnTo>
                <a:lnTo>
                  <a:pt x="15294" y="12066"/>
                </a:lnTo>
                <a:lnTo>
                  <a:pt x="15294" y="11473"/>
                </a:lnTo>
                <a:lnTo>
                  <a:pt x="15371" y="11473"/>
                </a:lnTo>
                <a:lnTo>
                  <a:pt x="15371" y="11150"/>
                </a:lnTo>
                <a:lnTo>
                  <a:pt x="15554" y="11150"/>
                </a:lnTo>
                <a:lnTo>
                  <a:pt x="15554" y="11850"/>
                </a:lnTo>
                <a:lnTo>
                  <a:pt x="15680" y="11850"/>
                </a:lnTo>
                <a:lnTo>
                  <a:pt x="15680" y="12497"/>
                </a:lnTo>
                <a:lnTo>
                  <a:pt x="15842" y="12497"/>
                </a:lnTo>
                <a:lnTo>
                  <a:pt x="15842" y="13359"/>
                </a:lnTo>
                <a:lnTo>
                  <a:pt x="15912" y="13359"/>
                </a:lnTo>
                <a:lnTo>
                  <a:pt x="15912" y="17668"/>
                </a:lnTo>
                <a:lnTo>
                  <a:pt x="15940" y="17668"/>
                </a:lnTo>
                <a:lnTo>
                  <a:pt x="15940" y="16429"/>
                </a:lnTo>
                <a:lnTo>
                  <a:pt x="16003" y="16429"/>
                </a:lnTo>
                <a:lnTo>
                  <a:pt x="16010" y="12820"/>
                </a:lnTo>
                <a:lnTo>
                  <a:pt x="16053" y="12820"/>
                </a:lnTo>
                <a:lnTo>
                  <a:pt x="16053" y="12174"/>
                </a:lnTo>
                <a:lnTo>
                  <a:pt x="16186" y="12174"/>
                </a:lnTo>
                <a:lnTo>
                  <a:pt x="16186" y="12712"/>
                </a:lnTo>
                <a:lnTo>
                  <a:pt x="16235" y="12712"/>
                </a:lnTo>
                <a:lnTo>
                  <a:pt x="16228" y="15998"/>
                </a:lnTo>
                <a:lnTo>
                  <a:pt x="16291" y="15998"/>
                </a:lnTo>
                <a:lnTo>
                  <a:pt x="16298" y="11150"/>
                </a:lnTo>
                <a:lnTo>
                  <a:pt x="16663" y="11204"/>
                </a:lnTo>
                <a:lnTo>
                  <a:pt x="16663" y="12497"/>
                </a:lnTo>
                <a:lnTo>
                  <a:pt x="16706" y="12497"/>
                </a:lnTo>
                <a:lnTo>
                  <a:pt x="16699" y="13951"/>
                </a:lnTo>
                <a:lnTo>
                  <a:pt x="16734" y="13951"/>
                </a:lnTo>
                <a:lnTo>
                  <a:pt x="16734" y="17883"/>
                </a:lnTo>
                <a:lnTo>
                  <a:pt x="16832" y="17883"/>
                </a:lnTo>
                <a:lnTo>
                  <a:pt x="16832" y="17345"/>
                </a:lnTo>
                <a:lnTo>
                  <a:pt x="16874" y="17345"/>
                </a:lnTo>
                <a:lnTo>
                  <a:pt x="16881" y="15944"/>
                </a:lnTo>
                <a:lnTo>
                  <a:pt x="16923" y="15944"/>
                </a:lnTo>
                <a:lnTo>
                  <a:pt x="16923" y="10558"/>
                </a:lnTo>
                <a:lnTo>
                  <a:pt x="17197" y="10558"/>
                </a:lnTo>
                <a:lnTo>
                  <a:pt x="17197" y="13843"/>
                </a:lnTo>
                <a:lnTo>
                  <a:pt x="17239" y="13843"/>
                </a:lnTo>
                <a:lnTo>
                  <a:pt x="17239" y="15998"/>
                </a:lnTo>
                <a:lnTo>
                  <a:pt x="17366" y="16052"/>
                </a:lnTo>
                <a:lnTo>
                  <a:pt x="17366" y="18045"/>
                </a:lnTo>
                <a:lnTo>
                  <a:pt x="17436" y="18045"/>
                </a:lnTo>
                <a:lnTo>
                  <a:pt x="17443" y="17021"/>
                </a:lnTo>
                <a:lnTo>
                  <a:pt x="17569" y="17021"/>
                </a:lnTo>
                <a:lnTo>
                  <a:pt x="17569" y="16375"/>
                </a:lnTo>
                <a:lnTo>
                  <a:pt x="18019" y="16375"/>
                </a:lnTo>
                <a:lnTo>
                  <a:pt x="18019" y="15621"/>
                </a:lnTo>
                <a:lnTo>
                  <a:pt x="18138" y="15621"/>
                </a:lnTo>
                <a:lnTo>
                  <a:pt x="18131" y="16483"/>
                </a:lnTo>
                <a:lnTo>
                  <a:pt x="18250" y="16483"/>
                </a:lnTo>
                <a:lnTo>
                  <a:pt x="18250" y="18368"/>
                </a:lnTo>
                <a:lnTo>
                  <a:pt x="18349" y="18368"/>
                </a:lnTo>
                <a:lnTo>
                  <a:pt x="18349" y="16591"/>
                </a:lnTo>
                <a:lnTo>
                  <a:pt x="18419" y="16591"/>
                </a:lnTo>
                <a:lnTo>
                  <a:pt x="18419" y="13897"/>
                </a:lnTo>
                <a:lnTo>
                  <a:pt x="18496" y="13897"/>
                </a:lnTo>
                <a:lnTo>
                  <a:pt x="18496" y="12712"/>
                </a:lnTo>
                <a:lnTo>
                  <a:pt x="18573" y="12820"/>
                </a:lnTo>
                <a:lnTo>
                  <a:pt x="18623" y="12335"/>
                </a:lnTo>
                <a:lnTo>
                  <a:pt x="18763" y="12335"/>
                </a:lnTo>
                <a:lnTo>
                  <a:pt x="18763" y="6518"/>
                </a:lnTo>
                <a:lnTo>
                  <a:pt x="19065" y="6518"/>
                </a:lnTo>
                <a:lnTo>
                  <a:pt x="19051" y="12389"/>
                </a:lnTo>
                <a:lnTo>
                  <a:pt x="19220" y="12389"/>
                </a:lnTo>
                <a:lnTo>
                  <a:pt x="19220" y="16860"/>
                </a:lnTo>
                <a:lnTo>
                  <a:pt x="19304" y="16860"/>
                </a:lnTo>
                <a:lnTo>
                  <a:pt x="19318" y="11258"/>
                </a:lnTo>
                <a:lnTo>
                  <a:pt x="19571" y="11258"/>
                </a:lnTo>
                <a:lnTo>
                  <a:pt x="19571" y="11904"/>
                </a:lnTo>
                <a:lnTo>
                  <a:pt x="19809" y="11904"/>
                </a:lnTo>
                <a:lnTo>
                  <a:pt x="19809" y="13951"/>
                </a:lnTo>
                <a:lnTo>
                  <a:pt x="19929" y="13951"/>
                </a:lnTo>
                <a:lnTo>
                  <a:pt x="19929" y="12443"/>
                </a:lnTo>
                <a:lnTo>
                  <a:pt x="20111" y="12443"/>
                </a:lnTo>
                <a:lnTo>
                  <a:pt x="20111" y="11581"/>
                </a:lnTo>
                <a:lnTo>
                  <a:pt x="20280" y="11581"/>
                </a:lnTo>
                <a:lnTo>
                  <a:pt x="20280" y="16591"/>
                </a:lnTo>
                <a:lnTo>
                  <a:pt x="20526" y="16591"/>
                </a:lnTo>
                <a:lnTo>
                  <a:pt x="20533" y="10935"/>
                </a:lnTo>
                <a:lnTo>
                  <a:pt x="20568" y="10935"/>
                </a:lnTo>
                <a:lnTo>
                  <a:pt x="20568" y="10450"/>
                </a:lnTo>
                <a:lnTo>
                  <a:pt x="20842" y="10450"/>
                </a:lnTo>
                <a:lnTo>
                  <a:pt x="20828" y="11366"/>
                </a:lnTo>
                <a:lnTo>
                  <a:pt x="21122" y="11366"/>
                </a:lnTo>
                <a:lnTo>
                  <a:pt x="21122" y="17183"/>
                </a:lnTo>
                <a:lnTo>
                  <a:pt x="21256" y="17183"/>
                </a:lnTo>
                <a:lnTo>
                  <a:pt x="21256" y="18907"/>
                </a:lnTo>
                <a:lnTo>
                  <a:pt x="21410" y="18907"/>
                </a:lnTo>
                <a:lnTo>
                  <a:pt x="21417" y="16806"/>
                </a:lnTo>
                <a:lnTo>
                  <a:pt x="21495" y="16806"/>
                </a:lnTo>
                <a:lnTo>
                  <a:pt x="21495" y="15944"/>
                </a:lnTo>
                <a:lnTo>
                  <a:pt x="21600" y="15944"/>
                </a:lnTo>
                <a:lnTo>
                  <a:pt x="21600" y="21115"/>
                </a:lnTo>
                <a:lnTo>
                  <a:pt x="0" y="21600"/>
                </a:lnTo>
                <a:close/>
              </a:path>
            </a:pathLst>
          </a:custGeom>
          <a:solidFill>
            <a:srgbClr val="595959">
              <a:alpha val="68000"/>
            </a:srgbClr>
          </a:solidFill>
          <a:ln w="12700"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959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accent6">
                  <a:alpha val="70000"/>
                </a:schemeClr>
              </a:gs>
              <a:gs pos="21000">
                <a:schemeClr val="accent5">
                  <a:alpha val="70000"/>
                </a:schemeClr>
              </a:gs>
              <a:gs pos="42000">
                <a:schemeClr val="accent4">
                  <a:alpha val="70000"/>
                </a:schemeClr>
              </a:gs>
              <a:gs pos="62000">
                <a:schemeClr val="accent3">
                  <a:alpha val="70000"/>
                </a:schemeClr>
              </a:gs>
              <a:gs pos="8200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64" name="Group"/>
          <p:cNvGrpSpPr/>
          <p:nvPr/>
        </p:nvGrpSpPr>
        <p:grpSpPr>
          <a:xfrm>
            <a:off x="5534076" y="1735665"/>
            <a:ext cx="3767668" cy="2484971"/>
            <a:chOff x="0" y="0"/>
            <a:chExt cx="3767667" cy="2484969"/>
          </a:xfrm>
        </p:grpSpPr>
        <p:sp>
          <p:nvSpPr>
            <p:cNvPr id="960" name="Oval"/>
            <p:cNvSpPr/>
            <p:nvPr/>
          </p:nvSpPr>
          <p:spPr>
            <a:xfrm>
              <a:off x="1121834" y="-1"/>
              <a:ext cx="1731437" cy="1456269"/>
            </a:xfrm>
            <a:prstGeom prst="ellipse">
              <a:avLst/>
            </a:prstGeom>
            <a:solidFill>
              <a:srgbClr val="E3F5F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961" name="Oval"/>
            <p:cNvSpPr/>
            <p:nvPr/>
          </p:nvSpPr>
          <p:spPr>
            <a:xfrm>
              <a:off x="-1" y="402168"/>
              <a:ext cx="1735669" cy="1460501"/>
            </a:xfrm>
            <a:prstGeom prst="ellipse">
              <a:avLst/>
            </a:prstGeom>
            <a:solidFill>
              <a:srgbClr val="E3F5F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962" name="Oval"/>
            <p:cNvSpPr/>
            <p:nvPr/>
          </p:nvSpPr>
          <p:spPr>
            <a:xfrm>
              <a:off x="2027767" y="732368"/>
              <a:ext cx="1739901" cy="1452037"/>
            </a:xfrm>
            <a:prstGeom prst="ellipse">
              <a:avLst/>
            </a:prstGeom>
            <a:solidFill>
              <a:srgbClr val="E3F5F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  <p:sp>
          <p:nvSpPr>
            <p:cNvPr id="963" name="Oval"/>
            <p:cNvSpPr/>
            <p:nvPr/>
          </p:nvSpPr>
          <p:spPr>
            <a:xfrm>
              <a:off x="829733" y="1032933"/>
              <a:ext cx="1739901" cy="1452037"/>
            </a:xfrm>
            <a:prstGeom prst="ellipse">
              <a:avLst/>
            </a:prstGeom>
            <a:solidFill>
              <a:srgbClr val="E3F5F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/>
            </a:p>
          </p:txBody>
        </p:sp>
      </p:grpSp>
      <p:sp>
        <p:nvSpPr>
          <p:cNvPr id="965" name="Line"/>
          <p:cNvSpPr/>
          <p:nvPr/>
        </p:nvSpPr>
        <p:spPr>
          <a:xfrm>
            <a:off x="12306299" y="-31532"/>
            <a:ext cx="2" cy="10262379"/>
          </a:xfrm>
          <a:prstGeom prst="line">
            <a:avLst/>
          </a:prstGeom>
          <a:ln w="50800">
            <a:solidFill>
              <a:srgbClr val="FFFFFF"/>
            </a:solidFill>
            <a:miter/>
            <a:tailEnd type="oval"/>
          </a:ln>
        </p:spPr>
        <p:txBody>
          <a:bodyPr tIns="91439" bIns="91439"/>
          <a:lstStyle/>
          <a:p>
            <a:pPr/>
          </a:p>
        </p:txBody>
      </p:sp>
      <p:sp>
        <p:nvSpPr>
          <p:cNvPr id="966" name="End"/>
          <p:cNvSpPr txBox="1"/>
          <p:nvPr/>
        </p:nvSpPr>
        <p:spPr>
          <a:xfrm>
            <a:off x="10985500" y="10573263"/>
            <a:ext cx="2685351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End</a:t>
            </a:r>
          </a:p>
        </p:txBody>
      </p:sp>
      <p:sp>
        <p:nvSpPr>
          <p:cNvPr id="967" name="Rounded Rectangle"/>
          <p:cNvSpPr/>
          <p:nvPr/>
        </p:nvSpPr>
        <p:spPr>
          <a:xfrm>
            <a:off x="4851400" y="1487286"/>
            <a:ext cx="6283150" cy="3892134"/>
          </a:xfrm>
          <a:prstGeom prst="roundRect">
            <a:avLst>
              <a:gd name="adj" fmla="val 9965"/>
            </a:avLst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8" name="Line"/>
          <p:cNvSpPr/>
          <p:nvPr/>
        </p:nvSpPr>
        <p:spPr>
          <a:xfrm>
            <a:off x="11417300" y="3433352"/>
            <a:ext cx="520701" cy="1"/>
          </a:xfrm>
          <a:prstGeom prst="line">
            <a:avLst/>
          </a:prstGeom>
          <a:ln w="50800">
            <a:solidFill>
              <a:schemeClr val="accent2"/>
            </a:solidFill>
            <a:miter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969" name="STEP 3"/>
          <p:cNvSpPr txBox="1"/>
          <p:nvPr/>
        </p:nvSpPr>
        <p:spPr>
          <a:xfrm>
            <a:off x="5399711" y="1678528"/>
            <a:ext cx="5128199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970" name="For each country, try to understand what kind of collection effort you’re more likely to be a target of; strategic, tactical, or both"/>
          <p:cNvSpPr txBox="1"/>
          <p:nvPr/>
        </p:nvSpPr>
        <p:spPr>
          <a:xfrm>
            <a:off x="5399712" y="2253144"/>
            <a:ext cx="5128197" cy="2360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0" sz="2200">
                <a:solidFill>
                  <a:srgbClr val="FFFFFF"/>
                </a:solidFill>
              </a:defRPr>
            </a:lvl1pPr>
          </a:lstStyle>
          <a:p>
            <a:pPr/>
            <a:r>
              <a:t>For each country, try to understand what kind of collection effort you’re more likely to be a target of; strategic, tactical, or both</a:t>
            </a:r>
          </a:p>
        </p:txBody>
      </p:sp>
      <p:sp>
        <p:nvSpPr>
          <p:cNvPr id="971" name="Line"/>
          <p:cNvSpPr/>
          <p:nvPr/>
        </p:nvSpPr>
        <p:spPr>
          <a:xfrm>
            <a:off x="12642763" y="6445822"/>
            <a:ext cx="519291" cy="1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972" name="Rounded Rectangle"/>
          <p:cNvSpPr/>
          <p:nvPr/>
        </p:nvSpPr>
        <p:spPr>
          <a:xfrm>
            <a:off x="13536364" y="5083289"/>
            <a:ext cx="6283151" cy="2725066"/>
          </a:xfrm>
          <a:prstGeom prst="roundRect">
            <a:avLst>
              <a:gd name="adj" fmla="val 142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3" name="STEP 4"/>
          <p:cNvSpPr txBox="1"/>
          <p:nvPr/>
        </p:nvSpPr>
        <p:spPr>
          <a:xfrm>
            <a:off x="13976565" y="5269050"/>
            <a:ext cx="5128198" cy="8422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b="1" spc="100" sz="2400">
                <a:solidFill>
                  <a:srgbClr val="FFFFFF"/>
                </a:solidFill>
              </a:defRPr>
            </a:lvl1pPr>
          </a:lstStyle>
          <a:p>
            <a:pPr/>
            <a:r>
              <a:t>STEP 4</a:t>
            </a:r>
          </a:p>
        </p:txBody>
      </p:sp>
      <p:sp>
        <p:nvSpPr>
          <p:cNvPr id="974" name="Map all these information with the cyber capabilities of each country"/>
          <p:cNvSpPr txBox="1"/>
          <p:nvPr/>
        </p:nvSpPr>
        <p:spPr>
          <a:xfrm>
            <a:off x="13976570" y="5920681"/>
            <a:ext cx="5128197" cy="13444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spAutoFit/>
          </a:bodyPr>
          <a:lstStyle>
            <a:lvl1pPr>
              <a:lnSpc>
                <a:spcPts val="4000"/>
              </a:lnSpc>
              <a:defRPr spc="100" sz="2200">
                <a:solidFill>
                  <a:srgbClr val="FFFFFF"/>
                </a:solidFill>
              </a:defRPr>
            </a:lvl1pPr>
          </a:lstStyle>
          <a:p>
            <a:pPr/>
            <a:r>
              <a:t>Map all these information with the cyber capabilities of each country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4"/>
      <p:bldP build="whole" bldLvl="1" animBg="1" rev="0" advAuto="0" spid="973" grpId="7"/>
      <p:bldP build="whole" bldLvl="1" animBg="1" rev="0" advAuto="0" spid="972" grpId="9"/>
      <p:bldP build="whole" bldLvl="1" animBg="1" rev="0" advAuto="0" spid="974" grpId="8"/>
      <p:bldP build="whole" bldLvl="1" animBg="1" rev="0" advAuto="0" spid="971" grpId="6"/>
      <p:bldP build="whole" bldLvl="1" animBg="1" rev="0" advAuto="0" spid="967" grpId="2"/>
      <p:bldP build="whole" bldLvl="1" animBg="1" rev="0" advAuto="0" spid="970" grpId="5"/>
      <p:bldP build="whole" bldLvl="1" animBg="1" rev="0" advAuto="0" spid="968" grpId="3"/>
      <p:bldP build="whole" bldLvl="1" animBg="1" rev="0" advAuto="0" spid="96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hina's Foreign Investments"/>
          <p:cNvSpPr txBox="1"/>
          <p:nvPr/>
        </p:nvSpPr>
        <p:spPr>
          <a:xfrm>
            <a:off x="1219200" y="1286157"/>
            <a:ext cx="21945600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>
              <a:spcBef>
                <a:spcPts val="2000"/>
              </a:spcBef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China's Foreign Investments</a:t>
            </a:r>
          </a:p>
        </p:txBody>
      </p:sp>
      <p:sp>
        <p:nvSpPr>
          <p:cNvPr id="977" name="Slide Number"/>
          <p:cNvSpPr txBox="1"/>
          <p:nvPr>
            <p:ph type="sldNum" sz="quarter" idx="2"/>
          </p:nvPr>
        </p:nvSpPr>
        <p:spPr>
          <a:xfrm>
            <a:off x="22926992" y="973110"/>
            <a:ext cx="534611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8" name="July 17, 2018"/>
          <p:cNvSpPr txBox="1"/>
          <p:nvPr/>
        </p:nvSpPr>
        <p:spPr>
          <a:xfrm>
            <a:off x="8483032" y="3743852"/>
            <a:ext cx="2961029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b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July 17, 2018</a:t>
            </a:r>
          </a:p>
        </p:txBody>
      </p:sp>
      <p:sp>
        <p:nvSpPr>
          <p:cNvPr id="979" name="Aug 15, 2018"/>
          <p:cNvSpPr txBox="1"/>
          <p:nvPr/>
        </p:nvSpPr>
        <p:spPr>
          <a:xfrm>
            <a:off x="15876323" y="7782816"/>
            <a:ext cx="2961029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b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Aug 15, 2018</a:t>
            </a:r>
          </a:p>
        </p:txBody>
      </p:sp>
      <p:sp>
        <p:nvSpPr>
          <p:cNvPr id="980" name="1 Dec, 2021"/>
          <p:cNvSpPr txBox="1"/>
          <p:nvPr/>
        </p:nvSpPr>
        <p:spPr>
          <a:xfrm>
            <a:off x="19648562" y="3869469"/>
            <a:ext cx="2961029" cy="830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6" tIns="199136" rIns="199136" bIns="199136" anchor="b">
            <a:spAutoFit/>
          </a:bodyPr>
          <a:lstStyle>
            <a:lvl1pPr algn="r" defTabSz="1244600">
              <a:lnSpc>
                <a:spcPct val="90000"/>
              </a:lnSpc>
              <a:spcBef>
                <a:spcPts val="1100"/>
              </a:spcBef>
              <a:defRPr sz="2800"/>
            </a:lvl1pPr>
          </a:lstStyle>
          <a:p>
            <a:pPr/>
            <a:r>
              <a:t>1 Dec, 2021</a:t>
            </a:r>
          </a:p>
        </p:txBody>
      </p:sp>
      <p:pic>
        <p:nvPicPr>
          <p:cNvPr id="9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848" y="4410253"/>
            <a:ext cx="9846857" cy="32822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98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09482" y="4544580"/>
            <a:ext cx="10494712" cy="2378802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983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48629" y="8452593"/>
            <a:ext cx="13286742" cy="3920429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8" grpId="1"/>
      <p:bldP build="whole" bldLvl="1" animBg="1" rev="0" advAuto="0" spid="979" grpId="2"/>
      <p:bldP build="whole" bldLvl="1" animBg="1" rev="0" advAuto="0" spid="980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Nation-state cyber intrusions typically fall into three categories: denial (military), coercion (diplomatic), and espionage.…"/>
          <p:cNvSpPr txBox="1"/>
          <p:nvPr/>
        </p:nvSpPr>
        <p:spPr>
          <a:xfrm>
            <a:off x="2870200" y="4038600"/>
            <a:ext cx="18643600" cy="64630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Nation-state cyber intrusions typically fall into three categories: denial (military), coercion (diplomatic), and espionage.</a:t>
            </a: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The motives behind cyber espionage are shaped by a nation's political, economic, and military objectives.</a:t>
            </a: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</a:p>
          <a:p>
            <a:pPr lvl="1" marL="741947" indent="-360947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  Businesses may be targeted by intelligence agencies if they hold assets related to these objectives, such as products, information, employees, customers, or access.</a:t>
            </a:r>
          </a:p>
        </p:txBody>
      </p:sp>
      <p:sp>
        <p:nvSpPr>
          <p:cNvPr id="988" name="Key Takeaway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Takeaways</a:t>
            </a:r>
          </a:p>
        </p:txBody>
      </p:sp>
      <p:sp>
        <p:nvSpPr>
          <p:cNvPr id="989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lide Number"/>
          <p:cNvSpPr txBox="1"/>
          <p:nvPr>
            <p:ph type="sldNum" sz="quarter" idx="2"/>
          </p:nvPr>
        </p:nvSpPr>
        <p:spPr>
          <a:xfrm>
            <a:off x="23011749" y="973109"/>
            <a:ext cx="365097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0" name="Reactive vs. Proactive vs. Predictive Defense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Reactive vs. Proactive vs. Predictive Defense</a:t>
            </a:r>
          </a:p>
        </p:txBody>
      </p:sp>
      <p:sp>
        <p:nvSpPr>
          <p:cNvPr id="611" name="Reactive:…"/>
          <p:cNvSpPr txBox="1"/>
          <p:nvPr/>
        </p:nvSpPr>
        <p:spPr>
          <a:xfrm>
            <a:off x="2870200" y="3267709"/>
            <a:ext cx="18643601" cy="60185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/>
            </a:pPr>
            <a:r>
              <a:rPr b="1"/>
              <a:t>Reactive:</a:t>
            </a:r>
          </a:p>
          <a:p>
            <a:pPr lvl="2" marL="1082842" indent="-320842">
              <a:lnSpc>
                <a:spcPct val="150000"/>
              </a:lnSpc>
              <a:buSzPct val="100000"/>
              <a:buChar char="•"/>
              <a:defRPr sz="3200"/>
            </a:pPr>
            <a:r>
              <a:t>The attack </a:t>
            </a:r>
            <a:r>
              <a:rPr b="1" i="1"/>
              <a:t>has started</a:t>
            </a:r>
            <a:r>
              <a:t> and we might be a potential target.</a:t>
            </a:r>
          </a:p>
          <a:p>
            <a:pPr>
              <a:lnSpc>
                <a:spcPct val="150000"/>
              </a:lnSpc>
              <a:defRPr sz="3400"/>
            </a:pPr>
          </a:p>
          <a:p>
            <a:pPr lvl="1">
              <a:lnSpc>
                <a:spcPct val="150000"/>
              </a:lnSpc>
              <a:defRPr sz="3400"/>
            </a:pPr>
            <a:r>
              <a:rPr b="1"/>
              <a:t>Proactive:</a:t>
            </a:r>
          </a:p>
          <a:p>
            <a:pPr lvl="2" marL="1082842" indent="-320842">
              <a:lnSpc>
                <a:spcPct val="150000"/>
              </a:lnSpc>
              <a:buSzPct val="100000"/>
              <a:buChar char="•"/>
              <a:defRPr sz="3200"/>
            </a:pPr>
            <a:r>
              <a:t>The attack </a:t>
            </a:r>
            <a:r>
              <a:rPr b="1" i="1"/>
              <a:t>hasn't started yet</a:t>
            </a:r>
            <a:r>
              <a:t>, but it might target us when it does.</a:t>
            </a:r>
          </a:p>
          <a:p>
            <a:pPr>
              <a:lnSpc>
                <a:spcPct val="150000"/>
              </a:lnSpc>
              <a:defRPr sz="3400"/>
            </a:pPr>
          </a:p>
          <a:p>
            <a:pPr lvl="1">
              <a:lnSpc>
                <a:spcPct val="150000"/>
              </a:lnSpc>
              <a:defRPr sz="3400"/>
            </a:pPr>
            <a:r>
              <a:rPr b="1"/>
              <a:t>Predictive:</a:t>
            </a:r>
          </a:p>
          <a:p>
            <a:pPr lvl="2" marL="1082842" indent="-320842">
              <a:lnSpc>
                <a:spcPct val="150000"/>
              </a:lnSpc>
              <a:buSzPct val="100000"/>
              <a:buChar char="•"/>
              <a:defRPr sz="3200"/>
            </a:pPr>
            <a:r>
              <a:t>The attack is </a:t>
            </a:r>
            <a:r>
              <a:rPr b="1" i="1"/>
              <a:t>expected to start within a certain time frame</a:t>
            </a:r>
            <a:r>
              <a:t> and we could be a target.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Image" descr="Imag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94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chemeClr val="accent6">
                  <a:alpha val="70000"/>
                </a:schemeClr>
              </a:gs>
              <a:gs pos="21000">
                <a:schemeClr val="accent5">
                  <a:alpha val="70000"/>
                </a:schemeClr>
              </a:gs>
              <a:gs pos="42000">
                <a:schemeClr val="accent4">
                  <a:alpha val="70000"/>
                </a:schemeClr>
              </a:gs>
              <a:gs pos="62000">
                <a:schemeClr val="accent3">
                  <a:alpha val="70000"/>
                </a:schemeClr>
              </a:gs>
              <a:gs pos="8200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20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5" name="Questions?"/>
          <p:cNvSpPr txBox="1"/>
          <p:nvPr/>
        </p:nvSpPr>
        <p:spPr>
          <a:xfrm>
            <a:off x="7553556" y="5092700"/>
            <a:ext cx="9276887" cy="2164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b="1" sz="13000"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996" name="robindimyan.medium.com"/>
          <p:cNvSpPr txBox="1"/>
          <p:nvPr/>
        </p:nvSpPr>
        <p:spPr>
          <a:xfrm>
            <a:off x="8895434" y="7679266"/>
            <a:ext cx="6593132" cy="855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400" u="sng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hlinkClick r:id="rId4" invalidUrl="" action="" tgtFrame="" tooltip="" history="1" highlightClick="0" endSnd="0"/>
              </a:rPr>
              <a:t>robindimyan.medium.com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4" grpId="1"/>
      <p:bldP build="whole" bldLvl="1" animBg="1" rev="0" advAuto="0" spid="99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lide Number"/>
          <p:cNvSpPr txBox="1"/>
          <p:nvPr>
            <p:ph type="sldNum" sz="quarter" idx="2"/>
          </p:nvPr>
        </p:nvSpPr>
        <p:spPr>
          <a:xfrm>
            <a:off x="23011749" y="973109"/>
            <a:ext cx="365097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6" name="Predictive Analysis Technique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Predictive Analysis Techniques</a:t>
            </a:r>
          </a:p>
        </p:txBody>
      </p:sp>
      <p:sp>
        <p:nvSpPr>
          <p:cNvPr id="617" name="Indications and Warnings Analysis…"/>
          <p:cNvSpPr txBox="1"/>
          <p:nvPr/>
        </p:nvSpPr>
        <p:spPr>
          <a:xfrm>
            <a:off x="2870200" y="4368800"/>
            <a:ext cx="18643601" cy="4450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935789" indent="-427789">
              <a:lnSpc>
                <a:spcPct val="150000"/>
              </a:lnSpc>
              <a:buSzPct val="100000"/>
              <a:buAutoNum type="arabicPeriod" startAt="1"/>
              <a:defRPr sz="4000"/>
            </a:pPr>
            <a:r>
              <a:t> Indications and Warnings Analysis</a:t>
            </a:r>
          </a:p>
          <a:p>
            <a:pPr lvl="1" marL="935789" indent="-427789">
              <a:lnSpc>
                <a:spcPct val="150000"/>
              </a:lnSpc>
              <a:buSzPct val="100000"/>
              <a:buAutoNum type="arabicPeriod" startAt="1"/>
              <a:defRPr sz="4000"/>
            </a:pPr>
            <a:r>
              <a:t> Cone of Plausibility</a:t>
            </a:r>
          </a:p>
          <a:p>
            <a:pPr lvl="1" marL="935789" indent="-427789">
              <a:lnSpc>
                <a:spcPct val="150000"/>
              </a:lnSpc>
              <a:buSzPct val="100000"/>
              <a:buAutoNum type="arabicPeriod" startAt="1"/>
              <a:defRPr sz="4000"/>
            </a:pPr>
            <a:r>
              <a:t> Signpost Analysis</a:t>
            </a:r>
          </a:p>
          <a:p>
            <a:pPr lvl="1" marL="935789" indent="-427789">
              <a:lnSpc>
                <a:spcPct val="150000"/>
              </a:lnSpc>
              <a:buSzPct val="100000"/>
              <a:buAutoNum type="arabicPeriod" startAt="1"/>
              <a:defRPr sz="4000"/>
            </a:pPr>
            <a:r>
              <a:t> Correlation-based Techniques</a:t>
            </a:r>
          </a:p>
          <a:p>
            <a:pPr lvl="1" marL="935789" indent="-427789">
              <a:lnSpc>
                <a:spcPct val="150000"/>
              </a:lnSpc>
              <a:buSzPct val="100000"/>
              <a:buAutoNum type="arabicPeriod" startAt="1"/>
              <a:defRPr sz="4000"/>
            </a:pPr>
            <a:r>
              <a:t> Bayesian 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lide Number"/>
          <p:cNvSpPr txBox="1"/>
          <p:nvPr>
            <p:ph type="sldNum" sz="quarter" idx="2"/>
          </p:nvPr>
        </p:nvSpPr>
        <p:spPr>
          <a:xfrm>
            <a:off x="23011749" y="973109"/>
            <a:ext cx="365097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2" name="Research Question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Research Questions</a:t>
            </a:r>
          </a:p>
        </p:txBody>
      </p:sp>
      <p:sp>
        <p:nvSpPr>
          <p:cNvPr id="623" name="“How can I detect the upcoming spear-phishing attacks?”…"/>
          <p:cNvSpPr txBox="1"/>
          <p:nvPr/>
        </p:nvSpPr>
        <p:spPr>
          <a:xfrm>
            <a:off x="2870200" y="3267709"/>
            <a:ext cx="18643601" cy="7993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200000"/>
              </a:lnSpc>
              <a:defRPr sz="3400"/>
            </a:pPr>
            <a:r>
              <a:t>“How can I detect the upcoming spear-phishing attacks?”</a:t>
            </a:r>
          </a:p>
          <a:p>
            <a:pPr lvl="1">
              <a:lnSpc>
                <a:spcPct val="200000"/>
              </a:lnSpc>
              <a:defRPr sz="3400"/>
            </a:pPr>
          </a:p>
          <a:p>
            <a:pPr lvl="1">
              <a:lnSpc>
                <a:spcPct val="200000"/>
              </a:lnSpc>
              <a:defRPr sz="3400"/>
            </a:pPr>
            <a:r>
              <a:t>“How can I identify the vulnerabilities that are most likely to be exploited in the wild?”</a:t>
            </a:r>
          </a:p>
          <a:p>
            <a:pPr lvl="1">
              <a:lnSpc>
                <a:spcPct val="200000"/>
              </a:lnSpc>
              <a:defRPr sz="3400"/>
            </a:pPr>
            <a:endParaRPr b="1"/>
          </a:p>
          <a:p>
            <a:pPr lvl="1">
              <a:lnSpc>
                <a:spcPct val="200000"/>
              </a:lnSpc>
              <a:defRPr sz="3400"/>
            </a:pPr>
            <a:r>
              <a:t>“How can I predict what kind of threats will be more relevant to me in the future?”</a:t>
            </a:r>
          </a:p>
          <a:p>
            <a:pPr lvl="1">
              <a:lnSpc>
                <a:spcPct val="200000"/>
              </a:lnSpc>
              <a:defRPr sz="3400"/>
            </a:pPr>
          </a:p>
          <a:p>
            <a:pPr lvl="1">
              <a:lnSpc>
                <a:spcPct val="200000"/>
              </a:lnSpc>
              <a:defRPr sz="3400"/>
            </a:pPr>
            <a:r>
              <a:t>“How can I foresee the development of a cyber crime market which targets my organization?”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lide Number"/>
          <p:cNvSpPr txBox="1"/>
          <p:nvPr>
            <p:ph type="sldNum" sz="quarter" idx="2"/>
          </p:nvPr>
        </p:nvSpPr>
        <p:spPr>
          <a:xfrm>
            <a:off x="23011749" y="973109"/>
            <a:ext cx="365097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6" name="Research Questions"/>
          <p:cNvSpPr txBox="1"/>
          <p:nvPr>
            <p:ph type="body" sz="quarter" idx="4294967295"/>
          </p:nvPr>
        </p:nvSpPr>
        <p:spPr>
          <a:xfrm>
            <a:off x="1219200" y="1286157"/>
            <a:ext cx="21945600" cy="1308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b="1" sz="5800">
                <a:solidFill>
                  <a:srgbClr val="535353"/>
                </a:solidFill>
              </a:defRPr>
            </a:lvl1pPr>
          </a:lstStyle>
          <a:p>
            <a:pPr/>
            <a:r>
              <a:t>Research Questions</a:t>
            </a:r>
          </a:p>
        </p:txBody>
      </p:sp>
      <p:sp>
        <p:nvSpPr>
          <p:cNvPr id="627" name="“How can I detect the upcoming spear-phishing attacks?”…"/>
          <p:cNvSpPr txBox="1"/>
          <p:nvPr/>
        </p:nvSpPr>
        <p:spPr>
          <a:xfrm>
            <a:off x="2870200" y="3267709"/>
            <a:ext cx="18643601" cy="7993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200000"/>
              </a:lnSpc>
              <a:defRPr sz="3400"/>
            </a:pPr>
            <a:r>
              <a:t>“How can I detect the upcoming spear-phishing attacks?”</a:t>
            </a:r>
          </a:p>
          <a:p>
            <a:pPr lvl="2" marL="1102894" indent="-340894">
              <a:lnSpc>
                <a:spcPct val="20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Are there any early signs of a spear-phishing campaign that I can observe?</a:t>
            </a:r>
          </a:p>
          <a:p>
            <a:pPr lvl="1">
              <a:lnSpc>
                <a:spcPct val="200000"/>
              </a:lnSpc>
              <a:defRPr sz="3400"/>
            </a:pPr>
            <a:r>
              <a:t>“How can I identify the vulnerabilities that are most likely to be exploited in the wild?”</a:t>
            </a:r>
          </a:p>
          <a:p>
            <a:pPr lvl="2" marL="1102894" indent="-340894">
              <a:lnSpc>
                <a:spcPct val="20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What factors are influential in adoption of a vulnerability by the attackers?</a:t>
            </a:r>
            <a:endParaRPr b="1"/>
          </a:p>
          <a:p>
            <a:pPr lvl="1">
              <a:lnSpc>
                <a:spcPct val="200000"/>
              </a:lnSpc>
              <a:defRPr sz="3400"/>
            </a:pPr>
            <a:r>
              <a:t>“How can I predict what kind of threats will be more relevant to me in the future?”</a:t>
            </a:r>
          </a:p>
          <a:p>
            <a:pPr lvl="2" marL="1102894" indent="-340894">
              <a:lnSpc>
                <a:spcPct val="20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What influences targeting decisions by the adversaries?</a:t>
            </a:r>
          </a:p>
          <a:p>
            <a:pPr lvl="1">
              <a:lnSpc>
                <a:spcPct val="200000"/>
              </a:lnSpc>
              <a:defRPr sz="3400"/>
            </a:pPr>
            <a:r>
              <a:t>“How can I foresee the development of a cyber crime market which targets my organization?”</a:t>
            </a:r>
          </a:p>
          <a:p>
            <a:pPr lvl="2" marL="1102894" indent="-340894">
              <a:lnSpc>
                <a:spcPct val="200000"/>
              </a:lnSpc>
              <a:buSzPct val="100000"/>
              <a:buChar char="➡"/>
              <a:defRPr sz="3400"/>
            </a:pPr>
            <a:r>
              <a:t>  </a:t>
            </a:r>
            <a:r>
              <a:rPr>
                <a:solidFill>
                  <a:schemeClr val="accent4"/>
                </a:solidFill>
              </a:rPr>
              <a:t>What drives a change in the TTPs of adversaries?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Introduction to Research Methodologies"/>
          <p:cNvSpPr txBox="1"/>
          <p:nvPr/>
        </p:nvSpPr>
        <p:spPr>
          <a:xfrm>
            <a:off x="5583680" y="6322060"/>
            <a:ext cx="13216640" cy="1071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Introduction to Research Methodologies</a:t>
            </a:r>
          </a:p>
        </p:txBody>
      </p:sp>
      <p:sp>
        <p:nvSpPr>
          <p:cNvPr id="630" name="Rectangle"/>
          <p:cNvSpPr/>
          <p:nvPr/>
        </p:nvSpPr>
        <p:spPr>
          <a:xfrm>
            <a:off x="10845800" y="2288032"/>
            <a:ext cx="2245381" cy="1270001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31" name="Rectangle"/>
          <p:cNvSpPr/>
          <p:nvPr/>
        </p:nvSpPr>
        <p:spPr>
          <a:xfrm>
            <a:off x="22071604" y="357632"/>
            <a:ext cx="2245382" cy="1895203"/>
          </a:xfrm>
          <a:prstGeom prst="rect">
            <a:avLst/>
          </a:prstGeom>
          <a:solidFill>
            <a:srgbClr val="16385C"/>
          </a:solidFill>
          <a:ln w="127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32" name="EARLY WARNING SYSTEM"/>
          <p:cNvSpPr txBox="1"/>
          <p:nvPr/>
        </p:nvSpPr>
        <p:spPr>
          <a:xfrm>
            <a:off x="2032000" y="3556000"/>
            <a:ext cx="20320001" cy="170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10000">
                <a:solidFill>
                  <a:srgbClr val="FFFFFF"/>
                </a:solidFill>
              </a:defRPr>
            </a:lvl1pPr>
          </a:lstStyle>
          <a:p>
            <a:pPr/>
            <a:r>
              <a:t>EARLY WARNING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lide Number"/>
          <p:cNvSpPr txBox="1"/>
          <p:nvPr>
            <p:ph type="sldNum" sz="quarter" idx="2"/>
          </p:nvPr>
        </p:nvSpPr>
        <p:spPr>
          <a:xfrm>
            <a:off x="23011749" y="973109"/>
            <a:ext cx="365097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5" name="1. Profile-driven research…"/>
          <p:cNvSpPr txBox="1"/>
          <p:nvPr/>
        </p:nvSpPr>
        <p:spPr>
          <a:xfrm>
            <a:off x="2870200" y="3267709"/>
            <a:ext cx="18643601" cy="5389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>
              <a:lnSpc>
                <a:spcPct val="150000"/>
              </a:lnSpc>
              <a:defRPr sz="3400">
                <a:solidFill>
                  <a:srgbClr val="FFFFFF"/>
                </a:solidFill>
              </a:defRPr>
            </a:pPr>
            <a:r>
              <a:rPr b="1"/>
              <a:t>1. Profile-driven research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400">
                <a:solidFill>
                  <a:srgbClr val="FFFFFF"/>
                </a:solidFill>
              </a:defRPr>
            </a:pPr>
            <a:r>
              <a:t>You profile certain attack types or campaigns and use these patterns to predict future attacks.</a:t>
            </a:r>
          </a:p>
          <a:p>
            <a:pPr lvl="1">
              <a:lnSpc>
                <a:spcPct val="150000"/>
              </a:lnSpc>
              <a:defRPr sz="3400">
                <a:solidFill>
                  <a:srgbClr val="FFFFFF"/>
                </a:solidFill>
              </a:defRPr>
            </a:pPr>
            <a:endParaRPr b="1"/>
          </a:p>
          <a:p>
            <a:pPr lvl="1">
              <a:lnSpc>
                <a:spcPct val="150000"/>
              </a:lnSpc>
              <a:defRPr sz="3400">
                <a:solidFill>
                  <a:srgbClr val="FFFFFF"/>
                </a:solidFill>
              </a:defRPr>
            </a:pPr>
            <a:r>
              <a:rPr b="1"/>
              <a:t>2. Correlation-guided research</a:t>
            </a:r>
            <a:endParaRPr b="1"/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400">
                <a:solidFill>
                  <a:srgbClr val="FFFFFF"/>
                </a:solidFill>
              </a:defRPr>
            </a:pPr>
            <a:r>
              <a:t>You look for correlations between different events and attack types without profiling.</a:t>
            </a:r>
          </a:p>
          <a:p>
            <a:pPr lvl="2" marL="1102894" indent="-340894">
              <a:lnSpc>
                <a:spcPct val="150000"/>
              </a:lnSpc>
              <a:buSzPct val="100000"/>
              <a:buChar char="•"/>
              <a:defRPr sz="3400">
                <a:solidFill>
                  <a:srgbClr val="FFFFFF"/>
                </a:solidFill>
              </a:defRPr>
            </a:pPr>
            <a:r>
              <a:t>Then, you investigate any correlation you have found to construct your hypothesis.</a:t>
            </a:r>
          </a:p>
        </p:txBody>
      </p:sp>
      <p:sp>
        <p:nvSpPr>
          <p:cNvPr id="636" name="Research Approach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Research Approaches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23A5F"/>
      </a:lt1>
      <a:dk2>
        <a:srgbClr val="A7A7A7"/>
      </a:dk2>
      <a:lt2>
        <a:srgbClr val="535353"/>
      </a:lt2>
      <a:accent1>
        <a:srgbClr val="034D7E"/>
      </a:accent1>
      <a:accent2>
        <a:srgbClr val="036A89"/>
      </a:accent2>
      <a:accent3>
        <a:srgbClr val="17848B"/>
      </a:accent3>
      <a:accent4>
        <a:srgbClr val="3E9B89"/>
      </a:accent4>
      <a:accent5>
        <a:srgbClr val="92C485"/>
      </a:accent5>
      <a:accent6>
        <a:srgbClr val="B4C46C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4D7E"/>
      </a:accent1>
      <a:accent2>
        <a:srgbClr val="036A89"/>
      </a:accent2>
      <a:accent3>
        <a:srgbClr val="17848B"/>
      </a:accent3>
      <a:accent4>
        <a:srgbClr val="3E9B89"/>
      </a:accent4>
      <a:accent5>
        <a:srgbClr val="92C485"/>
      </a:accent5>
      <a:accent6>
        <a:srgbClr val="B4C46C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