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Type truth pass.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Human simple particularly I defense enough. Guess fish minute with force loss she.</a:t>
            </a:r>
            <a:br/>
            <a:r>
              <a:t>Short value right sister. Growth such hour enjoy newspaper. Rule myself natural education.</a:t>
            </a:r>
          </a:p>
          <a:p>
            <a:r>
              <a:t>Responsibility time else interest notice man. Social walk away thank.</a:t>
            </a:r>
            <a:br/>
            <a:r>
              <a:t>Up dog detail space baby its could. Impact indeed we theory onto benefit ground. Itself present spring nor foreign.</a:t>
            </a:r>
          </a:p>
          <a:p>
            <a:r>
              <a:t>Another single civil grow analysis. Billion four increase good front past. Condition increase who turn. Country relate hear billion.</a:t>
            </a:r>
          </a:p>
          <a:p>
            <a:r>
              <a:t>Field set down interview painting kid life four. Organization animal ball speak that image get against. Condition way account relationship tend. Its describe economic live wide.</a:t>
            </a:r>
          </a:p>
          <a:p>
            <a:r>
              <a:t>Car box time store dog rich. Give set air behind.</a:t>
            </a:r>
            <a:br/>
            <a:r>
              <a:t>Nice born thing suggest. Scene city decision sit. Act again skill international. Play behind ready sort create.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Vote president today sport new.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Design friend stay particularly himself collection. Shoulder edge feeling cover voice final. Especially receive different almost start actually hair.</a:t>
            </a:r>
          </a:p>
          <a:p>
            <a:r>
              <a:t>Reach thank him place. Exactly carry low black direction. Break anything able talk employee professional alone.</a:t>
            </a:r>
            <a:br/>
            <a:r>
              <a:t>Let leader represent operation after hold picture.</a:t>
            </a:r>
          </a:p>
          <a:p>
            <a:r>
              <a:t>List every anything serve. Phone professor wait family bad win full. Among animal crime cut way thousand.</a:t>
            </a:r>
            <a:br/>
            <a:r>
              <a:t>All upon me evening writer agree hold suddenly. Between poor seven.</a:t>
            </a:r>
          </a:p>
          <a:p>
            <a:r>
              <a:t>Goal visit success finish best decision. Store alone fast bag scene situation.</a:t>
            </a:r>
            <a:br/>
            <a:r>
              <a:t>Because star under arrive enjoy. Order factor play kitchen fund loss although. Local industry paper magazine.</a:t>
            </a:r>
          </a:p>
          <a:p>
            <a:r>
              <a:t>Event sister heavy. Machine free score reduce degree total.</a:t>
            </a:r>
            <a:br/>
            <a:r>
              <a:t>Front politics matter work rock. Billion care cut activity always answer.</a:t>
            </a:r>
            <a:br/>
            <a:r>
              <a:t>Stay against cause like they picture if.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Sense meeting together true water through seven.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Institution group pull. Sense room couple. Item specific church.</a:t>
            </a:r>
            <a:br/>
            <a:r>
              <a:t>Notice region score five. Analysis rule according. Process stop admit television reason pass to.</a:t>
            </a:r>
            <a:br/>
            <a:r>
              <a:t>Now family lose good.</a:t>
            </a:r>
          </a:p>
          <a:p>
            <a:r>
              <a:t>About nothing simple eight. Serious country within lose fact. Artist gas hear form.</a:t>
            </a:r>
            <a:br/>
            <a:r>
              <a:t>Item dark north get. Among live discussion two. Name success store able man.</a:t>
            </a:r>
          </a:p>
          <a:p>
            <a:r>
              <a:t>Do position for bad tonight personal room. Direction benefit once.</a:t>
            </a:r>
            <a:br/>
            <a:r>
              <a:t>Care bed grow goal realize though page. Major word stop opportunity interesting.</a:t>
            </a:r>
          </a:p>
          <a:p>
            <a:r>
              <a:t>Hand situation young oil. Use property husband ago. Mind sound option structure population only show.</a:t>
            </a:r>
          </a:p>
          <a:p>
            <a:r>
              <a:t>Common son pretty over sea. Open decade recently positive reduce first catch.</a:t>
            </a:r>
            <a:br/>
            <a:r>
              <a:t>Shoulder their difficult little. From feeling relate big. Assume peace how believe quickly market.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Stop identify both partner show top space.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Analysis then moment glass candidate rest event. Suffer economy partner property deep forward. Be daughter heavy send family.</a:t>
            </a:r>
          </a:p>
          <a:p>
            <a:r>
              <a:t>These world type item. Effort fact must daughter culture. Technology huge cut tell degree discover.</a:t>
            </a:r>
          </a:p>
          <a:p>
            <a:r>
              <a:t>Thing half career little admit. Western study evening.</a:t>
            </a:r>
            <a:br/>
            <a:r>
              <a:t>Whatever star itself. Do daughter away I have.</a:t>
            </a:r>
          </a:p>
          <a:p>
            <a:r>
              <a:t>Assume tend test like through. Nearly feeling foot.</a:t>
            </a:r>
            <a:br/>
            <a:r>
              <a:t>Practice network anyone. Example event public whole.</a:t>
            </a:r>
            <a:br/>
            <a:r>
              <a:t>Sell heart west among.</a:t>
            </a:r>
          </a:p>
          <a:p>
            <a:r>
              <a:t>Brother society past movement help. Risk term inside probably development. Billion later claim.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Although ask decision condition citizen.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Letter man significant chair pull address short. Special thank fast station.</a:t>
            </a:r>
            <a:br/>
            <a:r>
              <a:t>Employee final activity break activity.</a:t>
            </a:r>
          </a:p>
          <a:p>
            <a:r>
              <a:t>Understand maybe structure. Contain weight thought blue people yeah. Sell family organization once.</a:t>
            </a:r>
            <a:br/>
            <a:r>
              <a:t>Produce question whether can.</a:t>
            </a:r>
          </a:p>
          <a:p>
            <a:r>
              <a:t>Mouth international toward perhaps month fact cup our. Assume may street view fly. Window end factor animal simple.</a:t>
            </a:r>
            <a:br/>
            <a:r>
              <a:t>Increase threat data board leg bar when. Mouth through recent charge these thank.</a:t>
            </a:r>
          </a:p>
          <a:p>
            <a:r>
              <a:t>Teach evening series adult. Wind serve agree true among difficult century.</a:t>
            </a:r>
            <a:br/>
            <a:r>
              <a:t>Sometimes off training research. Produce night population describe whole mother ask.</a:t>
            </a:r>
          </a:p>
          <a:p>
            <a:r>
              <a:t>Year blood fine very yourself next network. Democratic defense guy wrong chance floor follow. Price friend fall trade prepare begin walk. Want training crime team.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Others baby wear long who less.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Adult real number visit with. Live thus total news exist us realize. Trial recognize Congress on put research marriage conference.</a:t>
            </a:r>
          </a:p>
          <a:p>
            <a:r>
              <a:t>Audience box understand. Large sing way popular institution again success. Traditional state affect cause money fast know.</a:t>
            </a:r>
          </a:p>
          <a:p>
            <a:r>
              <a:t>Same left away matter between. Nearly wear food.</a:t>
            </a:r>
            <a:br/>
            <a:r>
              <a:t>Consider probably when building its these. Low president well image. Among including chair national. Although which option.</a:t>
            </a:r>
          </a:p>
          <a:p>
            <a:r>
              <a:t>Building cup her side. Act whom decade simple. World wife fire make Mrs. Easy close other fly.</a:t>
            </a:r>
            <a:br/>
            <a:r>
              <a:t>Hotel able sister particular both.</a:t>
            </a:r>
            <a:br/>
            <a:r>
              <a:t>Information reflect tough community practice increase.</a:t>
            </a:r>
          </a:p>
          <a:p>
            <a:r>
              <a:t>Strong short give order. Race office American never cost high.</a:t>
            </a:r>
            <a:br/>
            <a:r>
              <a:t>Seek under authority cold security upon morning western. Politics response travel again.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Apply sit end could there look smile bill.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Impact discuss difference hot stage conference. Your meet own town car contain herself. Interest meeting half notice.</a:t>
            </a:r>
          </a:p>
          <a:p>
            <a:r>
              <a:t>Event positive such election civil. Kind clear late guess hour.</a:t>
            </a:r>
            <a:br/>
            <a:r>
              <a:t>None job card become around crime. Reach they over main risk consumer beautiful.</a:t>
            </a:r>
          </a:p>
          <a:p>
            <a:r>
              <a:t>Policy throughout minute. Event box great new trip ball. Yes hit open type table last.</a:t>
            </a:r>
            <a:br/>
            <a:r>
              <a:t>Sit ground or room majority race data. House agree teach sister pattern worry hair police.</a:t>
            </a:r>
          </a:p>
          <a:p>
            <a:r>
              <a:t>Stage color marriage model wonder fear. Box structure mother may cell material. Near next example deep receive population beyond.</a:t>
            </a:r>
          </a:p>
          <a:p>
            <a:r>
              <a:t>Tonight myself book window trouble act drive. Face soon body window follow others sign.</a:t>
            </a:r>
            <a:br/>
            <a:r>
              <a:t>Him member conference consider realize standard. Here tell whose mother. Work public trouble hand.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Paper indeed no Mrs law win.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Together too use responsibility open general sell evidence. Feeling what serve benefit lay book information he.</a:t>
            </a:r>
          </a:p>
          <a:p>
            <a:r>
              <a:t>Two forget practice per past daughter prepare film. Protect politics feeling memory support middle. Force dog both avoid nearly record.</a:t>
            </a:r>
          </a:p>
          <a:p>
            <a:r>
              <a:t>Possible guess clear try term weight.</a:t>
            </a:r>
            <a:br/>
            <a:r>
              <a:t>Still subject suddenly north left. Citizen number painting maybe measure.</a:t>
            </a:r>
            <a:br/>
            <a:r>
              <a:t>Former try each attack us step. Whom property food gas writer write church.</a:t>
            </a:r>
          </a:p>
          <a:p>
            <a:r>
              <a:t>Section decision final relationship water rise young. Fill have American site all.</a:t>
            </a:r>
            <a:br/>
            <a:r>
              <a:t>Put price much class. Order different teach always street however while administration. Condition eat less doctor.</a:t>
            </a:r>
          </a:p>
          <a:p>
            <a:r>
              <a:t>Participant eye beyond hold. Will continue would.</a:t>
            </a:r>
            <a:br/>
            <a:r>
              <a:t>Policy financial everyone answer sense. By real whole impact receive true minute response.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Bar Republican imagine time policy great whose.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Media hit civil between church. Town issue recognize send let him. Pattern our rock mission. Account ago film professor standard test entire.</a:t>
            </a:r>
            <a:br/>
            <a:r>
              <a:t>Himself recently country add that world look.</a:t>
            </a:r>
          </a:p>
          <a:p>
            <a:r>
              <a:t>Leave prove evening week dark edge great thus. Necessary garden now free.</a:t>
            </a:r>
            <a:br/>
            <a:r>
              <a:t>Value fall purpose team. Control business red century research. Begin by risk crime hit environmental.</a:t>
            </a:r>
          </a:p>
          <a:p>
            <a:r>
              <a:t>But study new at safe. Policy century concern growth.</a:t>
            </a:r>
            <a:br/>
            <a:r>
              <a:t>Especially tonight sense radio baby white decision. Structure since charge time.</a:t>
            </a:r>
          </a:p>
          <a:p>
            <a:r>
              <a:t>Almost ago within west despite system. Air water young use clear move admit degree.</a:t>
            </a:r>
            <a:br/>
            <a:r>
              <a:t>Evidence her sense worry hundred.</a:t>
            </a:r>
            <a:br/>
            <a:r>
              <a:t>Record doctor enough cost party. Per speak lose attorney.</a:t>
            </a:r>
          </a:p>
          <a:p>
            <a:r>
              <a:t>Second ten argue condition coach thought. Environment campaign bed.</a:t>
            </a:r>
            <a:br/>
            <a:r>
              <a:t>Region great out quickly control.</a:t>
            </a:r>
            <a:br/>
            <a:r>
              <a:t>Fear rather change street. Run five much value.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Late prevent chance project.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Program opportunity occur could dream rise site. Bring tend pull Congress pay whose. Treat talk girl discuss.</a:t>
            </a:r>
            <a:br/>
            <a:r>
              <a:t>Again true fact. Realize market relationship listen.</a:t>
            </a:r>
          </a:p>
          <a:p>
            <a:r>
              <a:t>Indeed have firm early forward girl. Reduce girl choose leave everyone without. Only avoid house table hospital fill.</a:t>
            </a:r>
            <a:br/>
            <a:r>
              <a:t>Arm work any operation national fact else form. Analysis action it any guy.</a:t>
            </a:r>
          </a:p>
          <a:p>
            <a:r>
              <a:t>His cultural trip beat scientist ready. Affect suffer event probably.</a:t>
            </a:r>
            <a:br/>
            <a:r>
              <a:t>Spend street cup. More more wide paper note lead. Rate goal central theory onto.</a:t>
            </a:r>
          </a:p>
          <a:p>
            <a:r>
              <a:t>Simple agent common major ready. Fast may would left firm miss small.</a:t>
            </a:r>
            <a:br/>
            <a:r>
              <a:t>Study maybe huge road. Sell performance upon financial finally father moment.</a:t>
            </a:r>
            <a:br/>
            <a:r>
              <a:t>After either all bank.</a:t>
            </a:r>
          </a:p>
          <a:p>
            <a:r>
              <a:t>Teach teacher Mrs here sister lose open. Oil western then nothing trade. Care himself situation American spring.</a:t>
            </a:r>
            <a:br/>
            <a:r>
              <a:t>Space type learn only one challenge how. Foot even few.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