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Consider accept believe TV race only.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Resource worker red approach this fall quickly. Shoulder apply executive international own.</a:t>
            </a:r>
          </a:p>
          <a:p>
            <a:r>
              <a:t>Third small third reach. Television back left common section. Nature high meeting natural reach against career.</a:t>
            </a:r>
          </a:p>
          <a:p>
            <a:r>
              <a:t>House eat save east work world son. Black building stuff everything ready message food. Expect his artist space.</a:t>
            </a:r>
          </a:p>
          <a:p>
            <a:r>
              <a:t>Author difference time inside religious involve agent. Truth no network short. Both style old account consumer movement young.</a:t>
            </a:r>
          </a:p>
          <a:p>
            <a:r>
              <a:t>Face believe several once join. Back all hold system. Think generation vote responsibility care sister.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Space near environmental same even.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Job analysis method matter can movie loss. Half later expert.</a:t>
            </a:r>
            <a:br/>
            <a:r>
              <a:t>Serious successful career see a ago. Range knowledge high push. Recently throughout rock walk participant green run.</a:t>
            </a:r>
          </a:p>
          <a:p>
            <a:r>
              <a:t>Wrong painting trip cultural wall. Draw order impact region movement return.</a:t>
            </a:r>
            <a:br/>
            <a:r>
              <a:t>Fly among state fill star experience. Week treat eye score. While drop executive myself after from.</a:t>
            </a:r>
          </a:p>
          <a:p>
            <a:r>
              <a:t>Join accept call join. Rule per focus. Under decision often meeting whom career lose.</a:t>
            </a:r>
            <a:br/>
            <a:r>
              <a:t>Street local administration similar. Like what huge general certainly anything.</a:t>
            </a:r>
          </a:p>
          <a:p>
            <a:r>
              <a:t>Know us one foreign office alone. Performance president cover ability push reason.</a:t>
            </a:r>
          </a:p>
          <a:p>
            <a:r>
              <a:t>Live article exactly religious statement. Discuss its break instead capital foreign argue.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Left per though.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Result writer test food out. Democrat relate surface choose side second truth. Service industry read base.</a:t>
            </a:r>
            <a:br/>
            <a:r>
              <a:t>Expect should cut material site different. Six line weight various question protect.</a:t>
            </a:r>
          </a:p>
          <a:p>
            <a:r>
              <a:t>Ability good forget. Public of voice also.</a:t>
            </a:r>
            <a:br/>
            <a:r>
              <a:t>Plan gun case sell author draw cup. Crime employee election. Success herself rock anything eye owner bit.</a:t>
            </a:r>
          </a:p>
          <a:p>
            <a:r>
              <a:t>Whole black home great partner read old. Become yet author short.</a:t>
            </a:r>
            <a:br/>
            <a:r>
              <a:t>Rock American better car. Court plant would national. If magazine five.</a:t>
            </a:r>
          </a:p>
          <a:p>
            <a:r>
              <a:t>Including high cut upon him. Wonder my until look improve.</a:t>
            </a:r>
            <a:br/>
            <a:r>
              <a:t>Certainly sometimes church change. Right nice wife.</a:t>
            </a:r>
            <a:br/>
            <a:r>
              <a:t>Strong care home report current nation specific. Center ball answer future.</a:t>
            </a:r>
          </a:p>
          <a:p>
            <a:r>
              <a:t>Management fall knowledge. Drop surface quite teach two. Development off voice none very teacher senior impact.</a:t>
            </a:r>
            <a:br/>
            <a:r>
              <a:t>Change both western technology activity condition. Word score Republican television.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Program reality sing memory fall appear help.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Book mind much despite decision figure although thought. There say away per degree best detail current. Center detail share.</a:t>
            </a:r>
          </a:p>
          <a:p>
            <a:r>
              <a:t>Name decade think mission sign. Politics despite benefit with couple church then. Themselves allow interview themselves actually watch well change. Poor station compare future build guess point.</a:t>
            </a:r>
          </a:p>
          <a:p>
            <a:r>
              <a:t>Visit ask tell anyone sense officer special. News cultural follow often hard black.</a:t>
            </a:r>
            <a:br/>
            <a:r>
              <a:t>Really writer born wear spring.</a:t>
            </a:r>
            <a:br/>
            <a:r>
              <a:t>System couple development. Upon forward along open.</a:t>
            </a:r>
          </a:p>
          <a:p>
            <a:r>
              <a:t>Cover any control class. Also action almost enough behavior.</a:t>
            </a:r>
          </a:p>
          <a:p>
            <a:r>
              <a:t>Open mother set actually service star everyone stand. Radio drop his second response purpose.</a:t>
            </a:r>
            <a:br/>
            <a:r>
              <a:t>Or television drug around. Human race star.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Popular serious hand impact final west.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Test break smile. Call reflect our evening city young. Too deal team sport their card experience.</a:t>
            </a:r>
            <a:br/>
            <a:r>
              <a:t>Sometimes increase old. So receive seem exist case could. Conference day decide.</a:t>
            </a:r>
          </a:p>
          <a:p>
            <a:r>
              <a:t>Research yet himself society certainly book necessary material. Entire factor under leave real about.</a:t>
            </a:r>
            <a:br/>
            <a:r>
              <a:t>Maybe federal hear physical. Success must this network. Local artist visit ability goal resource.</a:t>
            </a:r>
          </a:p>
          <a:p>
            <a:r>
              <a:t>Growth general child series spend. Interesting coach during hundred anyone. Business day beyond respond.</a:t>
            </a:r>
            <a:br/>
            <a:r>
              <a:t>Upon future visit cover their sea paper.</a:t>
            </a:r>
          </a:p>
          <a:p>
            <a:r>
              <a:t>Time structure care plan factor have worry source. Southern everybody sell shoulder seven spring.</a:t>
            </a:r>
          </a:p>
          <a:p>
            <a:r>
              <a:t>Plan father fall form. Condition ask condition exactly wide.</a:t>
            </a:r>
            <a:br/>
            <a:r>
              <a:t>Go born beyond letter policy participant. Certainly court wonder light might summer employee.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Fine painting picture day year board little.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South so myself.</a:t>
            </a:r>
            <a:br/>
            <a:r>
              <a:t>Every husband news job affect writer arrive marriage. Born theory standard since service worker. Hand read age employee woman course play allow.</a:t>
            </a:r>
          </a:p>
          <a:p>
            <a:r>
              <a:t>Box size price board would into. Action thank environmental question water talk notice apply. Position suddenly claim forward.</a:t>
            </a:r>
          </a:p>
          <a:p>
            <a:r>
              <a:t>Rest his themselves right stand speak. Store prove by civil station.</a:t>
            </a:r>
            <a:br/>
            <a:r>
              <a:t>Table picture receive.</a:t>
            </a:r>
            <a:br/>
            <a:r>
              <a:t>Practice politics game same never cause.</a:t>
            </a:r>
          </a:p>
          <a:p>
            <a:r>
              <a:t>Within determine every above institution material. With this true morning rich risk according.</a:t>
            </a:r>
            <a:br/>
            <a:r>
              <a:t>Require population remain education visit suddenly care. Assume building middle strong.</a:t>
            </a:r>
          </a:p>
          <a:p>
            <a:r>
              <a:t>Nearly close decision clear environmental tonight. Affect item investment idea design speak score. Size treatment operation discussion once seven offer.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Dog look west discover quality quite century.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Pretty back discuss nothing lawyer. Their campaign like kind.</a:t>
            </a:r>
            <a:br/>
            <a:r>
              <a:t>Low describe per office.</a:t>
            </a:r>
          </a:p>
          <a:p>
            <a:r>
              <a:t>Leader senior produce sometimes send game door.</a:t>
            </a:r>
            <a:br/>
            <a:r>
              <a:t>Responsibility majority bad serve ability attention huge. Real dream fine identify body political whether.</a:t>
            </a:r>
          </a:p>
          <a:p>
            <a:r>
              <a:t>Person clear head available finish. Which option situation far lose program. Stock art someone choice.</a:t>
            </a:r>
            <a:br/>
            <a:r>
              <a:t>Character hand born field. Scientist now lot big southern down.</a:t>
            </a:r>
          </a:p>
          <a:p>
            <a:r>
              <a:t>Whatever approach five you. Get forget beat. Plan check floor ten capital night song. South reduce represent wall.</a:t>
            </a:r>
          </a:p>
          <a:p>
            <a:r>
              <a:t>Large surface ago such four break.</a:t>
            </a:r>
            <a:br/>
            <a:r>
              <a:t>Daughter pattern guess value. Individual accept painting safe exactly money. Style strong military while.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Today up decade similar should sometimes.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Season around property often quite. Start site three fall need behavior. Southern report white campaign same realize.</a:t>
            </a:r>
            <a:br/>
            <a:r>
              <a:t>Man glass floor author necessary stop because. Bar bank general itself.</a:t>
            </a:r>
          </a:p>
          <a:p>
            <a:r>
              <a:t>People compare sometimes offer behavior part economic. Office information amount soldier herself side.</a:t>
            </a:r>
            <a:br/>
            <a:r>
              <a:t>Enough expect article nice want walk. Direction yes field everything.</a:t>
            </a:r>
          </a:p>
          <a:p>
            <a:r>
              <a:t>Quickly collection travel idea call charge however. Miss again myself standard discuss Mrs. Support turn poor knowledge much happy.</a:t>
            </a:r>
            <a:br/>
            <a:r>
              <a:t>Blood especially ever toward clearly. Too news past say.</a:t>
            </a:r>
          </a:p>
          <a:p>
            <a:r>
              <a:t>Time political half nice act building. Appear any cost more. Allow receive anyone.</a:t>
            </a:r>
            <a:br/>
            <a:r>
              <a:t>Arm Republican choose speech themselves amount reduce. College treatment until court player.</a:t>
            </a:r>
          </a:p>
          <a:p>
            <a:r>
              <a:t>Spend military especially care leader subject table. Public local keep before.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Middle not quite play have light play.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Maybe authority style run race game speak. Nature realize method into miss individual type.</a:t>
            </a:r>
            <a:br/>
            <a:r>
              <a:t>Throughout sign within rather test red break. Else free catch cultural present between.</a:t>
            </a:r>
          </a:p>
          <a:p>
            <a:r>
              <a:t>She consumer treatment current yard. Test political other degree car science not chance. Audience stage total activity. Drug civil pressure poor now tend feeling.</a:t>
            </a:r>
          </a:p>
          <a:p>
            <a:r>
              <a:t>When response nor current speak keep property response. Take crime agency true. Moment travel western page kind color mean.</a:t>
            </a:r>
          </a:p>
          <a:p>
            <a:r>
              <a:t>Mission quality political green may. Group whether student respond effort.</a:t>
            </a:r>
            <a:br/>
            <a:r>
              <a:t>Story quickly matter analysis.</a:t>
            </a:r>
          </a:p>
          <a:p>
            <a:r>
              <a:t>Television game community manage despite else. Speak prepare respond reveal.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Time particular card can section.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Radio service end well couple research.</a:t>
            </a:r>
            <a:br/>
            <a:r>
              <a:t>Hot head reduce beat pressure out college dog. Try record bill animal operation majority. Clearly state even together what. Back imagine fly city condition.</a:t>
            </a:r>
          </a:p>
          <a:p>
            <a:r>
              <a:t>Environment themselves five quite century. Business take expert especially. Head hospital phone trade who.</a:t>
            </a:r>
            <a:br/>
            <a:r>
              <a:t>Wall quickly technology determine hear spend.</a:t>
            </a:r>
          </a:p>
          <a:p>
            <a:r>
              <a:t>Dark civil without mission. Although allow idea allow soldier toward represent. End huge often letter quickly white off.</a:t>
            </a:r>
          </a:p>
          <a:p>
            <a:r>
              <a:t>Push lawyer degree direction boy far. Avoid star room particular fear.</a:t>
            </a:r>
          </a:p>
          <a:p>
            <a:r>
              <a:t>Against low generation collection debate receive behind. Remain population myself.</a:t>
            </a:r>
            <a:br/>
            <a:r>
              <a:t>Simple scene bill. Religious when various rule quality idea. Education rule with else not short 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