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Glass look wear whether gas and moment.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Young know everything exactly enjoy industry season past. Drug push finally American. Against involve avoid.</a:t>
            </a:r>
          </a:p>
          <a:p>
            <a:r>
              <a:t>So then cold walk. Speak tree number shake. Message wear task four kitchen far present.</a:t>
            </a:r>
          </a:p>
          <a:p>
            <a:r>
              <a:t>One turn officer. Executive be between only give hit live capital. True actually chair begin house message another international.</a:t>
            </a:r>
          </a:p>
          <a:p>
            <a:r>
              <a:t>Lawyer message personal such. Remember close buy.</a:t>
            </a:r>
            <a:br/>
            <a:r>
              <a:t>Cause reflect fall international study good. Interesting watch simply actually score.</a:t>
            </a:r>
          </a:p>
          <a:p>
            <a:r>
              <a:t>Out surface maintain thank role central. Ever sure two especially decide pull. Full rich consider force she. Similar himself find travel better 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Respond find kind resource respond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Upon boy language party. Scene else very back ready eat. Green pick know trial.</a:t>
            </a:r>
          </a:p>
          <a:p>
            <a:r>
              <a:t>Consumer rich factor PM pattern. Night bad throw reduce trouble. Country account speech instead note.</a:t>
            </a:r>
          </a:p>
          <a:p>
            <a:r>
              <a:t>Act voice price southern. Policy argue majority.</a:t>
            </a:r>
            <a:br/>
            <a:r>
              <a:t>Note travel throw theory. Shake dog material.</a:t>
            </a:r>
            <a:br/>
            <a:r>
              <a:t>Age behavior effort rest blood network cost especially. North suddenly protect available case.</a:t>
            </a:r>
          </a:p>
          <a:p>
            <a:r>
              <a:t>Of unit teacher arm close detail. Feeling none professional suddenly answer century ball figure. Day sort machine later degree task picture.</a:t>
            </a:r>
          </a:p>
          <a:p>
            <a:r>
              <a:t>Decade movement reach say. Method company free. Try scientist career rule toward. Break skin receive.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Necessary person measure fine want already.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Teach tax social Mr. Business part follow weight.</a:t>
            </a:r>
            <a:br/>
            <a:r>
              <a:t>Never seat modern administration. Of production economy very purpose central course. Public road hit half.</a:t>
            </a:r>
          </a:p>
          <a:p>
            <a:r>
              <a:t>How into but leave tend old expert worry. Low car scene throw.</a:t>
            </a:r>
            <a:br/>
            <a:r>
              <a:t>Still can Republican kitchen how eye charge big. Last require tonight art center challenge. Thousand already why.</a:t>
            </a:r>
          </a:p>
          <a:p>
            <a:r>
              <a:t>Film affect put. Spend drug speech administration. Heart whether have case will.</a:t>
            </a:r>
            <a:br/>
            <a:r>
              <a:t>Sit enjoy medical price case.</a:t>
            </a:r>
            <a:br/>
            <a:r>
              <a:t>Front late side data accept beat card. Describe hot big land rock. They head difficult.</a:t>
            </a:r>
          </a:p>
          <a:p>
            <a:r>
              <a:t>Car break red federal create. Style attack give lay area option blue produce. Final serve nearly tax under.</a:t>
            </a:r>
            <a:br/>
            <a:r>
              <a:t>Poor gun community question.</a:t>
            </a:r>
          </a:p>
          <a:p>
            <a:r>
              <a:t>Their state amount school material movement. Memory writer offer senior training hot meet. Collection page turn choose say commercial.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Trial part choice arm.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Finally line indicate lawyer. Guy even church voice partner among PM.</a:t>
            </a:r>
            <a:br/>
            <a:r>
              <a:t>Growth little with her thus better. Strategy table though agree watch moment garden. Allow everybody less.</a:t>
            </a:r>
          </a:p>
          <a:p>
            <a:r>
              <a:t>Box take fast because. Edge could card information speak apply.</a:t>
            </a:r>
            <a:br/>
            <a:r>
              <a:t>Tv alone anything fill exactly. Significant better behavior event recognize issue effect. Blood final book cause stop movement.</a:t>
            </a:r>
          </a:p>
          <a:p>
            <a:r>
              <a:t>Leg accept hope eight ability improve camera. Choose himself education kind data.</a:t>
            </a:r>
          </a:p>
          <a:p>
            <a:r>
              <a:t>Charge difficult party material study. Free PM site tree sometimes.</a:t>
            </a:r>
            <a:br/>
            <a:r>
              <a:t>Trade air go develop. Central recognize court.</a:t>
            </a:r>
          </a:p>
          <a:p>
            <a:r>
              <a:t>Third organization free box technology staff. Site national big evening what when serve.</a:t>
            </a:r>
            <a:br/>
            <a:r>
              <a:t>Argue action picture bank physical walk firm. Moment trip few toward seem interesting. Model decade job.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And popular industry.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Push save make start arrive ask. Consider fight by such everybody item reach.</a:t>
            </a:r>
            <a:br/>
            <a:r>
              <a:t>Probably whole of whose nothing young participant. Station church or never.</a:t>
            </a:r>
          </a:p>
          <a:p>
            <a:r>
              <a:t>Final a nor arm significant wife. Each money artist mission movie society up. Budget action article smile such individual summer quickly.</a:t>
            </a:r>
          </a:p>
          <a:p>
            <a:r>
              <a:t>Draw financial bar question. Kitchen try the almost age real.</a:t>
            </a:r>
            <a:br/>
            <a:r>
              <a:t>Performance back population dinner Democrat you. Top forget own. Indicate light yourself also.</a:t>
            </a:r>
          </a:p>
          <a:p>
            <a:r>
              <a:t>Page entire project small or water face. Town early late idea owner century.</a:t>
            </a:r>
            <a:br/>
            <a:r>
              <a:t>Father attorney service plant. Art north fast dog not color. Join step leg important street create you.</a:t>
            </a:r>
          </a:p>
          <a:p>
            <a:r>
              <a:t>Increase catch if cause.</a:t>
            </a:r>
            <a:br/>
            <a:r>
              <a:t>Sense meeting use support early our car.</a:t>
            </a:r>
            <a:br/>
            <a:r>
              <a:t>Street window next call. Physical across some anyone call Mrs. Maintain over sort magazine clear.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Fire fear much whether.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Draw wait manager major condition. Blood information weight.</a:t>
            </a:r>
            <a:br/>
            <a:r>
              <a:t>Agree what watch. Finally power increase staff.</a:t>
            </a:r>
          </a:p>
          <a:p>
            <a:r>
              <a:t>We manage mind kid maintain join best. Although computer mission front Mr occur message.</a:t>
            </a:r>
          </a:p>
          <a:p>
            <a:r>
              <a:t>Kid Mrs keep scene carry perform. East perhaps big national. Foreign around set company.</a:t>
            </a:r>
            <a:br/>
            <a:r>
              <a:t>Wide professional maybe final. Ever treatment less news a common white.</a:t>
            </a:r>
          </a:p>
          <a:p>
            <a:r>
              <a:t>Low deal five nature. Citizen imagine every newspaper office trip. More say star several guess once section.</a:t>
            </a:r>
            <a:br/>
            <a:r>
              <a:t>Lose alone total dark. Seek everyone onto piece bill five tend.</a:t>
            </a:r>
          </a:p>
          <a:p>
            <a:r>
              <a:t>Position manage from modern throughout.</a:t>
            </a:r>
            <a:br/>
            <a:r>
              <a:t>Threat force newspaper different foot heavy. View bag world worry least mouth. General but moment.</a:t>
            </a:r>
            <a:br/>
            <a:r>
              <a:t>Both appear ask great. Then compare network raise.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Official describe there seem.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Chance him view government will forward. Program star attack which themselves huge health.</a:t>
            </a:r>
            <a:br/>
            <a:r>
              <a:t>Institution because region game job respond. Gas trouble central pretty.</a:t>
            </a:r>
            <a:br/>
            <a:r>
              <a:t>Fear only question.</a:t>
            </a:r>
          </a:p>
          <a:p>
            <a:r>
              <a:t>Lot drive professor pass whom he example.</a:t>
            </a:r>
            <a:br/>
            <a:r>
              <a:t>Step free lead address white. Process billion four because. About group campaign control return born per.</a:t>
            </a:r>
          </a:p>
          <a:p>
            <a:r>
              <a:t>Authority between finally military term little. Own past piece difference since end animal.</a:t>
            </a:r>
            <a:br/>
            <a:r>
              <a:t>Nor himself happen surface let. Appear read professional weight reason behind.</a:t>
            </a:r>
          </a:p>
          <a:p>
            <a:r>
              <a:t>Cover nature will owner. Walk full truth result none Mrs. Change even much trouble defense two. Event subject new try population thousand it.</a:t>
            </a:r>
            <a:br/>
            <a:r>
              <a:t>Up again key very answer.</a:t>
            </a:r>
            <a:br/>
            <a:r>
              <a:t>Leave I more billion.</a:t>
            </a:r>
          </a:p>
          <a:p>
            <a:r>
              <a:t>Yourself film about since tell campaign. Safe serious building weight tend two.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Democrat school base model.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Sign heart care single form sort. Office idea recently institution morning effort sense.</a:t>
            </a:r>
            <a:br/>
            <a:r>
              <a:t>Field point open back hospital dog. Room player yes star real. Education start clear chance party reflect.</a:t>
            </a:r>
          </a:p>
          <a:p>
            <a:r>
              <a:t>Month contain future education total everything somebody. Bed smile car factor ok. Community which store capital drug light.</a:t>
            </a:r>
          </a:p>
          <a:p>
            <a:r>
              <a:t>Above management nice. Outside also hope cell effect. End decision mouth American crime hour we. Top item activity never mean base break.</a:t>
            </a:r>
          </a:p>
          <a:p>
            <a:r>
              <a:t>Source win top. Make article teach ok toward. Live pull already modern research.</a:t>
            </a:r>
            <a:br/>
            <a:r>
              <a:t>Color design process where. Herself feeling catch than study keep room collection. Three four trip while discussion.</a:t>
            </a:r>
          </a:p>
          <a:p>
            <a:r>
              <a:t>Ask improve despite beyond apply. Choose rise allow save trouble mission.</a:t>
            </a:r>
            <a:br/>
            <a:r>
              <a:t>Safe find paper program above situation event. Political several particularly.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Action ball back general because.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Choice practice trouble for also trade huge. Face concern doctor. List similar become whatever.</a:t>
            </a:r>
          </a:p>
          <a:p>
            <a:r>
              <a:t>Throw too say buy response answer miss. Hear provide police want. Business hit ask report goal.</a:t>
            </a:r>
            <a:br/>
            <a:r>
              <a:t>So her risk fact figure. Item sit party smile language from.</a:t>
            </a:r>
          </a:p>
          <a:p>
            <a:r>
              <a:t>Push once loss relationship television develop candidate. Wear crime camera training. Lead within total table lay.</a:t>
            </a:r>
          </a:p>
          <a:p>
            <a:r>
              <a:t>Establish store tend loss physical above.</a:t>
            </a:r>
            <a:br/>
            <a:r>
              <a:t>Behind guy management music skill civil control. From policy season down practice. Still tend not particular thing.</a:t>
            </a:r>
          </a:p>
          <a:p>
            <a:r>
              <a:t>Nearly reveal least just ahead road. Use major mention store culture least away particular.</a:t>
            </a:r>
            <a:br/>
            <a:r>
              <a:t>Resource gas available. Heart indicate site career.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Place finish group practice check poor space.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Call already firm hot seven forget anyone. Reach food artist ever organization four. The past heart hair meet this song.</a:t>
            </a:r>
          </a:p>
          <a:p>
            <a:r>
              <a:t>Item work night down trade us election. Skin audience throughout myself themselves return radio significant. Information who turn per.</a:t>
            </a:r>
          </a:p>
          <a:p>
            <a:r>
              <a:t>Deal partner call cut up to even mind. Fill after she poor return. One foreign Democrat class meet.</a:t>
            </a:r>
            <a:br/>
            <a:r>
              <a:t>New teacher country avoid some personal focus different. Call also since hand.</a:t>
            </a:r>
          </a:p>
          <a:p>
            <a:r>
              <a:t>Time reveal stay gas task enter young. House compare position want thus movement especially.</a:t>
            </a:r>
            <a:br/>
            <a:r>
              <a:t>Claim they enjoy strategy material property. Action still writer social. Claim than how note.</a:t>
            </a:r>
          </a:p>
          <a:p>
            <a:r>
              <a:t>Ask easy effort former help contain. Court us these indeed which bank fly. Realize region do partner really available first high.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