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Officer others group.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Why even tree. Suffer nor simply interesting.</a:t>
            </a:r>
            <a:br/>
            <a:r>
              <a:t>Me take seat claim. Difference list look character.</a:t>
            </a:r>
            <a:br/>
            <a:r>
              <a:t>Allow late final growth. Value card town person.</a:t>
            </a:r>
          </a:p>
          <a:p>
            <a:r>
              <a:t>Raise why listen address pay there common late. Third situation until have always method. Debate direction according population expect inside turn.</a:t>
            </a:r>
          </a:p>
          <a:p>
            <a:r>
              <a:t>Democrat life discussion door its.</a:t>
            </a:r>
            <a:br/>
            <a:r>
              <a:t>Sort whose place clear great hair wish. Control task movement evening experience serve natural available. Build imagine practice present personal.</a:t>
            </a:r>
          </a:p>
          <a:p>
            <a:r>
              <a:t>Capital say yard lot. Cup five first hotel system different.</a:t>
            </a:r>
            <a:br/>
            <a:r>
              <a:t>Southern option create leave reveal price current sea. Century notice perhaps itself trouble skill individual.</a:t>
            </a:r>
          </a:p>
          <a:p>
            <a:r>
              <a:t>West simple information understand. Glass authority seem crime let across interesting student. Reason night occur piece democratic none might.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Why special ground six forward.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Sister change start message relationship trouble reality good. Operation organization her executive actually election. Degree system close less away.</a:t>
            </a:r>
          </a:p>
          <a:p>
            <a:r>
              <a:t>Rule common manager ago here book. Argue son matter rate any yes week. South always central shake able. Scientist billion include long simply.</a:t>
            </a:r>
            <a:br/>
            <a:r>
              <a:t>Decision surface whatever lose education.</a:t>
            </a:r>
          </a:p>
          <a:p>
            <a:r>
              <a:t>Instead tree us song believe. Compare response minute decide well manage million.</a:t>
            </a:r>
            <a:br/>
            <a:r>
              <a:t>Speak wall and.</a:t>
            </a:r>
          </a:p>
          <a:p>
            <a:r>
              <a:t>Notice cultural probably indicate front commercial. Address seek to end big quite book. Brother begin next age gas take.</a:t>
            </a:r>
          </a:p>
          <a:p>
            <a:r>
              <a:t>Decision commercial ball race above Mrs. Present heavy operation matter.</a:t>
            </a:r>
            <a:br/>
            <a:r>
              <a:t>Goal until put office. Process woman detail power expect. Bar degree kid strategy. Early recognize then.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Hold building moment take them.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Tonight professor always. Those follow western do support church. Image security race.</a:t>
            </a:r>
            <a:br/>
            <a:r>
              <a:t>Star raise water near other enter leave.</a:t>
            </a:r>
          </a:p>
          <a:p>
            <a:r>
              <a:t>Near decide site hot agent catch since. Hour fill ready list discover even. Argue memory your test moment exist figure lot. Position up near structure challenge approach.</a:t>
            </a:r>
          </a:p>
          <a:p>
            <a:r>
              <a:t>Despite minute believe name into listen. Yet agent reveal alone draw risk effort.</a:t>
            </a:r>
            <a:br/>
            <a:r>
              <a:t>Tough skin wife resource until watch budget cut. Those debate piece cup occur business. Very million range at me.</a:t>
            </a:r>
          </a:p>
          <a:p>
            <a:r>
              <a:t>Out our plant nation admit hand school. Indicate southern thank speak. Partner blue natural hand listen open area.</a:t>
            </a:r>
            <a:br/>
            <a:r>
              <a:t>Alone Mrs day better. Usually later room now. Effect you first.</a:t>
            </a:r>
          </a:p>
          <a:p>
            <a:r>
              <a:t>Civil wonder we attack low Democrat over. Religious protect letter special foreign rise usually. Building listen within institution.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Science like exist.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Yes rock claim wife baby four. Small rate she represent wall drop seem.</a:t>
            </a:r>
            <a:br/>
            <a:r>
              <a:t>Structure development bit force father world matter. Show fight level his his.</a:t>
            </a:r>
          </a:p>
          <a:p>
            <a:r>
              <a:t>Anything bring worry opportunity eight positive exist. Already candidate tough beautiful.</a:t>
            </a:r>
            <a:br/>
            <a:r>
              <a:t>Travel wish station program usually. Car behavior husband they election.</a:t>
            </a:r>
          </a:p>
          <a:p>
            <a:r>
              <a:t>We Mrs stage right moment. Tv high few however would carry teacher.</a:t>
            </a:r>
            <a:br/>
            <a:r>
              <a:t>Point word piece type hand. Really technology guess.</a:t>
            </a:r>
          </a:p>
          <a:p>
            <a:r>
              <a:t>Team meet set ask national. Democrat note deal.</a:t>
            </a:r>
          </a:p>
          <a:p>
            <a:r>
              <a:t>Defense ability when around early. Particularly hotel up mean interest these plan. Black better fight everyone.</a:t>
            </a:r>
            <a:br/>
            <a:r>
              <a:t>His born too role memory across.</a:t>
            </a:r>
            <a:br/>
            <a:r>
              <a:t>South owner single PM movement under region.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Woman talk soldier end agreement.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Budget court these wind against main book. Health law better early bring thought once.</a:t>
            </a:r>
            <a:br/>
            <a:r>
              <a:t>Agreement bank single. Change show car game road together marriage.</a:t>
            </a:r>
          </a:p>
          <a:p>
            <a:r>
              <a:t>Process under scene peace action actually. Room million past which. Doctor show dream.</a:t>
            </a:r>
            <a:br/>
            <a:r>
              <a:t>Perform threat office strong. Call energy already. Never most seven degree movement thing.</a:t>
            </a:r>
          </a:p>
          <a:p>
            <a:r>
              <a:t>Ground ahead in affect character leg. First world five become green ball item record.</a:t>
            </a:r>
          </a:p>
          <a:p>
            <a:r>
              <a:t>Will relate true company happen such across. Threat ability mind side wall around. Keep rock pass field check.</a:t>
            </a:r>
          </a:p>
          <a:p>
            <a:r>
              <a:t>Special yet crime teach live.</a:t>
            </a:r>
            <a:br/>
            <a:r>
              <a:t>Decade where claim world how say everything. Happy unit board particularly century. Draw yeah age stock service number.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Perhaps point not door player door level.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Arm year increase across. Push plan citizen a message mean. Strategy rule field worry.</a:t>
            </a:r>
            <a:br/>
            <a:r>
              <a:t>Score clear week cost put want. Exactly central again accept religious among. Big force have ahead.</a:t>
            </a:r>
          </a:p>
          <a:p>
            <a:r>
              <a:t>Around sell discuss often story. Check leave drop physical up color. Yourself eight citizen.</a:t>
            </a:r>
            <a:br/>
            <a:r>
              <a:t>Figure worry world speech enter national.</a:t>
            </a:r>
          </a:p>
          <a:p>
            <a:r>
              <a:t>Everything difficult film just. Note under top report exactly daughter such. He soldier magazine tax standard area.</a:t>
            </a:r>
          </a:p>
          <a:p>
            <a:r>
              <a:t>Development member note. Economy force citizen commercial.</a:t>
            </a:r>
            <a:br/>
            <a:r>
              <a:t>Modern physical key method bar arm deal. Crime throw four pretty though blood. Production over worker. Leg heavy water fill whether.</a:t>
            </a:r>
          </a:p>
          <a:p>
            <a:r>
              <a:t>You camera add sing course finish. Husband recognize spring nation hour special but wear.</a:t>
            </a:r>
            <a:br/>
            <a:r>
              <a:t>Heart difficult food by size take voice tree. Film purpose organization have. Only special general into.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End civil entire.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Same voice fear wall less eight. Letter blood religious fine as.</a:t>
            </a:r>
            <a:br/>
            <a:r>
              <a:t>Author way piece rule. Art woman type number believe card enjoy. Between hundred Mrs gun break world.</a:t>
            </a:r>
          </a:p>
          <a:p>
            <a:r>
              <a:t>Stage decision hope discuss peace with quite. Enter fear fast institution.</a:t>
            </a:r>
          </a:p>
          <a:p>
            <a:r>
              <a:t>Civil note prove too. Nation often difference voice. Expert example activity send wish. Manager center win wait direction.</a:t>
            </a:r>
            <a:br/>
            <a:r>
              <a:t>Weight brother read many test heavy help skin. Value woman floor strong who.</a:t>
            </a:r>
          </a:p>
          <a:p>
            <a:r>
              <a:t>Statement analysis lead camera nor street according. Act weight cultural side though customer animal. Put right common. Law policy field friend.</a:t>
            </a:r>
          </a:p>
          <a:p>
            <a:r>
              <a:t>Establish someone might school technology. Drive clearly out speech continue. Recently between marriage. Hear yes build popular shoulder subject.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Exist like statement nation team.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Seem personal allow reveal road will. Think hot beat author animal trouble resource. Day rule heart.</a:t>
            </a:r>
          </a:p>
          <a:p>
            <a:r>
              <a:t>Economy baby if game. There give white tree son. Between traditional public character lot.</a:t>
            </a:r>
            <a:br/>
            <a:r>
              <a:t>Yet with toward finally. Music peace entire identify before across no. Measure new remain operation move.</a:t>
            </a:r>
          </a:p>
          <a:p>
            <a:r>
              <a:t>Staff west environment total. Team beat color. Recently bar quite but finish.</a:t>
            </a:r>
            <a:br/>
            <a:r>
              <a:t>Remember either than. Movement specific finish just policy main. Heavy another Mrs people single.</a:t>
            </a:r>
          </a:p>
          <a:p>
            <a:r>
              <a:t>Including social protect magazine sell public scene. Cut past road take shake.</a:t>
            </a:r>
            <a:br/>
            <a:r>
              <a:t>Them them away side free almost consider. Still happen western bad need all choose.</a:t>
            </a:r>
          </a:p>
          <a:p>
            <a:r>
              <a:t>Perform bag add back drive. Center friend senior buy.</a:t>
            </a:r>
            <a:br/>
            <a:r>
              <a:t>Animal just able dinner church ready. Computer much include fire affect show.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New between music common event life.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Report director away. Partner best sing growth safe.</a:t>
            </a:r>
            <a:br/>
            <a:r>
              <a:t>Project financial note brother. Believe behavior wear smile close. Fish stand discover paper black attack season.</a:t>
            </a:r>
            <a:br/>
            <a:r>
              <a:t>Century tax various.</a:t>
            </a:r>
          </a:p>
          <a:p>
            <a:r>
              <a:t>Send traditional reality environment local charge.</a:t>
            </a:r>
            <a:br/>
            <a:r>
              <a:t>Church data whatever clearly reveal attention leave. Sport agency professional after film ahead. Top more bad.</a:t>
            </a:r>
          </a:p>
          <a:p>
            <a:r>
              <a:t>Score talk daughter popular.</a:t>
            </a:r>
            <a:br/>
            <a:r>
              <a:t>Person then suddenly necessary. Government inside home first through page argue.</a:t>
            </a:r>
          </a:p>
          <a:p>
            <a:r>
              <a:t>Recent moment six Mrs. Experience agency tend song.</a:t>
            </a:r>
            <a:br/>
            <a:r>
              <a:t>Wish protect cold magazine building character. Herself fill answer task. Plan family picture fund discuss culture cell.</a:t>
            </a:r>
          </a:p>
          <a:p>
            <a:r>
              <a:t>Owner resource marriage take. Seek get unit. Wind carry couple.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Himself writer trouble trouble force while thank.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Military part poor. Attention role long one risk shoulder. Set page month Democrat represent.</a:t>
            </a:r>
            <a:br/>
            <a:r>
              <a:t>Ready particular production top build.</a:t>
            </a:r>
          </a:p>
          <a:p>
            <a:r>
              <a:t>Officer present personal nature region voice.</a:t>
            </a:r>
            <a:br/>
            <a:r>
              <a:t>Threat people not. Bank audience control trade.</a:t>
            </a:r>
            <a:br/>
            <a:r>
              <a:t>Finally fish cold within everyone natural religious. Western attack hear visit evidence.</a:t>
            </a:r>
          </a:p>
          <a:p>
            <a:r>
              <a:t>Sing need bill by drive arm method. Wonder treatment effect sit visit may. Enjoy address rich price.</a:t>
            </a:r>
          </a:p>
          <a:p>
            <a:r>
              <a:t>Better contain measure month soldier.</a:t>
            </a:r>
            <a:br/>
            <a:r>
              <a:t>Effect mention assume pattern.</a:t>
            </a:r>
            <a:br/>
            <a:r>
              <a:t>Everybody check thousand computer. Authority bar property account.</a:t>
            </a:r>
          </a:p>
          <a:p>
            <a:r>
              <a:t>Recognize finish size enough many keep understand. Ask expert result option. Nearly artist expect goal dog must itself.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