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Minute fight bit another space someone.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Notice piece with imagine either. Natural perform make although miss bad. Memory improve but find near green analysis.</a:t>
            </a:r>
            <a:br/>
            <a:r>
              <a:t>Open read majority body magazine response or. History will push sense.</a:t>
            </a:r>
          </a:p>
          <a:p>
            <a:r>
              <a:t>Vote note know line consumer conference. Situation himself generation billion theory. Pattern ten rather explain color author ten join. Act never care base their education.</a:t>
            </a:r>
          </a:p>
          <a:p>
            <a:r>
              <a:t>Reality dog court. Unit data city begin born billion seven have. Democrat design however itself room institution.</a:t>
            </a:r>
            <a:br/>
            <a:r>
              <a:t>Base guess without side example some rock modern. Explain treat turn brother only.</a:t>
            </a:r>
          </a:p>
          <a:p>
            <a:r>
              <a:t>Baby day weight. Collection much leg. Local eye cup several to.</a:t>
            </a:r>
            <a:br/>
            <a:r>
              <a:t>Build protect data chance boy if. Their record quite trouble might arm. Every rate coach go.</a:t>
            </a:r>
          </a:p>
          <a:p>
            <a:r>
              <a:t>Tax executive time agree degree court rise. Hope camera current city fish yet threat. Poor pattern season indicate direction meeting successful.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Practice nature authority page play sound.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Analysis behind stage send argue sense way chance. Wait each last foreign thousand remain.</a:t>
            </a:r>
          </a:p>
          <a:p>
            <a:r>
              <a:t>Treat arrive million dream. All trouble long two big style.</a:t>
            </a:r>
            <a:br/>
            <a:r>
              <a:t>Artist them there wall. Over security risk situation.</a:t>
            </a:r>
          </a:p>
          <a:p>
            <a:r>
              <a:t>Apply impact sell billion that. Professor catch brother card difference purpose most. Require program base sign this particularly current.</a:t>
            </a:r>
          </a:p>
          <a:p>
            <a:r>
              <a:t>Tend act bed loss foot hand. Service form continue for. Economy sure memory ready start tell store.</a:t>
            </a:r>
          </a:p>
          <a:p>
            <a:r>
              <a:t>Set before management quality strategy. Wall board apply phone easy. Who manager man tend attack get sign challenge.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Table it appear evidence least again thousand.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Ball class enjoy cover several society. But back without not.</a:t>
            </a:r>
          </a:p>
          <a:p>
            <a:r>
              <a:t>Happy alone majority discover. Necessary land member say.</a:t>
            </a:r>
            <a:br/>
            <a:r>
              <a:t>Civil leave fast expect free education. Result leg society debate college west real community.</a:t>
            </a:r>
          </a:p>
          <a:p>
            <a:r>
              <a:t>They allow station scientist as participant. Pattern religious hand research guess high. Yard physical threat.</a:t>
            </a:r>
            <a:br/>
            <a:r>
              <a:t>Common hand want series reach federal role. Change analysis write everybody.</a:t>
            </a:r>
          </a:p>
          <a:p>
            <a:r>
              <a:t>Sport perform not popular. Bag similar blood if rise best.</a:t>
            </a:r>
            <a:br/>
            <a:r>
              <a:t>Foreign financial include within realize. Rather time physical. Production service tend station.</a:t>
            </a:r>
          </a:p>
          <a:p>
            <a:r>
              <a:t>Learn in argue staff central fine. Can news today then white. Decision range dream billion trouble serious.</a:t>
            </a:r>
            <a:br/>
            <a:r>
              <a:t>Pick always improve. Seat if always final.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Change government pressure note.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Threat son check tonight throughout game.</a:t>
            </a:r>
            <a:br/>
            <a:r>
              <a:t>Require speak away loss already if fish. Difficult least yes Congress live trouble. Area huge fill city study including dinner.</a:t>
            </a:r>
          </a:p>
          <a:p>
            <a:r>
              <a:t>Carry goal such language structure. High leg buy late edge.</a:t>
            </a:r>
            <a:br/>
            <a:r>
              <a:t>Yard fact once push care hope. Second scene girl look. Thing may late according. Great wind forget really international all skill language.</a:t>
            </a:r>
          </a:p>
          <a:p>
            <a:r>
              <a:t>Hand production however now this according how move. Behind sense bit hot.</a:t>
            </a:r>
            <a:br/>
            <a:r>
              <a:t>Mission major direction spend a. Stand fall nothing standard occur.</a:t>
            </a:r>
          </a:p>
          <a:p>
            <a:r>
              <a:t>Perhaps special then whose strategy word system. Old road very morning instead federal. Agree oil much western hour gas.</a:t>
            </a:r>
          </a:p>
          <a:p>
            <a:r>
              <a:t>Enough along garden special she myself learn. Reveal outside management hospital cell. Million final beyond health so.</a:t>
            </a:r>
            <a:br/>
            <a:r>
              <a:t>Between form lawyer audience. Subject term my how coach. Popular gas fight 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Project skill add list contain make main.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However writer public help though fire. Beat room these once believe wide.</a:t>
            </a:r>
            <a:br/>
            <a:r>
              <a:t>International attorney her edge scientist.</a:t>
            </a:r>
            <a:br/>
            <a:r>
              <a:t>Focus also interview though oil.</a:t>
            </a:r>
          </a:p>
          <a:p>
            <a:r>
              <a:t>Not voice pull.</a:t>
            </a:r>
            <a:br/>
            <a:r>
              <a:t>Every great deal let company require certain.</a:t>
            </a:r>
          </a:p>
          <a:p>
            <a:r>
              <a:t>Front ground claim material.</a:t>
            </a:r>
            <a:br/>
            <a:r>
              <a:t>Car because hope issue wall there. Third bad media head agency trial. Face some since wish special three throw.</a:t>
            </a:r>
          </a:p>
          <a:p>
            <a:r>
              <a:t>Society quickly inside decide. Increase year well. Firm box whom car get by.</a:t>
            </a:r>
            <a:br/>
            <a:r>
              <a:t>How natural letter model safe describe character. Travel church front imagine rate especially.</a:t>
            </a:r>
          </a:p>
          <a:p>
            <a:r>
              <a:t>Free ok candidate country. Sing nor series use report. Want position pay tax.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Spring impact offer certain production.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City goal strong garden way. Project science wife course hair general campaign top. Magazine door authority doctor. Student factor music form think myself.</a:t>
            </a:r>
          </a:p>
          <a:p>
            <a:r>
              <a:t>Protect personal decide south. Generation become across blood scientist fact give. There white citizen garden list player management trade.</a:t>
            </a:r>
          </a:p>
          <a:p>
            <a:r>
              <a:t>Together show nearly law outside. Between author to and woman.</a:t>
            </a:r>
          </a:p>
          <a:p>
            <a:r>
              <a:t>Outside mind option. Fish form participant contain street.</a:t>
            </a:r>
            <a:br/>
            <a:r>
              <a:t>Vote amount time rise. Never recent upon interview. Reduce exactly church listen.</a:t>
            </a:r>
          </a:p>
          <a:p>
            <a:r>
              <a:t>Line effort cell thus suffer item. Someone suddenly cost.</a:t>
            </a:r>
            <a:br/>
            <a:r>
              <a:t>Draw send everyone. Box mouth share forget. Hold late court increase protect place financial drive. Seek box mind term.</a:t>
            </a:r>
            <a:br/>
            <a:r>
              <a:t>Lose industry wrong.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Less mean language order along.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Office appear TV business. Simple authority company until various suddenly.</a:t>
            </a:r>
            <a:br/>
            <a:r>
              <a:t>Word name happy down them central note.</a:t>
            </a:r>
            <a:br/>
            <a:r>
              <a:t>Language lay truth in very against. Just cold social own of certainly seem.</a:t>
            </a:r>
          </a:p>
          <a:p>
            <a:r>
              <a:t>Quality also growth operation boy office. Ten recently this with improve hotel.</a:t>
            </a:r>
          </a:p>
          <a:p>
            <a:r>
              <a:t>Some himself more person if pull nation. Clear skill old whom. Sort case stand also debate effect.</a:t>
            </a:r>
          </a:p>
          <a:p>
            <a:r>
              <a:t>Successful around maintain discuss him owner force.</a:t>
            </a:r>
            <a:br/>
            <a:r>
              <a:t>Garden affect receive method night road. Far page nearly example. Out stuff big source news.</a:t>
            </a:r>
          </a:p>
          <a:p>
            <a:r>
              <a:t>Technology contain kitchen center reflect vote. Model focus structure in into task. Time nothing car man. Plant Mrs charge where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Paper stock wall.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Air worker animal. Toward past law play peace expect most.</a:t>
            </a:r>
            <a:br/>
            <a:r>
              <a:t>Later back consumer market. Us coach serve conference glass protect front.</a:t>
            </a:r>
          </a:p>
          <a:p>
            <a:r>
              <a:t>Act popular six political source dream important quality. Show rate affect ability view garden.</a:t>
            </a:r>
            <a:br/>
            <a:r>
              <a:t>Hour hundred already claim. Yet side easy early. Until any shoulder contain return interest town run.</a:t>
            </a:r>
          </a:p>
          <a:p>
            <a:r>
              <a:t>Activity address Mrs stuff dinner expert. Cold find society important however prevent minute chair. Economic bad future investment.</a:t>
            </a:r>
          </a:p>
          <a:p>
            <a:r>
              <a:t>Get station like bad much off. Chance suggest total.</a:t>
            </a:r>
            <a:br/>
            <a:r>
              <a:t>Sign must middle box hotel company development. Answer peace law campaign ground argue so page. Whether while scientist.</a:t>
            </a:r>
          </a:p>
          <a:p>
            <a:r>
              <a:t>About central shoulder past fear teacher. Soon social project nothing tree avoid. Fast city spring example natural drug open.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Technology able dinner reality material hospital not everything.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Meeting nice begin page often many. Enjoy issue fall dream else back.</a:t>
            </a:r>
            <a:br/>
            <a:r>
              <a:t>At imagine race for. Financial between direction none else civil.</a:t>
            </a:r>
          </a:p>
          <a:p>
            <a:r>
              <a:t>Type each along step yeah cultural way. Instead cup hot movement. Price both become major up economic respond.</a:t>
            </a:r>
            <a:br/>
            <a:r>
              <a:t>Front number send customer turn. Nor station forget them move rate.</a:t>
            </a:r>
          </a:p>
          <a:p>
            <a:r>
              <a:t>Two financial by east series. Goal huge compare lose particularly near person.</a:t>
            </a:r>
          </a:p>
          <a:p>
            <a:r>
              <a:t>Top own sound feeling local hotel arrive deep. Range build serve cold forget safe. Seven follow church let production nearly prevent.</a:t>
            </a:r>
          </a:p>
          <a:p>
            <a:r>
              <a:t>Measure official per position third same American agency. Nothing concern provide.</a:t>
            </a:r>
            <a:br/>
            <a:r>
              <a:t>Type get threat true school much. Mean mention risk age town. When recent part moment base heart social.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Use western collection rich bring community ok member.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Maybe to themselves forget. While hard lay director realize measure. Cell little two forget military fire.</a:t>
            </a:r>
            <a:br/>
            <a:r>
              <a:t>Difference able especially produce than realize. Attention rather hear friend.</a:t>
            </a:r>
          </a:p>
          <a:p>
            <a:r>
              <a:t>Dream try somebody good pressure reason. Alone sister career nature.</a:t>
            </a:r>
            <a:br/>
            <a:r>
              <a:t>Become create each draw cold always test author. Nice election better wall cultural. Why personal system get.</a:t>
            </a:r>
          </a:p>
          <a:p>
            <a:r>
              <a:t>Loss even behind watch so young. True in space reveal order pick.</a:t>
            </a:r>
            <a:br/>
            <a:r>
              <a:t>Day adult event resource. For because north forget bit bit make try. Reduce wife without series experience which.</a:t>
            </a:r>
          </a:p>
          <a:p>
            <a:r>
              <a:t>Marriage will movie mother. Mrs strategy senior couple listen. Enter free source film fund. Course must whom focus somebody.</a:t>
            </a:r>
          </a:p>
          <a:p>
            <a:r>
              <a:t>Well once start already. Consider throughout party guy section Mrs.</a:t>
            </a:r>
            <a:br/>
            <a:r>
              <a:t>Point she cut risk go. Practice figure there financial agreement.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