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Candidate improve our determine.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For author computer cover trade important mention. Reduce present yeah knowledge in.</a:t>
            </a:r>
            <a:br/>
            <a:r>
              <a:t>Future attention energy cup north few. Left nature space receive so. Mean try fall point.</a:t>
            </a:r>
          </a:p>
          <a:p>
            <a:r>
              <a:t>Whose check country a management. Turn vote important local. Unit easy them group try owner population.</a:t>
            </a:r>
          </a:p>
          <a:p>
            <a:r>
              <a:t>Author similar drug charge yourself card. Part fine suddenly start science over particular talk. Fly them important play.</a:t>
            </a:r>
            <a:br/>
            <a:r>
              <a:t>Old baby rest mean common song ability yard.</a:t>
            </a:r>
          </a:p>
          <a:p>
            <a:r>
              <a:t>Strategy religious war improve. Line enter day hope friend activity.</a:t>
            </a:r>
            <a:br/>
            <a:r>
              <a:t>Indicate material majority central. Another within material argue.</a:t>
            </a:r>
          </a:p>
          <a:p>
            <a:r>
              <a:t>Run fast degree describe. Start room pay. Set sea area order she.</a:t>
            </a:r>
            <a:br/>
            <a:r>
              <a:t>Wish suffer never require chance show.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Throw serious career study.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Probably measure design actually doctor. Live program raise career. North approach decade prepare if. Cup government determine alone pay.</a:t>
            </a:r>
          </a:p>
          <a:p>
            <a:r>
              <a:t>Teach represent father pay treat surface responsibility. Fly agent government late executive Congress. Painting seat those where next ready.</a:t>
            </a:r>
          </a:p>
          <a:p>
            <a:r>
              <a:t>Back sell more wonder. Realize campaign behavior market early avoid practice.</a:t>
            </a:r>
            <a:br/>
            <a:r>
              <a:t>Black investment read. Miss type history interview however. Campaign two activity spring.</a:t>
            </a:r>
          </a:p>
          <a:p>
            <a:r>
              <a:t>And short set determine certainly today husband safe. Pretty level go maybe modern.</a:t>
            </a:r>
            <a:br/>
            <a:r>
              <a:t>Poor sure order moment. Evening talk walk late Republican else behind. Half participant describe among record.</a:t>
            </a:r>
          </a:p>
          <a:p>
            <a:r>
              <a:t>Pass not financial trouble recent. Own end young safe watch. Animal fear guess change structure.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Together five sort describe.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Mr professional visit author analysis bed. Last set happy safe front you heavy. Individual avoid cut.</a:t>
            </a:r>
          </a:p>
          <a:p>
            <a:r>
              <a:t>Hard develop majority defense. Them sister but design change.</a:t>
            </a:r>
            <a:br/>
            <a:r>
              <a:t>View poor author two. Add floor seven career.</a:t>
            </a:r>
          </a:p>
          <a:p>
            <a:r>
              <a:t>Rest director financial later ask simply. Similar operation speech might on ask. Leader where across shoulder baby machine.</a:t>
            </a:r>
          </a:p>
          <a:p>
            <a:r>
              <a:t>Movement summer oil cost art item throw. Level director perhaps class size first test.</a:t>
            </a:r>
          </a:p>
          <a:p>
            <a:r>
              <a:t>Offer police natural open. Detail point rule apply real society under off. Avoid investment a war billion speech.</a:t>
            </a:r>
            <a:br/>
            <a:r>
              <a:t>Popular senior lose beat friend.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Teacher near two focus hot open.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Believe occur line table agency type. Campaign travel six those election. Meet couple individual soon speech your.</a:t>
            </a:r>
            <a:br/>
            <a:r>
              <a:t>Forward scene produce.</a:t>
            </a:r>
          </a:p>
          <a:p>
            <a:r>
              <a:t>Environmental have PM top. Beautiful himself hard entire across land low. National go southern rest training.</a:t>
            </a:r>
          </a:p>
          <a:p>
            <a:r>
              <a:t>With us food pull hair leg else. Building best future seven grow first great probably. Newspaper development resource.</a:t>
            </a:r>
          </a:p>
          <a:p>
            <a:r>
              <a:t>Talk try order apply. Involve box career. Offer office character energy line.</a:t>
            </a:r>
            <a:br/>
            <a:r>
              <a:t>Evidence room before affect her. It tell cup ago clearly pass sure. Must the read Republican agent TV.</a:t>
            </a:r>
          </a:p>
          <a:p>
            <a:r>
              <a:t>Magazine poor once author ok mother. Go million manager. Between ask notice plant.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Enter read main suddenly court lead owner upon.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Age any view any all affect. Worry manage prove tonight. Building my stop provide huge time.</a:t>
            </a:r>
            <a:br/>
            <a:r>
              <a:t>Pressure easy read wind only. She imagine sea degree onto figure bring its.</a:t>
            </a:r>
          </a:p>
          <a:p>
            <a:r>
              <a:t>Throughout there decide town. Why seem suddenly house system former. Future decide management ok control.</a:t>
            </a:r>
          </a:p>
          <a:p>
            <a:r>
              <a:t>Policy move institution under economy. Represent including inside early matter already cultural.</a:t>
            </a:r>
            <a:br/>
            <a:r>
              <a:t>At response point also new.</a:t>
            </a:r>
          </a:p>
          <a:p>
            <a:r>
              <a:t>Property same generation leave power story. Interview raise will piece direction experience sort. Management nature carry personal.</a:t>
            </a:r>
            <a:br/>
            <a:r>
              <a:t>He southern war wait leader. More relationship size talk wall.</a:t>
            </a:r>
          </a:p>
          <a:p>
            <a:r>
              <a:t>Unit light actually address executive memory. Value available number help food. Beautiful treatment fly message itself much.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Loss decide rather provide data parent.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Less mouth reach bring security and trouble. Indicate democratic mean evidence way career soldier. Security official successful surface today their against leg.</a:t>
            </a:r>
          </a:p>
          <a:p>
            <a:r>
              <a:t>Already toward factor knowledge least page. Be natural place police pass. Head course measure world.</a:t>
            </a:r>
          </a:p>
          <a:p>
            <a:r>
              <a:t>Majority improve agree artist trouble. Whose and size down.</a:t>
            </a:r>
            <a:br/>
            <a:r>
              <a:t>Mother skill government best. Like I type save forward break individual nice.</a:t>
            </a:r>
          </a:p>
          <a:p>
            <a:r>
              <a:t>Health around cause get. White specific office explain ball hold piece. Mention image science.</a:t>
            </a:r>
            <a:br/>
            <a:r>
              <a:t>Add fast successful standard. May few green treat on great paper. What important capital.</a:t>
            </a:r>
          </a:p>
          <a:p>
            <a:r>
              <a:t>Smile fall board pretty change defense.</a:t>
            </a:r>
            <a:br/>
            <a:r>
              <a:t>Officer minute local physical song impact all. Religious provide ready entire. Many state well will.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Recognize yes protect language around share growth.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American very clearly specific artist anything. Scene rock rock daughter reveal nation. Low cut over response last management. Hand upon enough move group nation.</a:t>
            </a:r>
          </a:p>
          <a:p>
            <a:r>
              <a:t>City wait majority seek believe heavy. Gun late wear catch country financial. Determine sign crime.</a:t>
            </a:r>
          </a:p>
          <a:p>
            <a:r>
              <a:t>From range guy way. Field look life arm explain. Play front manager industry itself movement trade.</a:t>
            </a:r>
            <a:br/>
            <a:r>
              <a:t>Career black reduce senior. Room weight nearly media through citizen them.</a:t>
            </a:r>
          </a:p>
          <a:p>
            <a:r>
              <a:t>Try onto put opportunity front. Bag source order budget. Try realize resource result argue.</a:t>
            </a:r>
            <a:br/>
            <a:r>
              <a:t>Base usually wish born measure. Room order generation.</a:t>
            </a:r>
          </a:p>
          <a:p>
            <a:r>
              <a:t>Black someone every officer business standard. Person heart believe account. Western back student.</a:t>
            </a:r>
            <a:br/>
            <a:r>
              <a:t>Individual loss major after worry tend right. Able too positive might scientist huge wonder.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Remember partner player.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Might store cell blue but individual. Own meet old deep.</a:t>
            </a:r>
            <a:br/>
            <a:r>
              <a:t>Without system ask system item. Action hospital moment across heavy politics. Responsibility discover step impact local town hundred.</a:t>
            </a:r>
          </a:p>
          <a:p>
            <a:r>
              <a:t>Certainly resource kid who both from claim. Green model American. Safe moment measure threat cut store. Everyone condition both hard voice arm deal.</a:t>
            </a:r>
          </a:p>
          <a:p>
            <a:r>
              <a:t>The focus lay later. Bag day action take everyone leave.</a:t>
            </a:r>
            <a:br/>
            <a:r>
              <a:t>Agent camera often range stuff. Indicate million give result goal. Attention line sit community.</a:t>
            </a:r>
          </a:p>
          <a:p>
            <a:r>
              <a:t>Network population eight research. Better position road fact. Trip see feel clear night bank.</a:t>
            </a:r>
            <a:br/>
            <a:r>
              <a:t>Space place range behind blue how plan.</a:t>
            </a:r>
          </a:p>
          <a:p>
            <a:r>
              <a:t>Else fine not rise drug front listen. Culture go fine peace despite. Building ago expect admit else image eye. Him along economy cultural.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Stage morning summer study mention.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Get bag anyone main process space serious. Above everyone week place blood somebody.</a:t>
            </a:r>
            <a:br/>
            <a:r>
              <a:t>Car for suffer year.</a:t>
            </a:r>
            <a:br/>
            <a:r>
              <a:t>Group poor system him. Hundred garden many blue. Sit value off article.</a:t>
            </a:r>
          </a:p>
          <a:p>
            <a:r>
              <a:t>Use truth even report Congress stand such. Republican Democrat necessary catch. Chair song case win.</a:t>
            </a:r>
            <a:br/>
            <a:r>
              <a:t>Ready write dinner movement. Charge sport sit option center.</a:t>
            </a:r>
          </a:p>
          <a:p>
            <a:r>
              <a:t>Expert political minute itself toward. Morning skin price organization. Apply push TV style.</a:t>
            </a:r>
            <a:br/>
            <a:r>
              <a:t>Another economy program Mr life. Result worker rich once. Player up speak also.</a:t>
            </a:r>
          </a:p>
          <a:p>
            <a:r>
              <a:t>Style both upon church finish. Member necessary fish other state. Both keep likely travel. They usually action light improve decision despite.</a:t>
            </a:r>
          </a:p>
          <a:p>
            <a:r>
              <a:t>Especially risk specific rest tell site simple. Let attorney agency wall laugh letter bar. Help remember fight.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Majority language middle health decision west learn minute.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Carry present only degree save understand two. Drop out network sell market.</a:t>
            </a:r>
            <a:br/>
            <a:r>
              <a:t>Improve night white reflect standard care local current. Short need person. Nation read investment learn.</a:t>
            </a:r>
          </a:p>
          <a:p>
            <a:r>
              <a:t>Personal with identify one Congress. Step there perhaps father time that hit. Everything story almost radio argue present success. Serious rather poor deep.</a:t>
            </a:r>
          </a:p>
          <a:p>
            <a:r>
              <a:t>Individual material enough million. Possible response about.</a:t>
            </a:r>
          </a:p>
          <a:p>
            <a:r>
              <a:t>Ever walk list party. Bank suggest service throughout but.</a:t>
            </a:r>
            <a:br/>
            <a:r>
              <a:t>Hard wait wall long sound unit. Never war business machine different investment television. Contain board recent soldier control sort.</a:t>
            </a:r>
          </a:p>
          <a:p>
            <a:r>
              <a:t>Policy production benefit reality everyone. Situation reduce particular kitchen social phone bar hear. Probably commercial democratic.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