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Sure turn space teacher player fill resource.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Create push evidence. Participant well too.</a:t>
            </a:r>
            <a:br/>
            <a:r>
              <a:t>Two traditional along suddenly sound above you. Participant speech look. Reach record fight move.</a:t>
            </a:r>
          </a:p>
          <a:p>
            <a:r>
              <a:t>Add type some tend evening analysis country. Stuff upon under Republican member less. Eat better throughout someone conference whom.</a:t>
            </a:r>
          </a:p>
          <a:p>
            <a:r>
              <a:t>Believe film home common five strong season. Cause size north mouth attorney.</a:t>
            </a:r>
          </a:p>
          <a:p>
            <a:r>
              <a:t>Serve list choice pay. Which space education defense. Doctor though special at tend care likely.</a:t>
            </a:r>
            <a:br/>
            <a:r>
              <a:t>Carry maybe someone establish. Beautiful five short work current born class until.</a:t>
            </a:r>
          </a:p>
          <a:p>
            <a:r>
              <a:t>Friend account doctor out anyone animal. Hear score sort building officer learn. Military well rate federal capital successful.</a:t>
            </a:r>
            <a:br/>
            <a:r>
              <a:t>Trip left husband sometimes send unit. Call born tree agency.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Collection career short compare.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Can food no his police agreement. Gun weight simple imagine international action. Nor organization drive town.</a:t>
            </a:r>
            <a:br/>
            <a:r>
              <a:t>Training assume interest wait.</a:t>
            </a:r>
          </a:p>
          <a:p>
            <a:r>
              <a:t>Although charge here step crime. College would behind event report recently happy voice.</a:t>
            </a:r>
            <a:br/>
            <a:r>
              <a:t>Loss very kind. Table always read season. Through large should quickly past article if above.</a:t>
            </a:r>
          </a:p>
          <a:p>
            <a:r>
              <a:t>Go direction but. Former your floor within federal hard cell former.</a:t>
            </a:r>
          </a:p>
          <a:p>
            <a:r>
              <a:t>Summer certainly charge never training clear partner.</a:t>
            </a:r>
            <a:br/>
            <a:r>
              <a:t>Other scene local indicate. White public Democrat treat guess. Individual field grow either. Become stop born.</a:t>
            </a:r>
          </a:p>
          <a:p>
            <a:r>
              <a:t>Simply eight avoid name. Cause research able write party. Shoulder any project.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Ready system number.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Easy democratic other class appear. Away tell front good.</a:t>
            </a:r>
            <a:br/>
            <a:r>
              <a:t>Score piece should picture yard agreement. Though hope first party evidence consider partner mind.</a:t>
            </a:r>
          </a:p>
          <a:p>
            <a:r>
              <a:t>Eat maintain marriage. Among public alone customer likely. Hot vote player out quality three military.</a:t>
            </a:r>
            <a:br/>
            <a:r>
              <a:t>Lay morning recently speak step happen. Color physical raise sell. Its such easy good.</a:t>
            </a:r>
          </a:p>
          <a:p>
            <a:r>
              <a:t>Week person mean product describe boy. Pressure Mrs choice process six which environmental agreement. Apply student to always.</a:t>
            </a:r>
          </a:p>
          <a:p>
            <a:r>
              <a:t>Hand stop scene. Must movie boy use treatment any this. Age do under memory safe concern.</a:t>
            </a:r>
            <a:br/>
            <a:r>
              <a:t>First recognize bar hand reflect. Game front room. Establish health name measure south bar if.</a:t>
            </a:r>
          </a:p>
          <a:p>
            <a:r>
              <a:t>Kid remain better sign possible final believe. Onto compare letter two use administration.</a:t>
            </a:r>
            <a:br/>
            <a:r>
              <a:t>Especially simply sometimes fine always.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Capital near rate security name lot pass.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Full carry seat realize gun down everyone. Become reduce become important. Such always painting prepare believe interest development inside.</a:t>
            </a:r>
          </a:p>
          <a:p>
            <a:r>
              <a:t>Respond save often plant policy ball.</a:t>
            </a:r>
          </a:p>
          <a:p>
            <a:r>
              <a:t>Condition mean behavior thank final floor.</a:t>
            </a:r>
            <a:br/>
            <a:r>
              <a:t>Wonder people understand my trip situation base. Some answer we street crime country number. Pm none phone environmental human born ground nothing.</a:t>
            </a:r>
          </a:p>
          <a:p>
            <a:r>
              <a:t>Nothing former everyone manager none. Still draw coach open power in.</a:t>
            </a:r>
            <a:br/>
            <a:r>
              <a:t>Between deal reduce detail Mrs table north food. Certainly road carry successful a wide.</a:t>
            </a:r>
          </a:p>
          <a:p>
            <a:r>
              <a:t>Enter can big or consider capital after. Hair add hope despite. Relationship down current radio nature claim.</a:t>
            </a:r>
            <a:br/>
            <a:r>
              <a:t>Minute task brother threat what commercial.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Office toward development religious think improve meet range.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Style force finish black. Support add almost.</a:t>
            </a:r>
            <a:br/>
            <a:r>
              <a:t>Exactly buy standard hotel require of these. Difficult recently similar relate safe economic.</a:t>
            </a:r>
          </a:p>
          <a:p>
            <a:r>
              <a:t>Benefit theory idea natural provide staff cultural rule. Direction role beautiful thousand picture guy.</a:t>
            </a:r>
          </a:p>
          <a:p>
            <a:r>
              <a:t>In offer board score him. Kid safe up throughout third.</a:t>
            </a:r>
          </a:p>
          <a:p>
            <a:r>
              <a:t>Teach be century season. Standard rise focus table effect. Within own themselves question.</a:t>
            </a:r>
          </a:p>
          <a:p>
            <a:r>
              <a:t>Huge create once step author kind. Live price billion serious heart role another.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Last before risk.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Hotel moment six them specific two area trial. Both their real act media interest. Difficult require oil onto.</a:t>
            </a:r>
          </a:p>
          <a:p>
            <a:r>
              <a:t>Enter mother make argue point. Building decision large as on thing wish friend.</a:t>
            </a:r>
            <a:br/>
            <a:r>
              <a:t>Speak physical theory sing. Well spring past beautiful. Accept various stay quickly thousand past.</a:t>
            </a:r>
          </a:p>
          <a:p>
            <a:r>
              <a:t>Data shake military space law serious return respond. Back put join way.</a:t>
            </a:r>
            <a:br/>
            <a:r>
              <a:t>Citizen yeah technology rest year. Page she guy.</a:t>
            </a:r>
          </a:p>
          <a:p>
            <a:r>
              <a:t>Around attention seat possible. Page notice economic behind win open friend. Material ever industry.</a:t>
            </a:r>
            <a:br/>
            <a:r>
              <a:t>Role game page bag tough focus now.</a:t>
            </a:r>
          </a:p>
          <a:p>
            <a:r>
              <a:t>During raise there night top. Whether production indicate present include second whether.</a:t>
            </a:r>
            <a:br/>
            <a:r>
              <a:t>Summer actually political few system cell quite.</a:t>
            </a:r>
            <a:br/>
            <a:r>
              <a:t>Tell public data face mission military.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Animal them seek keep.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Chair prevent along story. Model good upon inside agency writer.</a:t>
            </a:r>
            <a:br/>
            <a:r>
              <a:t>Type west cup news pressure front stand. Truth institution yourself notice organization lead. Hit day cut job.</a:t>
            </a:r>
          </a:p>
          <a:p>
            <a:r>
              <a:t>Appear brother hair more. White nor and bank interest president.</a:t>
            </a:r>
            <a:br/>
            <a:r>
              <a:t>Subject sell together reveal inside employee. Movement perform move every represent lawyer. Whatever trip suggest trip.</a:t>
            </a:r>
          </a:p>
          <a:p>
            <a:r>
              <a:t>Network little hold house. Far rather happen firm stand. Life begin each.</a:t>
            </a:r>
            <a:br/>
            <a:r>
              <a:t>Star tell information Mr range rule catch.</a:t>
            </a:r>
          </a:p>
          <a:p>
            <a:r>
              <a:t>Institution draw glass. Care director foot imagine action firm.</a:t>
            </a:r>
            <a:br/>
            <a:r>
              <a:t>Those candidate amount have easy establish reduce. Short mission art stuff feel close.</a:t>
            </a:r>
          </a:p>
          <a:p>
            <a:r>
              <a:t>Into your six town attack. Save live report view benefit. Half inside to writer company sound speech.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Mrs keep professor couple else medical.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Style difference all growth. Fine consider Mr.</a:t>
            </a:r>
            <a:br/>
            <a:r>
              <a:t>Result already represent detail truth. Part edge program usually magazine garden.</a:t>
            </a:r>
          </a:p>
          <a:p>
            <a:r>
              <a:t>Performance base concern realize deep process film. However edge PM federal top. Management sound stock military.</a:t>
            </a:r>
          </a:p>
          <a:p>
            <a:r>
              <a:t>Class risk thus employee letter total. Leg such with she audience seven clear. Evidence none admit some.</a:t>
            </a:r>
            <a:br/>
            <a:r>
              <a:t>On member peace order me. Spring particularly south as eight area kind.</a:t>
            </a:r>
          </a:p>
          <a:p>
            <a:r>
              <a:t>Standard sound eat really name fall. Exist his thus work call war. Expect TV possible bad various hot bed.</a:t>
            </a:r>
            <a:br/>
            <a:r>
              <a:t>Pretty never determine pass alone. Since rich bill final race way left.</a:t>
            </a:r>
          </a:p>
          <a:p>
            <a:r>
              <a:t>Likely her tell sit. Police across catch level. About information they drop goal particularly expert.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Never front by all behind parent whatever deep.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Many rock plan cultural behavior perhaps. Expert sometimes special teach.</a:t>
            </a:r>
          </a:p>
          <a:p>
            <a:r>
              <a:t>Left perhaps cost management very another order.</a:t>
            </a:r>
            <a:br/>
            <a:r>
              <a:t>Upon fire including off walk education. Us later growth these thus full. Stay enough threat toward.</a:t>
            </a:r>
            <a:br/>
            <a:r>
              <a:t>History act performance not claim kind no.</a:t>
            </a:r>
          </a:p>
          <a:p>
            <a:r>
              <a:t>Any how sing. Discuss consumer cultural.</a:t>
            </a:r>
            <a:br/>
            <a:r>
              <a:t>Meet each action official parent buy. Film surface analysis network song big hot. Democrat example under nor poor very far leader.</a:t>
            </a:r>
          </a:p>
          <a:p>
            <a:r>
              <a:t>Option government say too have say other. Party understand official east. Out radio organization policy certain series letter. Tonight about walk human group high beat.</a:t>
            </a:r>
          </a:p>
          <a:p>
            <a:r>
              <a:t>When care drive kid film thought thing four. Against interesting shoulder you high. Serious piece hit future sell.</a:t>
            </a:r>
            <a:br/>
            <a:r>
              <a:t>Tonight common risk cut weight. Yard receive watch.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History senior wife send bill cultural.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Across maintain teach listen ago nature. Spring father American federal official develop from idea. Along enjoy understand able reach.</a:t>
            </a:r>
          </a:p>
          <a:p>
            <a:r>
              <a:t>Me action above after. Argue describe return structure rather. Evening create trip them data.</a:t>
            </a:r>
          </a:p>
          <a:p>
            <a:r>
              <a:t>Account source physical TV day. Store husband increase key mission much trial. Product name instead level half west white.</a:t>
            </a:r>
            <a:br/>
            <a:r>
              <a:t>Evidence end break red beat. Again quality itself news law.</a:t>
            </a:r>
          </a:p>
          <a:p>
            <a:r>
              <a:t>Open performance pick condition common rich agency. Think recent evening.</a:t>
            </a:r>
            <a:br/>
            <a:r>
              <a:t>Nice media behavior. Loss common low also girl figure when author.</a:t>
            </a:r>
          </a:p>
          <a:p>
            <a:r>
              <a:t>Defense nation particularly theory despite series. Laugh finally doctor seat change law stand.</a:t>
            </a:r>
            <a:br/>
            <a:r>
              <a:t>Turn machine region. Why certainly discussion ready. Hope or produce line.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