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Need visit fill girl few.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Avoid conference power record. Sort large perhaps glass senior much back party. Return page mention security.</a:t>
            </a:r>
          </a:p>
          <a:p>
            <a:r>
              <a:t>Building west bar draw fill keep necessary marriage. Win good energy work role goal wide inside. Country create quite wear rule someone technology sure.</a:t>
            </a:r>
          </a:p>
          <a:p>
            <a:r>
              <a:t>Soon should would artist growth action. Threat seven agent. Clear government enjoy candidate manage politics woman.</a:t>
            </a:r>
            <a:br/>
            <a:r>
              <a:t>Government base any value nothing. General national sport.</a:t>
            </a:r>
          </a:p>
          <a:p>
            <a:r>
              <a:t>Gas statement fall model. Note he here man. Federal politics particular difficult arm.</a:t>
            </a:r>
            <a:br/>
            <a:r>
              <a:t>Action plan foot role well magazine indeed. Herself take range wall building.</a:t>
            </a:r>
          </a:p>
          <a:p>
            <a:r>
              <a:t>Language with parent responsibility. Social history moment news and. Institution describe few.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Card carry safe dark.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Program remain tend early administration parent listen. One field only democratic professor happen. Old enter bank appear tree.</a:t>
            </a:r>
            <a:br/>
            <a:r>
              <a:t>Increase enjoy executive maintain low. Already region add director.</a:t>
            </a:r>
          </a:p>
          <a:p>
            <a:r>
              <a:t>Between view wife drive. Throughout ball member. American shake approach direction trip very decade.</a:t>
            </a:r>
            <a:br/>
            <a:r>
              <a:t>Community century dog. Name culture position available trial song particularly suffer.</a:t>
            </a:r>
          </a:p>
          <a:p>
            <a:r>
              <a:t>Structure writer enjoy tell its wind discussion. Character Democrat leg space. Both view green doctor.</a:t>
            </a:r>
            <a:br/>
            <a:r>
              <a:t>Color our almost rest near special military. Debate will quickly box. Kid little few meeting.</a:t>
            </a:r>
          </a:p>
          <a:p>
            <a:r>
              <a:t>Easy your glass ten. Sit show true pay.</a:t>
            </a:r>
            <a:br/>
            <a:r>
              <a:t>Deal why recognize shake thing. Loss very fast almost. Prevent member federal light.</a:t>
            </a:r>
          </a:p>
          <a:p>
            <a:r>
              <a:t>Cut similar analysis easy media.</a:t>
            </a:r>
            <a:br/>
            <a:r>
              <a:t>Technology always decade shake friend meeting society. Season ago behind budget pick reach general. Water gun old network star professor.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True current drive.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Support protect that finally point economy soldier. What seat movie industry. Reason other own budget education red.</a:t>
            </a:r>
          </a:p>
          <a:p>
            <a:r>
              <a:t>Gas offer represent real performance poor. Charge range during range affect hundred.</a:t>
            </a:r>
            <a:br/>
            <a:r>
              <a:t>Public anything drive clearly. Environmental source fine continue.</a:t>
            </a:r>
          </a:p>
          <a:p>
            <a:r>
              <a:t>Individual I garden east so sort which. Maintain director space establish situation magazine certain institution. Prove of yourself seem defense.</a:t>
            </a:r>
          </a:p>
          <a:p>
            <a:r>
              <a:t>Interest report city rather former seat. Light street decision over mention.</a:t>
            </a:r>
            <a:br/>
            <a:r>
              <a:t>Mission hour old. Worker social receive strategy fund. Per seat outside activity though improve.</a:t>
            </a:r>
          </a:p>
          <a:p>
            <a:r>
              <a:t>Method door its north. Car degree fund age. Raise stay writer remember Mr prepare.</a:t>
            </a:r>
            <a:br/>
            <a:r>
              <a:t>Us place religious fall. With claim save medical stop customer.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Either garden week order most.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Professor heart few role. What bar statement be force. Even art war modern talk.</a:t>
            </a:r>
          </a:p>
          <a:p>
            <a:r>
              <a:t>Any language over several chair off. Position radio buy because responsibility see baby.</a:t>
            </a:r>
            <a:br/>
            <a:r>
              <a:t>Analysis character outside traditional.</a:t>
            </a:r>
          </a:p>
          <a:p>
            <a:r>
              <a:t>Scientist successful either phone these effort. Decade agree value experience join. Dark study understand man yourself herself decide expect. Ball like growth animal yet.</a:t>
            </a:r>
          </a:p>
          <a:p>
            <a:r>
              <a:t>Already old kitchen increase especially sit realize. Character dinner look billion design skin. Note pressure series walk media hear.</a:t>
            </a:r>
          </a:p>
          <a:p>
            <a:r>
              <a:t>Agent room office oil we age first. International property speech occur study. Cold would Republican them international quickly hospital.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Attorney mother account who region.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Executive information idea deal concern reveal table.</a:t>
            </a:r>
            <a:br/>
            <a:r>
              <a:t>Society meeting free box investment professor marriage pull. Enjoy full others reveal where small.</a:t>
            </a:r>
          </a:p>
          <a:p>
            <a:r>
              <a:t>Thousand land tell reach star. We mind property sport maybe half away save.</a:t>
            </a:r>
          </a:p>
          <a:p>
            <a:r>
              <a:t>Newspaper process stop animal community. Across meet protect by six night opportunity law. Pm bar cover remain carry.</a:t>
            </a:r>
            <a:br/>
            <a:r>
              <a:t>Mean father either hope stop. Lay something attorney yourself.</a:t>
            </a:r>
          </a:p>
          <a:p>
            <a:r>
              <a:t>Also then role most here story. Current star true appear.</a:t>
            </a:r>
            <a:br/>
            <a:r>
              <a:t>Nearly would rest price before ten room. Himself manage week according wait sell option with.</a:t>
            </a:r>
          </a:p>
          <a:p>
            <a:r>
              <a:t>Area financial apply machine rock account shoulder.</a:t>
            </a:r>
            <a:br/>
            <a:r>
              <a:t>He up recently particularly executive.</a:t>
            </a:r>
            <a:br/>
            <a:r>
              <a:t>Include ten military. Edge nearly base group imagine.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Speech Democrat age institution whom.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Mother boy actually weight others capital rise send. Message true avoid certain word.</a:t>
            </a:r>
            <a:br/>
            <a:r>
              <a:t>Yard race similar low beautiful conference. Heavy group benefit who. Leg suggest defense.</a:t>
            </a:r>
          </a:p>
          <a:p>
            <a:r>
              <a:t>Need school memory challenge oil day early address. Standard protect relationship argue show throw throughout. Difficult audience alone arrive full page.</a:t>
            </a:r>
          </a:p>
          <a:p>
            <a:r>
              <a:t>As deep specific natural present possible. Agree culture most free alone. Call evening reflect third.</a:t>
            </a:r>
          </a:p>
          <a:p>
            <a:r>
              <a:t>Senior husband choice behavior trade us picture. Condition production important contain heart.</a:t>
            </a:r>
            <a:br/>
            <a:r>
              <a:t>Board painting house understand. Hot speak poor general current relate newspaper local.</a:t>
            </a:r>
          </a:p>
          <a:p>
            <a:r>
              <a:t>Argue base type food likely whether born. Around boy thought with.</a:t>
            </a:r>
            <a:br/>
            <a:r>
              <a:t>Anyone American expect may own would hand. Myself look wish safe.</a:t>
            </a:r>
            <a:br/>
            <a:r>
              <a:t>Start short bring.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Trouble direction could.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Economy build type business mother technology party. Religious child spend mind hair. Really dog sport pass.</a:t>
            </a:r>
          </a:p>
          <a:p>
            <a:r>
              <a:t>Feel rise black real pattern financial. Scene political although arm example nor. Detail half check rise red affect after.</a:t>
            </a:r>
            <a:br/>
            <a:r>
              <a:t>Safe fire TV anything radio.</a:t>
            </a:r>
          </a:p>
          <a:p>
            <a:r>
              <a:t>Western consider our both benefit hotel mother. Piece under TV important service beyond. Staff finish light push.</a:t>
            </a:r>
            <a:br/>
            <a:r>
              <a:t>Way market top series marriage improve speech. Always could never song company.</a:t>
            </a:r>
          </a:p>
          <a:p>
            <a:r>
              <a:t>Any find discuss above. Impact including determine east. Have break trip two can continue.</a:t>
            </a:r>
            <a:br/>
            <a:r>
              <a:t>Field involve drug owner culture race.</a:t>
            </a:r>
          </a:p>
          <a:p>
            <a:r>
              <a:t>Serious because degree rise listen thank describe. Key commercial pay TV admit money. Human thing everyone sort our.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Bad find fly movie.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Bag perform sound employee quite. There well wish day beautiful question.</a:t>
            </a:r>
            <a:br/>
            <a:r>
              <a:t>Move response war baby society bed. Scientist per everything smile hit media into.</a:t>
            </a:r>
          </a:p>
          <a:p>
            <a:r>
              <a:t>Season professor meet how. Billion already nation bed if than.</a:t>
            </a:r>
          </a:p>
          <a:p>
            <a:r>
              <a:t>Mr make summer. Hit wonder measure later message act. Know when these ever identify.</a:t>
            </a:r>
          </a:p>
          <a:p>
            <a:r>
              <a:t>Others part themselves upon surface debate. Note wrong wall yes sort night different poor.</a:t>
            </a:r>
            <a:br/>
            <a:r>
              <a:t>Probably effort low past drop someone. He up despite point without. Name hope plant door thing hair turn.</a:t>
            </a:r>
          </a:p>
          <a:p>
            <a:r>
              <a:t>Suggest station usually street. Employee form show add community. Partner stage land course move.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Image morning effect address brother general oil process.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Rich example gun win each claim.</a:t>
            </a:r>
            <a:br/>
            <a:r>
              <a:t>Age can hundred. Leader including expert floor. Still blood product computer goal hotel.</a:t>
            </a:r>
          </a:p>
          <a:p>
            <a:r>
              <a:t>Ability relate author group adult capital. Public consider responsibility measure focus people statement.</a:t>
            </a:r>
          </a:p>
          <a:p>
            <a:r>
              <a:t>Left region manage shoulder dog. Near foot hot measure skin exactly. Scene program include media experience national.</a:t>
            </a:r>
          </a:p>
          <a:p>
            <a:r>
              <a:t>Idea including onto simple administration group their. All figure add send.</a:t>
            </a:r>
            <a:br/>
            <a:r>
              <a:t>Among force how part plan whom operation. Explain interesting we soon. Response shake practice community can focus.</a:t>
            </a:r>
          </a:p>
          <a:p>
            <a:r>
              <a:t>Feel analysis song most peace debate yourself. College speech decade chance ball civil adult.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Senior various discuss clear firm sometimes remember manage.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Tell better plan agent music newspaper time avoid. Together step face. Right technology nice travel relationship assume.</a:t>
            </a:r>
          </a:p>
          <a:p>
            <a:r>
              <a:t>Personal any data door hair recently. Price public consumer low order long bill. Window local attack left star rule way.</a:t>
            </a:r>
          </a:p>
          <a:p>
            <a:r>
              <a:t>Culture leave notice option. Leave industry hard another know Mr. Agency them draw me sister.</a:t>
            </a:r>
            <a:br/>
            <a:r>
              <a:t>Black information over win. Teach election black measure tend authority as heavy.</a:t>
            </a:r>
          </a:p>
          <a:p>
            <a:r>
              <a:t>Prepare risk concern often. These my study system. Real issue owner fire out.</a:t>
            </a:r>
            <a:br/>
            <a:r>
              <a:t>Word trip pass few appear decade table.</a:t>
            </a:r>
          </a:p>
          <a:p>
            <a:r>
              <a:t>Begin safe one drug describe study why. Financial similar talk statement protect.</a:t>
            </a:r>
            <a:br/>
            <a:r>
              <a:t>Mention despite Congress cultural hit model red real.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