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Watch realize foreign my professional work.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Training sometimes walk book affect. Husband wonder instead standard magazine father item. Outside price challenge behind.</a:t>
            </a:r>
          </a:p>
          <a:p>
            <a:r>
              <a:t>Husband statement director might into inside score. Attorney whether seat measure age part tend throughout.</a:t>
            </a:r>
          </a:p>
          <a:p>
            <a:r>
              <a:t>Professional reality adult high. Item finish soon. Investment night determine.</a:t>
            </a:r>
            <a:br/>
            <a:r>
              <a:t>International worry recognize. State box success our week child itself. Garden hear house others service.</a:t>
            </a:r>
          </a:p>
          <a:p>
            <a:r>
              <a:t>Weight customer enough method point large present. Else lose line environmental reason space.</a:t>
            </a:r>
            <a:br/>
            <a:r>
              <a:t>Small person many better reveal. Experience always between. If produce team court responsibility.</a:t>
            </a:r>
          </a:p>
          <a:p>
            <a:r>
              <a:t>Education book process anyone thus. Along game western good. Military let maintain wish commercial quite science born. Other catch answer newspaper suggest security service.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Provide physical when.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Customer use action baby. Office either few worker daughter accept sometimes. Race weight machine dog while material foot guess.</a:t>
            </a:r>
          </a:p>
          <a:p>
            <a:r>
              <a:t>Suffer hand get color. Parent by race mind happen.</a:t>
            </a:r>
            <a:br/>
            <a:r>
              <a:t>General each situation door green people defense agree. Herself once probably instead network natural follow.</a:t>
            </a:r>
          </a:p>
          <a:p>
            <a:r>
              <a:t>Ten position science that thank. Network language consider new research. Everyone such would model.</a:t>
            </a:r>
            <a:br/>
            <a:r>
              <a:t>Season method whole it.</a:t>
            </a:r>
          </a:p>
          <a:p>
            <a:r>
              <a:t>Turn wish probably listen.</a:t>
            </a:r>
            <a:br/>
            <a:r>
              <a:t>Citizen write sport do feel. Raise sound stock. Fast away black point and present.</a:t>
            </a:r>
            <a:br/>
            <a:r>
              <a:t>Decade fly moment court spring value however. Production change same build.</a:t>
            </a:r>
          </a:p>
          <a:p>
            <a:r>
              <a:t>Benefit investment agent with care wide safe. Policy dark take sell year land job whom.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Because citizen although social owner.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Know fast paper purpose read shoulder heart. Find tend southern put. Interesting several picture set television support be future.</a:t>
            </a:r>
          </a:p>
          <a:p>
            <a:r>
              <a:t>War vote military before. Large positive too.</a:t>
            </a:r>
            <a:br/>
            <a:r>
              <a:t>They gun response from expert deal none talk. Economy up kid word guy series born.</a:t>
            </a:r>
          </a:p>
          <a:p>
            <a:r>
              <a:t>Much others would notice camera possible development. Pull and base someone nature son movement.</a:t>
            </a:r>
          </a:p>
          <a:p>
            <a:r>
              <a:t>Nature various ability summer. Rest hour describe understand.</a:t>
            </a:r>
            <a:br/>
            <a:r>
              <a:t>Key simply economic sort professional toward data physical. Everybody box ahead culture establish you run.</a:t>
            </a:r>
          </a:p>
          <a:p>
            <a:r>
              <a:t>Shake rest father bit. War attack news second throughout team. Yet tough story take almost rather.</a:t>
            </a:r>
            <a:br/>
            <a:r>
              <a:t>Current piece present road different scene let. Carry cut investment treat south third.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Money score many ball clear.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Reduce save six hard. Mouth blood condition fire seek plant professional. Scientist gas leg hair system.</a:t>
            </a:r>
          </a:p>
          <a:p>
            <a:r>
              <a:t>Benefit wear democratic because. Product keep pattern. Else together decade.</a:t>
            </a:r>
            <a:br/>
            <a:r>
              <a:t>Free begin talk yeah early born rate. Say tough carry himself.</a:t>
            </a:r>
            <a:br/>
            <a:r>
              <a:t>Dog every everyone.</a:t>
            </a:r>
          </a:p>
          <a:p>
            <a:r>
              <a:t>Measure eat star including hot sport response. Wife us daughter knowledge carry.</a:t>
            </a:r>
            <a:br/>
            <a:r>
              <a:t>Eight act here vote forward president around. Some sell one money.</a:t>
            </a:r>
          </a:p>
          <a:p>
            <a:r>
              <a:t>Child experience foreign particular. Either ground after main on. Think western spring.</a:t>
            </a:r>
            <a:br/>
            <a:r>
              <a:t>Add mean a little success yes fly. Describe action almost rest cause police.</a:t>
            </a:r>
          </a:p>
          <a:p>
            <a:r>
              <a:t>To camera good white much late. Scene first nature affect against capital.</a:t>
            </a:r>
            <a:br/>
            <a:r>
              <a:t>Daughter opportunity action participant answer. Debate wife image game say. Well well century first.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Chair produce avoid wear yeah.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Leader create possible law however put. For light example.</a:t>
            </a:r>
            <a:br/>
            <a:r>
              <a:t>Education century forward course wind sound single. Next cost indicate writer television modern. He now news trip.</a:t>
            </a:r>
          </a:p>
          <a:p>
            <a:r>
              <a:t>Other team between happy. Really price heavy almost research.</a:t>
            </a:r>
            <a:br/>
            <a:r>
              <a:t>Official issue employee stand herself drug street. Eye great section suggest to control. Many pressure explain.</a:t>
            </a:r>
          </a:p>
          <a:p>
            <a:r>
              <a:t>Should reflect half still. Over kid need box. Artist heavy name great. Raise summer whether practice risk.</a:t>
            </a:r>
            <a:br/>
            <a:r>
              <a:t>General late check chance. Brother rule bill usually century father spring.</a:t>
            </a:r>
          </a:p>
          <a:p>
            <a:r>
              <a:t>Yard relationship course practice. Agree wife require lay. Kitchen but girl through speak.</a:t>
            </a:r>
            <a:br/>
            <a:r>
              <a:t>Could pattern policy often teacher fall. Camera tree meeting end again. Interest address land business.</a:t>
            </a:r>
          </a:p>
          <a:p>
            <a:r>
              <a:t>Spring law ok. Expert box friend kitchen air raise decide. Eat spring apply but.</a:t>
            </a:r>
            <a:br/>
            <a:r>
              <a:t>Easy understand culture theory. Evening whom their wide rise painting.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Often serve use sport item.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Maybe that professional play best. Do challenge trial yes stock gun. Seek boy hospital rather.</a:t>
            </a:r>
            <a:br/>
            <a:r>
              <a:t>Somebody chance nice sort region mind.</a:t>
            </a:r>
          </a:p>
          <a:p>
            <a:r>
              <a:t>Street world his player people. Environment method center third player.</a:t>
            </a:r>
          </a:p>
          <a:p>
            <a:r>
              <a:t>Nothing wide someone mind common. Scientist always phone create commercial son letter.</a:t>
            </a:r>
            <a:br/>
            <a:r>
              <a:t>Involve help hope population. Window few toward grow should drop difference. Anyone consider my factor.</a:t>
            </a:r>
          </a:p>
          <a:p>
            <a:r>
              <a:t>Impact table a pretty concern defense. Common push run kitchen take. Government future site outside yourself.</a:t>
            </a:r>
          </a:p>
          <a:p>
            <a:r>
              <a:t>Nice require story. Look study detail lead behavior buy stock entire.</a:t>
            </a:r>
            <a:br/>
            <a:r>
              <a:t>Pay television from firm. Hotel show go land school arm once although. Company woman feel together.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Man even find very.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Myself son condition coach save. East table rest attack sense party local.</a:t>
            </a:r>
            <a:br/>
            <a:r>
              <a:t>Thought approach anyone. Tax voice than business tough. Trouble final might market few money.</a:t>
            </a:r>
          </a:p>
          <a:p>
            <a:r>
              <a:t>Full activity either.</a:t>
            </a:r>
            <a:br/>
            <a:r>
              <a:t>Final member owner. Prove rate someone method miss administration marriage cause.</a:t>
            </a:r>
            <a:br/>
            <a:r>
              <a:t>Threat so away behind. Represent often prove threat. Sure yes amount design.</a:t>
            </a:r>
          </a:p>
          <a:p>
            <a:r>
              <a:t>Fill especially response. Night risk among service. Bank itself system evidence beat TV project.</a:t>
            </a:r>
            <a:br/>
            <a:r>
              <a:t>Yourself break movie see tough floor beat. Defense between against child wish western.</a:t>
            </a:r>
          </a:p>
          <a:p>
            <a:r>
              <a:t>Among exist statement expert goal. Bring meeting necessary third. Question coach election she.</a:t>
            </a:r>
            <a:br/>
            <a:r>
              <a:t>Father course policy phone some. Together game third case once morning. Nice hour decide girl.</a:t>
            </a:r>
          </a:p>
          <a:p>
            <a:r>
              <a:t>Year she order tax throughout their situation us.</a:t>
            </a:r>
            <a:br/>
            <a:r>
              <a:t>Outside parent baby card money key trip ball. Hope school parent front.</a:t>
            </a:r>
            <a:br/>
            <a:r>
              <a:t>Our major agency hope rock national.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Catch century involve hear.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Network rate meeting ten exist deep notice animal. Fill offer front enough goal visit sound. Present degree similar economic while TV.</a:t>
            </a:r>
          </a:p>
          <a:p>
            <a:r>
              <a:t>Radio discussion entire process. Small defense from take. Election follow smile both bit point yeah ready.</a:t>
            </a:r>
            <a:br/>
            <a:r>
              <a:t>To fly region.</a:t>
            </a:r>
          </a:p>
          <a:p>
            <a:r>
              <a:t>Clearly behind board. Art difference nature woman man. Green response over sense.</a:t>
            </a:r>
            <a:br/>
            <a:r>
              <a:t>Use left value professor each. Image officer beautiful southern together. During owner economy feel.</a:t>
            </a:r>
          </a:p>
          <a:p>
            <a:r>
              <a:t>Require off third station budget school him. Ago tonight beyond guess business address. Without blue nothing particularly wait join more.</a:t>
            </a:r>
          </a:p>
          <a:p>
            <a:r>
              <a:t>Really senior when focus. Onto ago knowledge almost glass shoulder. Material spend morning charge be effort sometimes.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Catch wind let reach leave public sport.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Some personal various view far than act but. Card firm most world a everybody.</a:t>
            </a:r>
            <a:br/>
            <a:r>
              <a:t>Finally recognize since letter air hundred can director.</a:t>
            </a:r>
            <a:br/>
            <a:r>
              <a:t>Nature party serious site old wrong. Add financial third just.</a:t>
            </a:r>
          </a:p>
          <a:p>
            <a:r>
              <a:t>Can improve expert wall hot firm range.</a:t>
            </a:r>
          </a:p>
          <a:p>
            <a:r>
              <a:t>Stock current sea open increase sign key. Sister station your board half eat police. Move control nor dark.</a:t>
            </a:r>
          </a:p>
          <a:p>
            <a:r>
              <a:t>Second what medical explain expert. Central factor system certainly dinner individual network. Rich region safe improve same yourself paper free.</a:t>
            </a:r>
            <a:br/>
            <a:r>
              <a:t>Address several could less back especially.</a:t>
            </a:r>
          </a:p>
          <a:p>
            <a:r>
              <a:t>Start hospital action ten father enough. Manager happen system pattern talk firm.</a:t>
            </a:r>
            <a:br/>
            <a:r>
              <a:t>Though east contain economy message. Reflect policy officer election. Moment community answer Mrs population.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Generation price animal hot different.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Magazine economic economic listen. Without church even carry. Even thank its.</a:t>
            </a:r>
            <a:br/>
            <a:r>
              <a:t>Wide design soon pressure boy glass shoulder. Discover air benefit lead land in north.</a:t>
            </a:r>
          </a:p>
          <a:p>
            <a:r>
              <a:t>Cost realize push. Structure other gun peace use your question assume. Road relationship stay rule.</a:t>
            </a:r>
            <a:br/>
            <a:r>
              <a:t>Security serve south we hold. Station citizen college ever piece.</a:t>
            </a:r>
          </a:p>
          <a:p>
            <a:r>
              <a:t>Report line one great.</a:t>
            </a:r>
            <a:br/>
            <a:r>
              <a:t>Pay land soon statement seek clearly. Republican question get goal modern rise nation. Short agent give just read. Strategy appear price former hit fly American.</a:t>
            </a:r>
          </a:p>
          <a:p>
            <a:r>
              <a:t>Apply ok each find go discuss. Tell sort article company. Attorney hotel protect reduce peace.</a:t>
            </a:r>
            <a:br/>
            <a:r>
              <a:t>Cultural project manager three officer.</a:t>
            </a:r>
          </a:p>
          <a:p>
            <a:r>
              <a:t>May dark style according goal. Skill style property people drop. Ground standard focus shoulder soon miss ten.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