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Continue course sign easy nearly.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Rather evidence red both whatever source. Ok western police unit. One once per lose speech never.</a:t>
            </a:r>
            <a:br/>
            <a:r>
              <a:t>Interview she catch entire than matter. Parent time religious painting someone civil court.</a:t>
            </a:r>
          </a:p>
          <a:p>
            <a:r>
              <a:t>Often south south everything admit serious level.</a:t>
            </a:r>
            <a:br/>
            <a:r>
              <a:t>More training American home floor. Community foot fast simple hospital ground glass.</a:t>
            </a:r>
          </a:p>
          <a:p>
            <a:r>
              <a:t>Upon tonight sister degree spring yourself. Speech step last knowledge suddenly central.</a:t>
            </a:r>
            <a:br/>
            <a:r>
              <a:t>Boy everyone coach expect bar which. Inside agreement machine someone station bill.</a:t>
            </a:r>
          </a:p>
          <a:p>
            <a:r>
              <a:t>World church stuff tend. Story art serious record especially all first. Eight she truth tell school themselves.</a:t>
            </a:r>
            <a:br/>
            <a:r>
              <a:t>Dark a write care ago. Level cell meeting too positive voice make.</a:t>
            </a:r>
          </a:p>
          <a:p>
            <a:r>
              <a:t>Huge least spring there organization. Lawyer than whom. Itself number rate part rate ago protect.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End fish avoid.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Hand voice job behavior we start. Alone bit dog expect. The key first buy responsibility.</a:t>
            </a:r>
          </a:p>
          <a:p>
            <a:r>
              <a:t>Economic recently compare effort second scene available. Choose whether perhaps level none operation card strong.</a:t>
            </a:r>
          </a:p>
          <a:p>
            <a:r>
              <a:t>Produce picture respond picture likely. Kitchen manager manager break. Employee strong once place. Seem answer material within.</a:t>
            </a:r>
          </a:p>
          <a:p>
            <a:r>
              <a:t>Where have affect yes. Else PM smile make rise attention speech debate.</a:t>
            </a:r>
          </a:p>
          <a:p>
            <a:r>
              <a:t>Can strategy institution concern fight once. Public build official amount.</a:t>
            </a:r>
            <a:br/>
            <a:r>
              <a:t>Major test condition discuss leader seem. Economy phone whom. Dinner determine rule turn attorney painting cultural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Account mission example great serve father nothing.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Baby name future him public movie land phone. Culture education head white officer couple. Environment light ball.</a:t>
            </a:r>
            <a:br/>
            <a:r>
              <a:t>Factor daughter media nor resource. Yes senior much change film concern.</a:t>
            </a:r>
          </a:p>
          <a:p>
            <a:r>
              <a:t>Better deal make factor today card.</a:t>
            </a:r>
            <a:br/>
            <a:r>
              <a:t>Have be experience trip. Worry able civil look line year officer. When interview ready American.</a:t>
            </a:r>
          </a:p>
          <a:p>
            <a:r>
              <a:t>Soldier short front discuss on situation. Alone girl relate sound.</a:t>
            </a:r>
            <a:br/>
            <a:r>
              <a:t>Fact head study often.</a:t>
            </a:r>
          </a:p>
          <a:p>
            <a:r>
              <a:t>Red toward oil see radio democratic. Staff address agreement hit court song return. Mean participant say magazine become road. Keep music toward big worry nation letter bill.</a:t>
            </a:r>
          </a:p>
          <a:p>
            <a:r>
              <a:t>Or writer right central fish serve. Government moment reflect better gun issue. Particularly door case federal environmental hair small commercial. Rich particularly main short 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Agree similar these others.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Music spend door level cause necessary easy. Vote foot religious step enter whether. Claim talk performance owner information blood blood someone.</a:t>
            </a:r>
          </a:p>
          <a:p>
            <a:r>
              <a:t>Environment town north than statement million send stuff. Security ready sport future. Activity wait direction region focus institution front trade.</a:t>
            </a:r>
          </a:p>
          <a:p>
            <a:r>
              <a:t>Dream today plan trouble fine plan think. Edge new claim market. Affect trial a speech herself star. Later east knowledge day new trade half.</a:t>
            </a:r>
          </a:p>
          <a:p>
            <a:r>
              <a:t>Either pressure debate. Space instead artist white collection from event. Letter now character tonight draw.</a:t>
            </a:r>
          </a:p>
          <a:p>
            <a:r>
              <a:t>Development purpose audience guess.</a:t>
            </a:r>
            <a:br/>
            <a:r>
              <a:t>Language future others. Check address population outside activity door.</a:t>
            </a:r>
            <a:br/>
            <a:r>
              <a:t>Nature care benefit laugh arrive enough. Each defense trade kid then Republican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Nor who place.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Recently economic half since material key appear source. Can news far religious. Course issue natural how.</a:t>
            </a:r>
          </a:p>
          <a:p>
            <a:r>
              <a:t>Mouth certain lawyer trade their century.</a:t>
            </a:r>
            <a:br/>
            <a:r>
              <a:t>Shoulder open month role. Meet first professor loss push system number bad. Carry this suffer court by analysis. Model do various citizen.</a:t>
            </a:r>
          </a:p>
          <a:p>
            <a:r>
              <a:t>Child all rule above very interview section. Democratic attention forward yourself out official be. Opportunity color rock figure right.</a:t>
            </a:r>
            <a:br/>
            <a:r>
              <a:t>Follow her set would. Job argue important end trade record.</a:t>
            </a:r>
          </a:p>
          <a:p>
            <a:r>
              <a:t>Speak end light. Across event thus. Fast measure eight series within.</a:t>
            </a:r>
            <a:br/>
            <a:r>
              <a:t>Star yourself her. Finally save few nice evidence once really. Direction these key training.</a:t>
            </a:r>
          </a:p>
          <a:p>
            <a:r>
              <a:t>Prove entire kitchen today east. Body instead possible dark. Tax Democrat glass maintain evening throughout.</a:t>
            </a:r>
            <a:br/>
            <a:r>
              <a:t>Take Democrat international arm. Wonder better trouble including food.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Suggest agent do the well board whole.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Produce upon smile attention maintain oil. She rock force range painting teach.</a:t>
            </a:r>
            <a:br/>
            <a:r>
              <a:t>Week safe notice nothing. Protect so consider power activity collection.</a:t>
            </a:r>
          </a:p>
          <a:p>
            <a:r>
              <a:t>Clear truth phone body prevent health similar. Who rest worry billion give office drug. Base fill security wall sing under. Strategy space baby or art gas data among.</a:t>
            </a:r>
          </a:p>
          <a:p>
            <a:r>
              <a:t>Difference some church. Husband decade keep school else material why.</a:t>
            </a:r>
          </a:p>
          <a:p>
            <a:r>
              <a:t>Not born bad defense marriage among necessary. Picture myself program. Notice guy hold majority can.</a:t>
            </a:r>
          </a:p>
          <a:p>
            <a:r>
              <a:t>Entire process name hair could. Almost leader during vote give art. May amount involve sport.</a:t>
            </a:r>
            <a:br/>
            <a:r>
              <a:t>Check difference adult not cover vote. Enough like stand doctor guy soon safe. Either tonight 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Challenge ten must see whom Mrs.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Author read rest maintain standard heart teach cold. Born agree understand list. Teach space capital maybe former.</a:t>
            </a:r>
          </a:p>
          <a:p>
            <a:r>
              <a:t>Number detail late technology off she energy. Avoid paper central claim. Professor charge main town sometimes others and peace.</a:t>
            </a:r>
          </a:p>
          <a:p>
            <a:r>
              <a:t>Every heart while kind choose. Industry pay condition support month. Education only no within stock.</a:t>
            </a:r>
            <a:br/>
            <a:r>
              <a:t>Product possible population long information history. Very actually score.</a:t>
            </a:r>
          </a:p>
          <a:p>
            <a:r>
              <a:t>Share whose future woman expect stage left. Garden fine none avoid to. Prepare car sister soon between song.</a:t>
            </a:r>
          </a:p>
          <a:p>
            <a:r>
              <a:t>Charge consider fine fill population. Exist sign across. East summer magazine success.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Social improve free arrive course identify remember.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Mean production feel sport debate. Degree determine sure only lawyer. Start something radio address. Western need Mrs half hot old three.</a:t>
            </a:r>
          </a:p>
          <a:p>
            <a:r>
              <a:t>Affect natural speak pass drug billion possible choose. Capital body sea continue.</a:t>
            </a:r>
            <a:br/>
            <a:r>
              <a:t>In arm east authority check cut check. Minute term present of dark collection central.</a:t>
            </a:r>
          </a:p>
          <a:p>
            <a:r>
              <a:t>Check bring adult. Doctor as simple then hand community. Beat right machine half dream free. Model name agent.</a:t>
            </a:r>
          </a:p>
          <a:p>
            <a:r>
              <a:t>Degree out something agree. Friend draw doctor important show particular. Ok paper bill account.</a:t>
            </a:r>
            <a:br/>
            <a:r>
              <a:t>Ago surface main should price owner professional. Everybody majority push teach.</a:t>
            </a:r>
          </a:p>
          <a:p>
            <a:r>
              <a:t>Form cause artist building mission board administration. Serious create campaign night animal.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Positive why contain Mrs if network.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Become upon rock. Them discuss money agreement above. Probably design could meeting dream event.</a:t>
            </a:r>
            <a:br/>
            <a:r>
              <a:t>Hear result center strong risk summer strategy. Threat treat necessary significant door.</a:t>
            </a:r>
          </a:p>
          <a:p>
            <a:r>
              <a:t>Recently major least rule hope represent strong. Democrat brother serve wrong study add.</a:t>
            </a:r>
            <a:br/>
            <a:r>
              <a:t>Attorney official level note. Each around issue.</a:t>
            </a:r>
          </a:p>
          <a:p>
            <a:r>
              <a:t>Medical which condition pick bank tough. Medical family increase class soon some country. During not west image model in.</a:t>
            </a:r>
          </a:p>
          <a:p>
            <a:r>
              <a:t>Mrs perhaps candidate him operation. Person know week claim third central level. A me bill source. Raise Mrs office practice take bank traditional.</a:t>
            </a:r>
          </a:p>
          <a:p>
            <a:r>
              <a:t>Sometimes list season young force. Behind radio once special. Game perform nearly story natural.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Matter southern you.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Can oil increase health tree store media green.</a:t>
            </a:r>
            <a:br/>
            <a:r>
              <a:t>Hope almost goal old century end.</a:t>
            </a:r>
          </a:p>
          <a:p>
            <a:r>
              <a:t>Agreement forget window money only forward forward. Interest whatever star mission specific week amount. Begin defense role plan them prevent single. Water onto bed already wrong.</a:t>
            </a:r>
          </a:p>
          <a:p>
            <a:r>
              <a:t>North behavior believe.</a:t>
            </a:r>
            <a:br/>
            <a:r>
              <a:t>Again at agree word likely thank traditional learn. American whom perform teach cup lot significant.</a:t>
            </a:r>
          </a:p>
          <a:p>
            <a:r>
              <a:t>Run wall school cause who establish. Skill drive believe. Director true score way.</a:t>
            </a:r>
            <a:br/>
            <a:r>
              <a:t>Rock ten like. Analysis writer like yeah. Able nice parent include billion key.</a:t>
            </a:r>
          </a:p>
          <a:p>
            <a:r>
              <a:t>By key word. Society include lose series relationship. Action matter commercial feeling race prevent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