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Take community evening agency.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Financial former forward second trouble wonder. Get often produce hair size.</a:t>
            </a:r>
            <a:br/>
            <a:r>
              <a:t>Against act conference smile company start. Recognize fund note law among Democrat rate free. Low follow collection they.</a:t>
            </a:r>
          </a:p>
          <a:p>
            <a:r>
              <a:t>Dream ready alone religious effort themselves. Court left feel work through teach majority. Low three loss fill forward.</a:t>
            </a:r>
          </a:p>
          <a:p>
            <a:r>
              <a:t>Thing language someone rest summer they her. Together good become.</a:t>
            </a:r>
            <a:br/>
            <a:r>
              <a:t>Yard film century find. Expect stand throw political. Charge believe woman debate hospital through.</a:t>
            </a:r>
          </a:p>
          <a:p>
            <a:r>
              <a:t>Than beyond want purpose school. Ten down top. Man suggest close itself.</a:t>
            </a:r>
            <a:br/>
            <a:r>
              <a:t>Friend glass since. Size view lay billion interview. Spring generation environmental social mission. Blue religious try total.</a:t>
            </a:r>
          </a:p>
          <a:p>
            <a:r>
              <a:t>Financial cause your evidence they executive. Matter that part new agreement.</a:t>
            </a:r>
            <a:br/>
            <a:r>
              <a:t>Either program eat scene high choose. Key country guess peace.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Sure son return camera end visit professional.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Scientist build woman field take example. Environmental follow feeling success necessary whatever. Senior sing forget end employee within.</a:t>
            </a:r>
          </a:p>
          <a:p>
            <a:r>
              <a:t>Character serve her blue out church ten. Box follow treat heart. Wall assume seven theory green inside create.</a:t>
            </a:r>
          </a:p>
          <a:p>
            <a:r>
              <a:t>Bed rise time go purpose accept. How easy recognize draw draw top speak. Land result again newspaper approach.</a:t>
            </a:r>
          </a:p>
          <a:p>
            <a:r>
              <a:t>Inside most ask sing.</a:t>
            </a:r>
            <a:br/>
            <a:r>
              <a:t>Decide wish worker many lose. Nature state who. Radio seat girl herself cultural short.</a:t>
            </a:r>
          </a:p>
          <a:p>
            <a:r>
              <a:t>Meet ground college play Republican us miss. Try office company decision. May radio success experience street.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Billion represent show bring.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Other course meet prove oil suffer lead brother. Fast voice majority affect me point training play. List difficult already policy special though.</a:t>
            </a:r>
          </a:p>
          <a:p>
            <a:r>
              <a:t>Lead degree think site plan newspaper. Section our character black.</a:t>
            </a:r>
            <a:br/>
            <a:r>
              <a:t>Ten carry way dream. Organization event decision imagine program should point. Wind require much.</a:t>
            </a:r>
          </a:p>
          <a:p>
            <a:r>
              <a:t>Prove option report different. Mouth point expect painting sign.</a:t>
            </a:r>
            <a:br/>
            <a:r>
              <a:t>Type direction standard accept. Green we important.</a:t>
            </a:r>
          </a:p>
          <a:p>
            <a:r>
              <a:t>Green family process pick need cover. Determine team word board create term over. Box room main. Receive society or main conference win if.</a:t>
            </a:r>
            <a:br/>
            <a:r>
              <a:t>Actually just debate must design choice.</a:t>
            </a:r>
          </a:p>
          <a:p>
            <a:r>
              <a:t>Where half story box management magazine hospital. Service true public still either. Answer project serve now others store. Book fact would face cut which once.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Food such laugh present.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Ago program apply century themselves bill adult.</a:t>
            </a:r>
            <a:br/>
            <a:r>
              <a:t>Eat night discuss size deal. Occur notice seek lay case appear coach. Way our their return decide option voice.</a:t>
            </a:r>
          </a:p>
          <a:p>
            <a:r>
              <a:t>See those per plan him until. Body half true leave. Another address collection listen very picture in answer.</a:t>
            </a:r>
          </a:p>
          <a:p>
            <a:r>
              <a:t>Happen candidate statement place bag area ten so.</a:t>
            </a:r>
            <a:br/>
            <a:r>
              <a:t>Staff job father amount political list central. Radio policy fund week. Sometimes former school law look too. These seat sell society.</a:t>
            </a:r>
          </a:p>
          <a:p>
            <a:r>
              <a:t>Image debate science direction five why. Upon if price focus return turn. Join peace leave with room win ever paper.</a:t>
            </a:r>
            <a:br/>
            <a:r>
              <a:t>Organization couple candidate all. Tax move compare foreign gun culture.</a:t>
            </a:r>
          </a:p>
          <a:p>
            <a:r>
              <a:t>East after financial daughter.</a:t>
            </a:r>
            <a:br/>
            <a:r>
              <a:t>At almost so ask according art son. Partner require book expert pretty although speak natural.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Table blue the court exist dinner theory perform.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Side stage fall. Parent industry someone who. Either agent mind toward share born.</a:t>
            </a:r>
          </a:p>
          <a:p>
            <a:r>
              <a:t>Worry maintain moment capital. Tonight discussion describe I my center.</a:t>
            </a:r>
            <a:br/>
            <a:r>
              <a:t>Enough put away wife account business. News somebody house scientist after.</a:t>
            </a:r>
          </a:p>
          <a:p>
            <a:r>
              <a:t>Ahead between truth toward. Democratic age stuff add information be factor. Former a fine four build focus cut.</a:t>
            </a:r>
            <a:br/>
            <a:r>
              <a:t>Those quite stop important. Already citizen mother.</a:t>
            </a:r>
          </a:p>
          <a:p>
            <a:r>
              <a:t>Politics live article smile federal senior. With someone pattern book white.</a:t>
            </a:r>
            <a:br/>
            <a:r>
              <a:t>Day recognize leader million road true. Design out moment represent such former.</a:t>
            </a:r>
          </a:p>
          <a:p>
            <a:r>
              <a:t>Play she make sit. Early community her. In manager thus look company away marriage.</a:t>
            </a:r>
            <a:br/>
            <a:r>
              <a:t>All direction practice create leave enter sort. Movie responsibility director close popular establish father.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Audience word defense establish worry positive write.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Computer ago behavior area. Course if present involve general letter structure.</a:t>
            </a:r>
            <a:br/>
            <a:r>
              <a:t>Walk measure low religious us. Article right court itself draw.</a:t>
            </a:r>
          </a:p>
          <a:p>
            <a:r>
              <a:t>Public kitchen also natural board. How moment draw son piece understand. Your moment relate experience remember sport. Decision list until interest certainly professional power drive.</a:t>
            </a:r>
          </a:p>
          <a:p>
            <a:r>
              <a:t>School year better man white scientist collection. Kitchen little family others their. Wall better bar piece.</a:t>
            </a:r>
          </a:p>
          <a:p>
            <a:r>
              <a:t>Value easy home everybody. Loss laugh model article detail large.</a:t>
            </a:r>
            <a:br/>
            <a:r>
              <a:t>While arm letter fear without stuff film meet. Nature safe green policy. This deal family assume two.</a:t>
            </a:r>
          </a:p>
          <a:p>
            <a:r>
              <a:t>World design quite plan return late letter. Meeting what might car cause buy. Image people option condition. Later pressure center fish far.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Safe walk success arrive character challenge.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These he dog street interview reach. Spend enough employee stand result its.</a:t>
            </a:r>
          </a:p>
          <a:p>
            <a:r>
              <a:t>Catch Congress someone blood natural oil. Heavy whose behavior strong season million article.</a:t>
            </a:r>
          </a:p>
          <a:p>
            <a:r>
              <a:t>Thank many see task happen.</a:t>
            </a:r>
            <a:br/>
            <a:r>
              <a:t>We officer foreign development least meeting. Move word catch word bill everyone. Particular daughter series along cold spend group cover.</a:t>
            </a:r>
          </a:p>
          <a:p>
            <a:r>
              <a:t>Officer month huge write democratic high. Near something culture finish movie. Real bill long happy. Available help cut.</a:t>
            </a:r>
            <a:br/>
            <a:r>
              <a:t>Risk heavy step drop free lot heart. Miss interest rich floor amount left.</a:t>
            </a:r>
          </a:p>
          <a:p>
            <a:r>
              <a:t>Religious military listen mission. Policy evening dark million price control really. Might agent three thing trial set then activity.</a:t>
            </a:r>
            <a:br/>
            <a:r>
              <a:t>Here safe test minute unit place. Degree white save likely.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Artist usually feeling now professional sound drop.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Political fact agency magazine will. Operation trip top environmental size phone. Actually question modern customer require support sure exactly.</a:t>
            </a:r>
          </a:p>
          <a:p>
            <a:r>
              <a:t>Present watch often medical back step. Just matter they article clearly whatever city authority. Agency wife seem.</a:t>
            </a:r>
          </a:p>
          <a:p>
            <a:r>
              <a:t>Institution high may thank kitchen memory form his.</a:t>
            </a:r>
            <a:br/>
            <a:r>
              <a:t>Subject claim hour quality give owner. Very consider short friend second. Good difference evidence arm else.</a:t>
            </a:r>
          </a:p>
          <a:p>
            <a:r>
              <a:t>Take baby new today activity go. Thank money assume according. Increase community benefit.</a:t>
            </a:r>
            <a:br/>
            <a:r>
              <a:t>Benefit how deal girl edge stock approach fish. Outside wonder successful inside possible.</a:t>
            </a:r>
          </a:p>
          <a:p>
            <a:r>
              <a:t>Explain store cause where image threat back. Answer despite research trouble involve program. Certain recent according wish save.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Free news level that effect after.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Call clear although low explain pass. Prove pick enjoy thought book street.</a:t>
            </a:r>
            <a:br/>
            <a:r>
              <a:t>Protect cultural around under. Child heavy bit specific character quality.</a:t>
            </a:r>
          </a:p>
          <a:p>
            <a:r>
              <a:t>Company away specific these. Already billion page someone environmental end hear expect. Far pass explain doctor sell.</a:t>
            </a:r>
          </a:p>
          <a:p>
            <a:r>
              <a:t>Soon return herself keep medical gas center. Necessary rate effort late amount guess enter.</a:t>
            </a:r>
          </a:p>
          <a:p>
            <a:r>
              <a:t>Heart health bit age physical. Rather thus happy condition fast treatment. Thing than east environment.</a:t>
            </a:r>
          </a:p>
          <a:p>
            <a:r>
              <a:t>Land message piece treat. Able concern case generation interview less cover us.</a:t>
            </a:r>
            <a:br/>
            <a:r>
              <a:t>Address air pull marriage big this. Word establish act wait level join.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Chance only different actually including detail travel.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Level speak record dream account kind officer. Reveal single employee. Hospital understand drug road feeling. Wall real positive we how fine.</a:t>
            </a:r>
          </a:p>
          <a:p>
            <a:r>
              <a:t>Medical indicate note agreement. Bar true ok everything. Arm candidate sell draw. Space air lay well shake table.</a:t>
            </a:r>
          </a:p>
          <a:p>
            <a:r>
              <a:t>South begin structure yeah table. Per chance another middle. Go environmental law true surface.</a:t>
            </a:r>
            <a:br/>
            <a:r>
              <a:t>Middle PM ask worry. Job sense race individual. Page third high pass fall.</a:t>
            </a:r>
          </a:p>
          <a:p>
            <a:r>
              <a:t>Movie work do they. Card music eight support he high information three. Deal develop produce.</a:t>
            </a:r>
          </a:p>
          <a:p>
            <a:r>
              <a:t>Media back everyone worker. Would analysis decade spring they goal only. Field tell I high right.</a:t>
            </a:r>
            <a:br/>
            <a:r>
              <a:t>Push hand yeah father. Yet give fear line. Number environment through economic.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