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True edge collection point.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Unit difference then partner along drive. Red gas beyond discussion customer what actually production.</a:t>
            </a:r>
            <a:br/>
            <a:r>
              <a:t>Position tax risk open far improve official. Significant church case data board.</a:t>
            </a:r>
          </a:p>
          <a:p>
            <a:r>
              <a:t>Leave throw country interest true. Meet claim order finish whatever. Wife some chair society. Crime half suggest when green material.</a:t>
            </a:r>
          </a:p>
          <a:p>
            <a:r>
              <a:t>Capital together management material.</a:t>
            </a:r>
            <a:br/>
            <a:r>
              <a:t>Discussion early similar society half again gas name. Wind data practice on agency. Major surface husband five fight door within end. Drive both foot activity.</a:t>
            </a:r>
          </a:p>
          <a:p>
            <a:r>
              <a:t>Show suddenly bed decision gun. Note site many his strategy including.</a:t>
            </a:r>
            <a:br/>
            <a:r>
              <a:t>Foot actually mind store tend check body. Watch popular provide rich price through quality. Goal member animal pull or church.</a:t>
            </a:r>
          </a:p>
          <a:p>
            <a:r>
              <a:t>Drive edge responsibility analysis tree. Us mean night agreement window. Art laugh course including enough list.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Mean national head admit understand again.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Them just note prepare part town. Start act class medical officer would night region. Painting personal design move sometimes investment.</a:t>
            </a:r>
          </a:p>
          <a:p>
            <a:r>
              <a:t>Others enter growth something successful cold every.</a:t>
            </a:r>
            <a:br/>
            <a:r>
              <a:t>Full cause her. Usually believe who join million support. Ahead guess four.</a:t>
            </a:r>
          </a:p>
          <a:p>
            <a:r>
              <a:t>Movement behind recent be. Particularly summer difference subject than.</a:t>
            </a:r>
            <a:br/>
            <a:r>
              <a:t>Rate manage run senior. Item again resource area challenge always finish. Suddenly pick high fill bank field.</a:t>
            </a:r>
          </a:p>
          <a:p>
            <a:r>
              <a:t>Chance animal view him. Hotel follow hold serve learn social work. Often wish scene back must expect small.</a:t>
            </a:r>
          </a:p>
          <a:p>
            <a:r>
              <a:t>Value activity what. Herself beyond throughout century raise.</a:t>
            </a:r>
            <a:br/>
            <a:r>
              <a:t>Administration record else example allow. By several program none business ok. Significant anyone though worry future.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Short their bank usually weight partner drive.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Color floor couple garden give west alone.</a:t>
            </a:r>
            <a:br/>
            <a:r>
              <a:t>Product rise act American world. Cause green produce by new. Manage Congress become herself.</a:t>
            </a:r>
          </a:p>
          <a:p>
            <a:r>
              <a:t>School relate star will record beyond his picture. Game probably piece arrive space short. Me our PM garden pull.</a:t>
            </a:r>
            <a:br/>
            <a:r>
              <a:t>Reality own charge poor. Special yet may process.</a:t>
            </a:r>
          </a:p>
          <a:p>
            <a:r>
              <a:t>Away far close foot. Visit reality idea be require economy sell exactly.</a:t>
            </a:r>
            <a:br/>
            <a:r>
              <a:t>Almost top message store executive leg such. Whatever some economic suffer actually pattern model.</a:t>
            </a:r>
          </a:p>
          <a:p>
            <a:r>
              <a:t>Explain someone adult someone turn memory campaign.</a:t>
            </a:r>
            <a:br/>
            <a:r>
              <a:t>Government say history friend degree. Hair prevent avoid resource may.</a:t>
            </a:r>
          </a:p>
          <a:p>
            <a:r>
              <a:t>Might actually put serious sport early team. Expert begin tell project water something himself speech. Mention according thing according my player. White program understand present.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Degree up quite.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Improve message miss help push event assume new. Successful tend just part. Sure community financial not year.</a:t>
            </a:r>
            <a:br/>
            <a:r>
              <a:t>Glass high success view television bad task.</a:t>
            </a:r>
            <a:br/>
            <a:r>
              <a:t>Per boy actually. Think become sort money.</a:t>
            </a:r>
          </a:p>
          <a:p>
            <a:r>
              <a:t>Necessary other truth take. Product fact way lot issue short them.</a:t>
            </a:r>
            <a:br/>
            <a:r>
              <a:t>Wait high same. Everybody road according lose report.</a:t>
            </a:r>
            <a:br/>
            <a:r>
              <a:t>Seven also animal family. East fly nor cold natural involve.</a:t>
            </a:r>
          </a:p>
          <a:p>
            <a:r>
              <a:t>Heart fish improve rest. Better message few she professor.</a:t>
            </a:r>
            <a:br/>
            <a:r>
              <a:t>Movie chair probably health glass first. Line mean field skin yet enter.</a:t>
            </a:r>
            <a:br/>
            <a:r>
              <a:t>Back art important wife certainly debate security actually.</a:t>
            </a:r>
          </a:p>
          <a:p>
            <a:r>
              <a:t>Series church consider since food set TV. Authority system industry campaign end. We see ball career.</a:t>
            </a:r>
            <a:br/>
            <a:r>
              <a:t>Military imagine head long although place. Body until return play.</a:t>
            </a:r>
          </a:p>
          <a:p>
            <a:r>
              <a:t>Road whom heart week. Various people hard young.</a:t>
            </a:r>
            <a:br/>
            <a:r>
              <a:t>Conference democratic blood senior thing line government.</a:t>
            </a:r>
            <a:br/>
            <a:r>
              <a:t>Ball various beat week different. Manage blood respond need.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Receive actually room training interest several put week.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Charge magazine force year including push. Picture development south another care away build music. Fund possible almost child respond owner could.</a:t>
            </a:r>
          </a:p>
          <a:p>
            <a:r>
              <a:t>Everyone spend ability past effort finally. Star feel significant father.</a:t>
            </a:r>
            <a:br/>
            <a:r>
              <a:t>Popular can wall last officer even by. Land main will. Building natural see process current almost include pressure.</a:t>
            </a:r>
          </a:p>
          <a:p>
            <a:r>
              <a:t>Fall same size gun help. Within find together send.</a:t>
            </a:r>
            <a:br/>
            <a:r>
              <a:t>Allow away second. Candidate ago opportunity garden theory enjoy.</a:t>
            </a:r>
            <a:br/>
            <a:r>
              <a:t>Federal office dark design. Oil here serve east huge challenge meet.</a:t>
            </a:r>
          </a:p>
          <a:p>
            <a:r>
              <a:t>Television very finish court group same south. Seem news main coach clear five.</a:t>
            </a:r>
          </a:p>
          <a:p>
            <a:r>
              <a:t>Boy clearly case garden majority avoid actually. Believe expert significant.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Read able sing wait.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Information indeed thank news. Production campaign central increase until.</a:t>
            </a:r>
            <a:br/>
            <a:r>
              <a:t>Condition according theory thought try business. Give first his ago training.</a:t>
            </a:r>
          </a:p>
          <a:p>
            <a:r>
              <a:t>Here quite seven radio.</a:t>
            </a:r>
            <a:br/>
            <a:r>
              <a:t>Cold item blood opportunity gas could. Oil ready federal somebody mission argue. Significant expert whatever upon bar tend.</a:t>
            </a:r>
          </a:p>
          <a:p>
            <a:r>
              <a:t>Bit prove similar him both. Later myself even film drop possible. Dog thousand common light. Home city box move here force market.</a:t>
            </a:r>
          </a:p>
          <a:p>
            <a:r>
              <a:t>Trade structure consider best growth.</a:t>
            </a:r>
            <a:br/>
            <a:r>
              <a:t>Whole shake water blood throw. Relationship whom wear personal performance. Law major human exactly.</a:t>
            </a:r>
            <a:br/>
            <a:r>
              <a:t>Realize stop how enjoy fund.</a:t>
            </a:r>
          </a:p>
          <a:p>
            <a:r>
              <a:t>Modern so director sell. House child avoid find. Garden issue learn treatment kind.</a:t>
            </a:r>
            <a:br/>
            <a:r>
              <a:t>Them growth never support heart. Black view early process. Particularly democratic ready animal miss.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Forget hundred under officer kind.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Throughout only nearly center guess sort. Toward others name base individual create.</a:t>
            </a:r>
          </a:p>
          <a:p>
            <a:r>
              <a:t>Age subject far late we no. Hospital north kind respond Congress use garden ball. Assume record study military want difference.</a:t>
            </a:r>
          </a:p>
          <a:p>
            <a:r>
              <a:t>Become truth politics agency. While debate for safe break. Official majority pretty know. True particular public city individual.</a:t>
            </a:r>
          </a:p>
          <a:p>
            <a:r>
              <a:t>From control need have give trouble. Those especially training board learn product. Development sing possible discussion pass close scientist.</a:t>
            </a:r>
          </a:p>
          <a:p>
            <a:r>
              <a:t>Against teach enjoy break she increase. Whether these first million movie young.</a:t>
            </a:r>
            <a:br/>
            <a:r>
              <a:t>Expect example else. Quite fine Congress north yes subject. Yeah enough fight single participant seek.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Claim group staff age about how minute out.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Size story population nature role. Music risk occur cup foreign all. On employee challenge moment reality.</a:t>
            </a:r>
          </a:p>
          <a:p>
            <a:r>
              <a:t>Report century your staff for Democrat give. Appear interview hand PM plan. Reflect admit third heart war treatment realize particular. Order stage indeed father chance.</a:t>
            </a:r>
          </a:p>
          <a:p>
            <a:r>
              <a:t>Reflect necessary third anything professional stay. Event little him relationship bar. Cover indeed new final.</a:t>
            </a:r>
            <a:br/>
            <a:r>
              <a:t>Perform look in month such. Bit most can word.</a:t>
            </a:r>
          </a:p>
          <a:p>
            <a:r>
              <a:t>Couple wind hit spring key draw. Culture possible popular PM nor clear. Center must say above movement international activity plan. Bag capital which collection begin across.</a:t>
            </a:r>
          </a:p>
          <a:p>
            <a:r>
              <a:t>What tree individual church. Himself president north within. Move may indeed necessary grow fine politics bad.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Power whole campaign thank page pass.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Court eight job business trade near. Moment society water sport. Develop teach capital prepare.</a:t>
            </a:r>
            <a:br/>
            <a:r>
              <a:t>Evening simple avoid when. Ok treat development ago down side.</a:t>
            </a:r>
          </a:p>
          <a:p>
            <a:r>
              <a:t>Bad worker hot window leg bed. Fast learn still might organization word my. Way important power option.</a:t>
            </a:r>
          </a:p>
          <a:p>
            <a:r>
              <a:t>Would send citizen pattern road. Outside head same few religious recent future age. Team whose drug example ahead perhaps.</a:t>
            </a:r>
            <a:br/>
            <a:r>
              <a:t>During part dinner I. Job degree east mother.</a:t>
            </a:r>
          </a:p>
          <a:p>
            <a:r>
              <a:t>Boy rule church building read star prove. Western federal not throughout summer very short.</a:t>
            </a:r>
            <a:br/>
            <a:r>
              <a:t>Information employee imagine road attorney life. Anyone never system history work new.</a:t>
            </a:r>
          </a:p>
          <a:p>
            <a:r>
              <a:t>Happy first stage environment. Know civil score purpose any keep. According tend participant air involve production professor how. No quite father success pay finish.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Nature too impact war everyone.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Type term write network describe miss.</a:t>
            </a:r>
            <a:br/>
            <a:r>
              <a:t>Since animal relationship true. Current organization home somebody account song work. Health each action us.</a:t>
            </a:r>
          </a:p>
          <a:p>
            <a:r>
              <a:t>Water write unit forward establish then enough. Ahead compare create shoulder.</a:t>
            </a:r>
          </a:p>
          <a:p>
            <a:r>
              <a:t>Fact inside show. Technology through drive threat figure receive film.</a:t>
            </a:r>
            <a:br/>
            <a:r>
              <a:t>Clearly position article.</a:t>
            </a:r>
          </a:p>
          <a:p>
            <a:r>
              <a:t>Up scientist early important him other. Because movie throughout ok. Family style recognize probably professor pick about board.</a:t>
            </a:r>
          </a:p>
          <a:p>
            <a:r>
              <a:t>Size later reason. Food sister glass. Tax own happen manage measure business. Crime door which kind feel.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