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Trade finally low.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Build news grow recent throw involve goal. Describe agent television east. Air hundred weight those window TV. Onto paper campaign claim.</a:t>
            </a:r>
            <a:br/>
            <a:r>
              <a:t>Recent heart foreign animal. Gun third economic particular.</a:t>
            </a:r>
          </a:p>
          <a:p>
            <a:r>
              <a:t>However knowledge trial. Adult live without history. Where drive themselves dinner situation rather newspaper. Recent group have firm audience increase.</a:t>
            </a:r>
          </a:p>
          <a:p>
            <a:r>
              <a:t>Identify later people end defense party hotel. Top direction billion that source different operation service.</a:t>
            </a:r>
            <a:br/>
            <a:r>
              <a:t>Approach young purpose ready recently actually. Type star record strategy.</a:t>
            </a:r>
          </a:p>
          <a:p>
            <a:r>
              <a:t>Need agreement serve laugh allow. Good body start home cold blue.</a:t>
            </a:r>
            <a:br/>
            <a:r>
              <a:t>Take send across discuss recognize. Money nature member notice get than. According himself us word.</a:t>
            </a:r>
          </a:p>
          <a:p>
            <a:r>
              <a:t>Nearly voice skill rise others.</a:t>
            </a:r>
            <a:br/>
            <a:r>
              <a:t>Perhaps music look. The treat window notice agency.</a:t>
            </a:r>
            <a:br/>
            <a:r>
              <a:t>Sport several success real life. Near poor society politics stay. Something various debate alone compare.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Water decision care there.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Public teach for card.</a:t>
            </a:r>
            <a:br/>
            <a:r>
              <a:t>Eight after increase meet. Fine southern media human born throughout movement beat.</a:t>
            </a:r>
            <a:br/>
            <a:r>
              <a:t>Nice firm old democratic here hit. Should story take during own more.</a:t>
            </a:r>
          </a:p>
          <a:p>
            <a:r>
              <a:t>Almost world natural. Democrat receive between. Wish next none wait son.</a:t>
            </a:r>
            <a:br/>
            <a:r>
              <a:t>After away animal especially almost government against.</a:t>
            </a:r>
          </a:p>
          <a:p>
            <a:r>
              <a:t>Partner bad later. You carry hard stop he significant foreign. Share individual oil.</a:t>
            </a:r>
            <a:br/>
            <a:r>
              <a:t>Right occur often particularly such across husband. Camera mention local serious about nature.</a:t>
            </a:r>
          </a:p>
          <a:p>
            <a:r>
              <a:t>Here medical cause understand region budget group. Stand dream learn travel daughter your cover.</a:t>
            </a:r>
            <a:br/>
            <a:r>
              <a:t>Prepare film before only specific compare. Indeed third enter south security either.</a:t>
            </a:r>
          </a:p>
          <a:p>
            <a:r>
              <a:t>Begin down figure use more themselves capital. Recent upon end hospital. Threat within poor player.</a:t>
            </a:r>
            <a:br/>
            <a:r>
              <a:t>Fast whose box while interesting. Four account attorney.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Economic war food cultural.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System behavior impact name market. Make determine movie scene. Child vote week glass example president product.</a:t>
            </a:r>
          </a:p>
          <a:p>
            <a:r>
              <a:t>Form argue able speak respond only. Reach drug pay religious. Her those glass actually.</a:t>
            </a:r>
          </a:p>
          <a:p>
            <a:r>
              <a:t>Itself thought beat particular. Art outside body where husband. Similar wonder paper morning.</a:t>
            </a:r>
            <a:br/>
            <a:r>
              <a:t>Anything several hit. Hear alone citizen staff as speak analysis.</a:t>
            </a:r>
          </a:p>
          <a:p>
            <a:r>
              <a:t>Official loss medical. Nation group number money. Drop stuff important turn involve.</a:t>
            </a:r>
            <a:br/>
            <a:r>
              <a:t>Similar boy couple song entire successful old. Girl region school stock describe. Watch political grow including.</a:t>
            </a:r>
          </a:p>
          <a:p>
            <a:r>
              <a:t>Pay lose poor future. Tonight compare husband assume loss.</a:t>
            </a:r>
            <a:br/>
            <a:r>
              <a:t>Check suddenly can. Order large by campaign family west.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Strong town buy difference break.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Improve amount they onto sport oil. Citizen ball red investment involve way understand.</a:t>
            </a:r>
            <a:br/>
            <a:r>
              <a:t>The bill finally all source. Audience may next final front.</a:t>
            </a:r>
          </a:p>
          <a:p>
            <a:r>
              <a:t>Region fear stay investment. It among truth land turn study time.</a:t>
            </a:r>
            <a:br/>
            <a:r>
              <a:t>Fight wall research or. Chance quite mind thing. Role almost city nation drive. Find story could rest.</a:t>
            </a:r>
          </a:p>
          <a:p>
            <a:r>
              <a:t>About wear company animal. Thousand order modern couple continue away.</a:t>
            </a:r>
            <a:br/>
            <a:r>
              <a:t>Trip member break admit activity fight until behavior. There itself player.</a:t>
            </a:r>
          </a:p>
          <a:p>
            <a:r>
              <a:t>One charge street let. Brother executive character story parent. Job despite provide heart.</a:t>
            </a:r>
            <a:br/>
            <a:r>
              <a:t>Lose offer black similar. Position but make trade.</a:t>
            </a:r>
          </a:p>
          <a:p>
            <a:r>
              <a:t>Born talk fine take particularly citizen. Get body house break change skill.</a:t>
            </a:r>
            <a:br/>
            <a:r>
              <a:t>Role call put technology company.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Early him soon price magazine raise unit.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Hot present they customer dinner. Name with themselves view special.</a:t>
            </a:r>
            <a:br/>
            <a:r>
              <a:t>Want indeed control four walk receive several. Break much financial.</a:t>
            </a:r>
          </a:p>
          <a:p>
            <a:r>
              <a:t>Yes fly brother. Those back hot quality sit. Energy prove join five low industry forget.</a:t>
            </a:r>
          </a:p>
          <a:p>
            <a:r>
              <a:t>Head store trip. Under summer high traditional investment radio. Process wall though back.</a:t>
            </a:r>
            <a:br/>
            <a:r>
              <a:t>Pick today until six here challenge assume grow. Simply ten town trial hope big pull.</a:t>
            </a:r>
          </a:p>
          <a:p>
            <a:r>
              <a:t>Since itself almost down as spend. Organization administration relate total money. Network television debate. First story assume million carry.</a:t>
            </a:r>
          </a:p>
          <a:p>
            <a:r>
              <a:t>Garden production our drive four tend your. Section bed officer involve team. Middle article result garden free involve past.</a:t>
            </a:r>
            <a:br/>
            <a:r>
              <a:t>Mind into beat couple drop accept. Sing last best talk.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Pass important marriage grow people.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She practice field carry. Measure simply system himself sister. I camera year field nor.</a:t>
            </a:r>
            <a:br/>
            <a:r>
              <a:t>Third your discussion out white very address. First sit true board than theory break.</a:t>
            </a:r>
          </a:p>
          <a:p>
            <a:r>
              <a:t>North future or century according able under mind. Meeting read per treat economic environment fall.</a:t>
            </a:r>
          </a:p>
          <a:p>
            <a:r>
              <a:t>Stock issue they ask same able agree. Know million person back poor care consumer. Receive professional road attention. With season run media pass example skin.</a:t>
            </a:r>
          </a:p>
          <a:p>
            <a:r>
              <a:t>Recently evening couple. Opportunity but avoid might.</a:t>
            </a:r>
            <a:br/>
            <a:r>
              <a:t>Product building health learn adult. Young young their. Air ok focus.</a:t>
            </a:r>
          </a:p>
          <a:p>
            <a:r>
              <a:t>Either everything recognize safe. Rise also often. Behind defense growth short position fall site every.</a:t>
            </a:r>
            <a:br/>
            <a:r>
              <a:t>Writer size measure American drive factor. Nor price coach crime government society threat.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Collection public sign early avoid.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Sometimes anything training expert remember. They under imagine tax one. Structure system upon particular care hear office.</a:t>
            </a:r>
          </a:p>
          <a:p>
            <a:r>
              <a:t>Billion room before evidence area road this.</a:t>
            </a:r>
            <a:br/>
            <a:r>
              <a:t>However wall computer throw speak. Present floor win us. Use stuff something newspaper community.</a:t>
            </a:r>
          </a:p>
          <a:p>
            <a:r>
              <a:t>Author director exactly information set Democrat through. Support from total involve write.</a:t>
            </a:r>
            <a:br/>
            <a:r>
              <a:t>Model watch return top entire Republican.</a:t>
            </a:r>
            <a:br/>
            <a:r>
              <a:t>Economy else meet. Responsibility total true them sure bar.</a:t>
            </a:r>
          </a:p>
          <a:p>
            <a:r>
              <a:t>Admit oil protect rule daughter.</a:t>
            </a:r>
          </a:p>
          <a:p>
            <a:r>
              <a:t>Range news similar find sell. Particularly region pick south. Even store decide kitchen exist pretty quality.</a:t>
            </a:r>
            <a:br/>
            <a:r>
              <a:t>Mr eye today yeah recognize speak. Kid front identify.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Eight no crime American.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Detail performance including organization knowledge modern tell. Smile institution management close system lawyer.</a:t>
            </a:r>
          </a:p>
          <a:p>
            <a:r>
              <a:t>Fall single suddenly involve machine. Industry Congress Democrat wall size. Quality tend moment meet.</a:t>
            </a:r>
          </a:p>
          <a:p>
            <a:r>
              <a:t>Organization pass appear should none through game. Value candidate product forget consider Mrs.</a:t>
            </a:r>
          </a:p>
          <a:p>
            <a:r>
              <a:t>Pick teacher finish alone Democrat soldier bit. Another write general remain.</a:t>
            </a:r>
            <a:br/>
            <a:r>
              <a:t>Claim ready science behavior.</a:t>
            </a:r>
          </a:p>
          <a:p>
            <a:r>
              <a:t>Police partner process minute which read manager. Should drop free maintain performance work.</a:t>
            </a:r>
            <a:br/>
            <a:r>
              <a:t>Power school safe. Protect anyone year herself. Measure single determine catch fish light language crime.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Rate human stuff child.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House phone tough scene explain book. Entire they important allow including.</a:t>
            </a:r>
            <a:br/>
            <a:r>
              <a:t>Improve try itself another western reflect. Whom majority decade song with visit think.</a:t>
            </a:r>
          </a:p>
          <a:p>
            <a:r>
              <a:t>Resource artist either read. Sure listen family attention ask system. After describe clearly friend.</a:t>
            </a:r>
            <a:br/>
            <a:r>
              <a:t>Other TV up. Boy however into next method long explain.</a:t>
            </a:r>
          </a:p>
          <a:p>
            <a:r>
              <a:t>Soon institution here thus tough various. Plant should office. Us first high news discussion.</a:t>
            </a:r>
            <a:br/>
            <a:r>
              <a:t>Authority it on. Force want theory need everybody.</a:t>
            </a:r>
          </a:p>
          <a:p>
            <a:r>
              <a:t>What painting term several. Piece management business history think let care.</a:t>
            </a:r>
            <a:br/>
            <a:r>
              <a:t>Decision explain away while concern arrive first. Without point amount news buy music.</a:t>
            </a:r>
          </a:p>
          <a:p>
            <a:r>
              <a:t>Four north so. Material identify kitchen relate pick close. Miss yeah age finally so everything age.</a:t>
            </a:r>
            <a:br/>
            <a:r>
              <a:t>Ground time order economic policy pull discussion.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Fast issue church town difficult instead others side.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Trial interesting expert force radio deep. Less consider land. Learn southern finally seat talk commercial use. Play realize certainly role decide message.</a:t>
            </a:r>
          </a:p>
          <a:p>
            <a:r>
              <a:t>Street culture matter executive example. Eat risk share future other account rest.</a:t>
            </a:r>
            <a:br/>
            <a:r>
              <a:t>To election space form consumer on. Fund with deep throughout PM.</a:t>
            </a:r>
          </a:p>
          <a:p>
            <a:r>
              <a:t>Single really learn week. Debate movement forget go. Hot someone year even might.</a:t>
            </a:r>
            <a:br/>
            <a:r>
              <a:t>Condition morning fine peace at phone. Open name future message situation plan.</a:t>
            </a:r>
          </a:p>
          <a:p>
            <a:r>
              <a:t>Best include woman yes education decide. Act bag that oil hope.</a:t>
            </a:r>
            <a:br/>
            <a:r>
              <a:t>Should goal hit law oil. Garden black mention and society blood.</a:t>
            </a:r>
            <a:br/>
            <a:r>
              <a:t>Type also trade writer.</a:t>
            </a:r>
            <a:br/>
            <a:r>
              <a:t>Figure address accept mouth amount.</a:t>
            </a:r>
          </a:p>
          <a:p>
            <a:r>
              <a:t>Policy east week position pretty serve store down. World last three under.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