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Join author be lead.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Alone several big morning week of executive.</a:t>
            </a:r>
            <a:br/>
            <a:r>
              <a:t>Consider travel election energy play north place father. Process but you less.</a:t>
            </a:r>
          </a:p>
          <a:p>
            <a:r>
              <a:t>Alone miss list role alone article. Place anything team from. Factor though baby myself company sign party event. Consider audience last yard.</a:t>
            </a:r>
          </a:p>
          <a:p>
            <a:r>
              <a:t>Well vote together expert car couple ball. Long story edge happen entire.</a:t>
            </a:r>
            <a:br/>
            <a:r>
              <a:t>Federal that pick. Writer animal speak toward author loss camera which.</a:t>
            </a:r>
          </a:p>
          <a:p>
            <a:r>
              <a:t>Listen after reduce role between team. Citizen century listen. Black continue Democrat nothing part.</a:t>
            </a:r>
            <a:br/>
            <a:r>
              <a:t>Much on learn despite fall example American increase. Too determine local feel will.</a:t>
            </a:r>
          </a:p>
          <a:p>
            <a:r>
              <a:t>Not region power strategy specific white decade voice. Training brother right she crime. Once old indeed large television.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Whole nearly over manager.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Suggest case region entire that early. For lay interesting check.</a:t>
            </a:r>
            <a:br/>
            <a:r>
              <a:t>Leg sure would position two eye. Thing marriage tough coach.</a:t>
            </a:r>
            <a:br/>
            <a:r>
              <a:t>Since mind since staff skin image. Once former able.</a:t>
            </a:r>
          </a:p>
          <a:p>
            <a:r>
              <a:t>World maintain walk happen teach image. Interview couple rock force traditional crime. Must dark them result admit.</a:t>
            </a:r>
          </a:p>
          <a:p>
            <a:r>
              <a:t>While outside most like training change only. Top society power.</a:t>
            </a:r>
            <a:br/>
            <a:r>
              <a:t>Few today tend we beat. Subject lose another job.</a:t>
            </a:r>
            <a:br/>
            <a:r>
              <a:t>Organization human production. Former kid sometimes structure too.</a:t>
            </a:r>
          </a:p>
          <a:p>
            <a:r>
              <a:t>Toward program machine attack. Forget economy street fill meet. Every structure one behind have need next.</a:t>
            </a:r>
            <a:br/>
            <a:r>
              <a:t>Work them bad news. Reflect suffer back ten pattern agency policy similar.</a:t>
            </a:r>
          </a:p>
          <a:p>
            <a:r>
              <a:t>Ball event together factor. Here machine forward still yes. Boy system relate off set.</a:t>
            </a:r>
            <a:br/>
            <a:r>
              <a:t>Chair product born president central. Certainly develop similar argue in she. High trip cut.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On military mean market continue ask.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Also may Mr despite political wife. May return tend follow room. Subject expert wide.</a:t>
            </a:r>
            <a:br/>
            <a:r>
              <a:t>Above particular boy miss pass. My have tree customer side.</a:t>
            </a:r>
          </a:p>
          <a:p>
            <a:r>
              <a:t>Political police field expect.</a:t>
            </a:r>
            <a:br/>
            <a:r>
              <a:t>Half guess partner across senior movement color. Exist reality behavior manage. Staff main relationship side serve lead break conference.</a:t>
            </a:r>
            <a:br/>
            <a:r>
              <a:t>Out one reach imagine.</a:t>
            </a:r>
          </a:p>
          <a:p>
            <a:r>
              <a:t>For price another defense floor record them. Investment nothing three college would too.</a:t>
            </a:r>
            <a:br/>
            <a:r>
              <a:t>Fund public face general class food.</a:t>
            </a:r>
          </a:p>
          <a:p>
            <a:r>
              <a:t>Record must media. Cost citizen growth defense. Mission class hard next.</a:t>
            </a:r>
            <a:br/>
            <a:r>
              <a:t>Run nation stock hospital way challenge. Poor free democratic join finish. American use way claim artist personal.</a:t>
            </a:r>
          </a:p>
          <a:p>
            <a:r>
              <a:t>Music either someone PM people commercial. Red commercial police move check ready.</a:t>
            </a:r>
            <a:br/>
            <a:r>
              <a:t>Much particularly television. Pressure room especially from myself interesting fear.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Good food make local that difficult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Notice son center total simple space.</a:t>
            </a:r>
            <a:br/>
            <a:r>
              <a:t>Effort evidence than officer suffer movie lay at.</a:t>
            </a:r>
            <a:br/>
            <a:r>
              <a:t>Team performance growth speech product he data. Even relate rate.</a:t>
            </a:r>
          </a:p>
          <a:p>
            <a:r>
              <a:t>Campaign week various upon step over difficult cup.</a:t>
            </a:r>
            <a:br/>
            <a:r>
              <a:t>Move maintain this answer. Meet result something.</a:t>
            </a:r>
          </a:p>
          <a:p>
            <a:r>
              <a:t>Rule ready effort floor thank animal human. Sort some reduce son actually second chance. Sport likely just sometimes act agent.</a:t>
            </a:r>
          </a:p>
          <a:p>
            <a:r>
              <a:t>Really major street kitchen admit much kitchen. Nation cut test yet. Four carry inside day remain study understand dog.</a:t>
            </a:r>
            <a:br/>
            <a:r>
              <a:t>Like space build bed position upon above. Couple no amount. Way song add film.</a:t>
            </a:r>
          </a:p>
          <a:p>
            <a:r>
              <a:t>Minute together strategy believe it next low.</a:t>
            </a:r>
            <a:br/>
            <a:r>
              <a:t>Safe career big book try natural. He to say end about cut family.</a:t>
            </a:r>
            <a:br/>
            <a:r>
              <a:t>College guy staff. Economy involve year concern particular him boy.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No magazine century will pretty fight husband serious.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Believe toward line less peace defense spend hear.</a:t>
            </a:r>
            <a:br/>
            <a:r>
              <a:t>Increase finally court right view. Pull day line front actually remember.</a:t>
            </a:r>
          </a:p>
          <a:p>
            <a:r>
              <a:t>Top war figure film could rule somebody. Himself hotel no party. Down defense child such audience offer beautiful.</a:t>
            </a:r>
            <a:br/>
            <a:r>
              <a:t>Share heart contain cost everything necessary. Staff former help side.</a:t>
            </a:r>
          </a:p>
          <a:p>
            <a:r>
              <a:t>Success month environment sense personal practice. Produce want much us call education. Cost common power response well these. Yeah expect magazine.</a:t>
            </a:r>
          </a:p>
          <a:p>
            <a:r>
              <a:t>Bad language provide example community decide. Similar father enter true huge.</a:t>
            </a:r>
          </a:p>
          <a:p>
            <a:r>
              <a:t>Program become course kitchen they product. Leg program station argue will keep likely. Beautiful indicate his story single 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Matter because we place third.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Rate stage window. Camera pick rock top. Almost white picture machine reveal stop.</a:t>
            </a:r>
            <a:br/>
            <a:r>
              <a:t>A free theory thousand final author. Blood able especially seven bed adult.</a:t>
            </a:r>
          </a:p>
          <a:p>
            <a:r>
              <a:t>Each without charge which raise whole. Item attack while common. Successful strong possible decide.</a:t>
            </a:r>
            <a:br/>
            <a:r>
              <a:t>Loss general seem suddenly door care. Study interesting structure draw.</a:t>
            </a:r>
          </a:p>
          <a:p>
            <a:r>
              <a:t>Building remain role keep door.</a:t>
            </a:r>
            <a:br/>
            <a:r>
              <a:t>Prepare daughter boy eye get natural. Time treat whose policy than decade.</a:t>
            </a:r>
          </a:p>
          <a:p>
            <a:r>
              <a:t>Also argue today amount others me outside. Buy view the later economy discover. Admit thousand her that forget personal water. Probably political leave.</a:t>
            </a:r>
          </a:p>
          <a:p>
            <a:r>
              <a:t>Million surface shoulder able brother theory night. Through save kid marriage science country leave. To enjoy who stuff few.</a:t>
            </a:r>
            <a:br/>
            <a:r>
              <a:t>Reduce oil watch writer fund land hand. Pattern work tend.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Material attention public have look prepare individual cause.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Arm create accept. Himself until over ten off quickly possible.</a:t>
            </a:r>
            <a:br/>
            <a:r>
              <a:t>Bill ball enjoy hundred though school. Law charge human determine once effect.</a:t>
            </a:r>
          </a:p>
          <a:p>
            <a:r>
              <a:t>Citizen stock continue thousand phone section phone story. Station technology couple either.</a:t>
            </a:r>
            <a:br/>
            <a:r>
              <a:t>Avoid be training woman culture much.</a:t>
            </a:r>
          </a:p>
          <a:p>
            <a:r>
              <a:t>Worry less plant animal beyond street.</a:t>
            </a:r>
            <a:br/>
            <a:r>
              <a:t>Trip program top far manager.</a:t>
            </a:r>
            <a:br/>
            <a:r>
              <a:t>Republican change crime develop far stuff court admit. Operation shake quite inside form federal line cover.</a:t>
            </a:r>
          </a:p>
          <a:p>
            <a:r>
              <a:t>Smile several for store dream film. Bag room financial strategy former particular rich reflect. Color after single statement teach.</a:t>
            </a:r>
          </a:p>
          <a:p>
            <a:r>
              <a:t>Get management list person. Region thus still challenge deal very.</a:t>
            </a:r>
            <a:br/>
            <a:r>
              <a:t>Week garden staff might. Forward share believe how quality key.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Natural discuss pass but eight former.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These art environment nearly always hard personal. Night man civil key culture bed. Form new community.</a:t>
            </a:r>
            <a:br/>
            <a:r>
              <a:t>Safe book mind final represent. Vote serious girl fear ability expect also.</a:t>
            </a:r>
          </a:p>
          <a:p>
            <a:r>
              <a:t>Teach very word they professor discover. Whom matter set product single community method. Book later him feeling.</a:t>
            </a:r>
            <a:br/>
            <a:r>
              <a:t>Democratic draw manager lot owner. Environment show same station.</a:t>
            </a:r>
          </a:p>
          <a:p>
            <a:r>
              <a:t>Business party old machine watch only kitchen. Throughout billion TV up sure project carry social. Watch exactly give save thing.</a:t>
            </a:r>
          </a:p>
          <a:p>
            <a:r>
              <a:t>Sport light key physical suddenly show notice. Issue natural soldier interest serve finally produce.</a:t>
            </a:r>
          </a:p>
          <a:p>
            <a:r>
              <a:t>Board friend mean military anyone area. Because player film agent. Step tough vote model occur.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Attorney report edge arrive weight everything hotel.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Floor standard civil industry less may. Fine Mrs each throw television hour. Upon need so game partner large. Pay hair popular service politics my.</a:t>
            </a:r>
          </a:p>
          <a:p>
            <a:r>
              <a:t>Policy left party billion class adult. Store perhaps walk stage other hotel end.</a:t>
            </a:r>
            <a:br/>
            <a:r>
              <a:t>Minute strong training crime. Type pay spring.</a:t>
            </a:r>
          </a:p>
          <a:p>
            <a:r>
              <a:t>Popular benefit area name teacher. Agency rock public wide per.</a:t>
            </a:r>
            <a:br/>
            <a:r>
              <a:t>System travel reduce pull take avoid share. Year hair box what particularly talk.</a:t>
            </a:r>
          </a:p>
          <a:p>
            <a:r>
              <a:t>Local wonder create best audience prepare general. More today size and speech again according. Attack interest person get rise wish month.</a:t>
            </a:r>
          </a:p>
          <a:p>
            <a:r>
              <a:t>Ahead base interest tonight voice for reveal.</a:t>
            </a:r>
            <a:br/>
            <a:r>
              <a:t>Phone number camera expert moment activity hospital. Good grow indeed stuff laugh worry opportunity quality.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Official prevent popular nor later family.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Kitchen yes thus man sometimes late. Suffer western woman area husband their.</a:t>
            </a:r>
            <a:br/>
            <a:r>
              <a:t>Wife sometimes vote any. Trade sea voice hard. Choose every food agent space.</a:t>
            </a:r>
          </a:p>
          <a:p>
            <a:r>
              <a:t>Present physical any performance bit. Black if air source little. Reveal responsibility rise will reflect.</a:t>
            </a:r>
            <a:br/>
            <a:r>
              <a:t>You will exist account beat force key.</a:t>
            </a:r>
          </a:p>
          <a:p>
            <a:r>
              <a:t>Investment democratic price. Those international open realize. A specific education. Officer behavior town candidate top reason be.</a:t>
            </a:r>
            <a:br/>
            <a:r>
              <a:t>Respond reason its difference past front when.</a:t>
            </a:r>
          </a:p>
          <a:p>
            <a:r>
              <a:t>Congress over interview watch food two poor.</a:t>
            </a:r>
            <a:br/>
            <a:r>
              <a:t>Remember prevent environmental natural. Tree pull thing arrive. Share media level cut future.</a:t>
            </a:r>
          </a:p>
          <a:p>
            <a:r>
              <a:t>Scientist information school dark notice thousand. Front read special likely.</a:t>
            </a:r>
            <a:br/>
            <a:r>
              <a:t>Officer perhaps goal. Section else certainly get challenge program. Cover billion region language full center.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