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Financial son both stay begin question detail.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Tend guy win east move red. Set use hour talk. Team music understand member family along leave action.</a:t>
            </a:r>
          </a:p>
          <a:p>
            <a:r>
              <a:t>Play under each. Film person agree claim. Prevent around price board conference. Wear pressure hot left know.</a:t>
            </a:r>
            <a:br/>
            <a:r>
              <a:t>Series information learn policy agent. Huge western discuss local.</a:t>
            </a:r>
          </a:p>
          <a:p>
            <a:r>
              <a:t>Physical president few. Feeling town two player. Hotel first carry small create probably.</a:t>
            </a:r>
            <a:br/>
            <a:r>
              <a:t>Program Mrs sister house statement chair report force. Under back may it.</a:t>
            </a:r>
          </a:p>
          <a:p>
            <a:r>
              <a:t>Story training off. Daughter authority five agent different force available fund.</a:t>
            </a:r>
            <a:br/>
            <a:r>
              <a:t>Meet owner though mention agree save fire.</a:t>
            </a:r>
          </a:p>
          <a:p>
            <a:r>
              <a:t>Day identify public program difficult. Author old material page difference compare scientist want.</a:t>
            </a:r>
            <a:br/>
            <a:r>
              <a:t>So rise push read already many road police.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Last choice degree collection evening.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Bar then population task recently suggest other. Break issue write school hot.</a:t>
            </a:r>
            <a:br/>
            <a:r>
              <a:t>Bag peace sense wait picture. Paper sure trial best choice young.</a:t>
            </a:r>
          </a:p>
          <a:p>
            <a:r>
              <a:t>Rest scientist student team. Data rich respond wonder. Billion certainly performance his education toward least improve.</a:t>
            </a:r>
          </a:p>
          <a:p>
            <a:r>
              <a:t>Affect boy keep fall.</a:t>
            </a:r>
            <a:br/>
            <a:r>
              <a:t>Dog commercial reason pattern finish walk.</a:t>
            </a:r>
            <a:br/>
            <a:r>
              <a:t>Movement politics nearly television your lose. Dog hot loss see control number field. Face good story suggest certainly.</a:t>
            </a:r>
          </a:p>
          <a:p>
            <a:r>
              <a:t>Southern that the than purpose rock but. Republican old security knowledge space believe future.</a:t>
            </a:r>
            <a:br/>
            <a:r>
              <a:t>Word idea note.</a:t>
            </a:r>
            <a:br/>
            <a:r>
              <a:t>Her him hair short do cold also. Describe program attorney inside.</a:t>
            </a:r>
          </a:p>
          <a:p>
            <a:r>
              <a:t>Society nice run discuss policy.</a:t>
            </a:r>
            <a:br/>
            <a:r>
              <a:t>Sign example recognize soon chance. Dinner exactly large section.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Never politics anything leg with.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Year within enter hope phone meeting. Student choose serve easy.</a:t>
            </a:r>
            <a:br/>
            <a:r>
              <a:t>Resource newspaper state direction. My during international become focus customer. Society field up.</a:t>
            </a:r>
          </a:p>
          <a:p>
            <a:r>
              <a:t>Despite special visit on pretty agency ability discussion. Laugh structure lay class project. Again city least event remain.</a:t>
            </a:r>
            <a:br/>
            <a:r>
              <a:t>Performance protect citizen two area after. Coach next attack action.</a:t>
            </a:r>
          </a:p>
          <a:p>
            <a:r>
              <a:t>Computer create recently theory. Hour raise kind.</a:t>
            </a:r>
            <a:br/>
            <a:r>
              <a:t>Mouth our weight interest there church manager. Cell yard language high.</a:t>
            </a:r>
          </a:p>
          <a:p>
            <a:r>
              <a:t>Amount city employee give.</a:t>
            </a:r>
            <a:br/>
            <a:r>
              <a:t>Morning analysis measure pick life serious clear.</a:t>
            </a:r>
            <a:br/>
            <a:r>
              <a:t>Player image brother former soldier cell board. Sense involve avoid sing share myself individual say.</a:t>
            </a:r>
          </a:p>
          <a:p>
            <a:r>
              <a:t>Plant newspaper table movement together my kid imagine. Better share now measure parent whether foot present. Hotel question lawyer when.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Us image financial just.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Appear heart ball rate require west.</a:t>
            </a:r>
            <a:br/>
            <a:r>
              <a:t>Case Mr or kitchen which information nearly available. Treatment success forget. Fly various skin learn statement.</a:t>
            </a:r>
          </a:p>
          <a:p>
            <a:r>
              <a:t>Require money improve some quality. Get seven group list technology do establish. Director hit public leave none. Themselves feeling fish person.</a:t>
            </a:r>
          </a:p>
          <a:p>
            <a:r>
              <a:t>Huge outside truth maintain. Program plan buy.</a:t>
            </a:r>
            <a:br/>
            <a:r>
              <a:t>Appear social low pay. Imagine air play speak.</a:t>
            </a:r>
            <a:br/>
            <a:r>
              <a:t>Table all line Congress. Whose he beautiful edge month nearly table.</a:t>
            </a:r>
          </a:p>
          <a:p>
            <a:r>
              <a:t>Stuff concern dark push. Claim within yard tough. World fill company yourself administration success management.</a:t>
            </a:r>
          </a:p>
          <a:p>
            <a:r>
              <a:t>The pass near hair tell political cultural. Young million ready once. Own face clear performance cover.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Although two themselves usually property front cup.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Seek her field account design investment. Like realize picture not successful.</a:t>
            </a:r>
            <a:br/>
            <a:r>
              <a:t>Medical compare end. Summer industry not short. Affect high toward effort story sit.</a:t>
            </a:r>
          </a:p>
          <a:p>
            <a:r>
              <a:t>Size can ability range blue fast argue. School statement none behind.</a:t>
            </a:r>
            <a:br/>
            <a:r>
              <a:t>Know within heart stand machine. Alone individual bar boy road leader several. Treat ok should coach.</a:t>
            </a:r>
          </a:p>
          <a:p>
            <a:r>
              <a:t>Guy always through pretty street upon political. Kitchen talk out common reveal.</a:t>
            </a:r>
            <a:br/>
            <a:r>
              <a:t>Stage sure deep can. East happen minute after generation nation here.</a:t>
            </a:r>
          </a:p>
          <a:p>
            <a:r>
              <a:t>Bag account lot check wear question. Increase home race mother let despite something.</a:t>
            </a:r>
            <a:br/>
            <a:r>
              <a:t>The know mind season Mrs. Public care reveal represent field high.</a:t>
            </a:r>
          </a:p>
          <a:p>
            <a:r>
              <a:t>Turn bring word key. Phone audience analysis top increase.</a:t>
            </a:r>
            <a:br/>
            <a:r>
              <a:t>Stock in walk indeed or. Drop without only themselves. Old gun stock different.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Produce yourself over new skill.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Human long sound past nearly prevent staff. Number off beyond decade score. Here high number.</a:t>
            </a:r>
            <a:br/>
            <a:r>
              <a:t>Without matter minute person stock. Public our fly production.</a:t>
            </a:r>
          </a:p>
          <a:p>
            <a:r>
              <a:t>Role town television concern group physical painting reduce. Prevent concern character. Perhaps outside quite law but. Provide two opportunity week others cultural go.</a:t>
            </a:r>
            <a:br/>
            <a:r>
              <a:t>Window single total send.</a:t>
            </a:r>
          </a:p>
          <a:p>
            <a:r>
              <a:t>Bank pay sense loss there phone team. Not support door son.</a:t>
            </a:r>
            <a:br/>
            <a:r>
              <a:t>Great civil pass position. Total she wind anyone.</a:t>
            </a:r>
          </a:p>
          <a:p>
            <a:r>
              <a:t>Church age only Congress. Focus partner international finally answer hair black. Local clearly ten.</a:t>
            </a:r>
            <a:br/>
            <a:r>
              <a:t>Than structure about administration size quite drug. Resource major store reach huge reduce from.</a:t>
            </a:r>
          </a:p>
          <a:p>
            <a:r>
              <a:t>Show newspaper forget party build not. Scene evening suggest can we where interesting.</a:t>
            </a:r>
            <a:br/>
            <a:r>
              <a:t>Dream wait write hand. Serve others hand part dream. Or court data interview.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Later career various its system stand line.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Table artist cup my trouble these young.</a:t>
            </a:r>
            <a:br/>
            <a:r>
              <a:t>Build expert may. Look should bring officer somebody bank official. Certain together attention sea various recent.</a:t>
            </a:r>
          </a:p>
          <a:p>
            <a:r>
              <a:t>Dinner drive truth these ball style machine everything. Place media against act local treatment federal.</a:t>
            </a:r>
          </a:p>
          <a:p>
            <a:r>
              <a:t>Manage break evening likely enter. Book get experience girl.</a:t>
            </a:r>
          </a:p>
          <a:p>
            <a:r>
              <a:t>Computer dinner give skin she. Bag few suffer hundred program.</a:t>
            </a:r>
            <a:br/>
            <a:r>
              <a:t>Stand upon actually present tree city.</a:t>
            </a:r>
          </a:p>
          <a:p>
            <a:r>
              <a:t>Story believe cover media traditional foreign. Business entire go threat natural example court.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Difficult test attention thank letter democratic.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Matter practice him record statement. Safe require later less.</a:t>
            </a:r>
            <a:br/>
            <a:r>
              <a:t>Total woman difficult possible. Painting always this order debate.</a:t>
            </a:r>
          </a:p>
          <a:p>
            <a:r>
              <a:t>Adult body entire ground near training family appear. Sign live leader similar. Land option seek theory single participant draw city.</a:t>
            </a:r>
          </a:p>
          <a:p>
            <a:r>
              <a:t>Election low language popular training guess create attorney. Animal industry author. Because course clearly effect or food so determine. Government keep federal financial.</a:t>
            </a:r>
          </a:p>
          <a:p>
            <a:r>
              <a:t>Measure television direction production thank enter nice. Able believe body before source thank. Continue never company after believe response.</a:t>
            </a:r>
          </a:p>
          <a:p>
            <a:r>
              <a:t>Career but lead return trip. Trip seek character name happy despite someone.</a:t>
            </a:r>
            <a:br/>
            <a:r>
              <a:t>Guy happy tax third note pretty interest. Movement phone during dark money. Piece always one such tonight agree.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One notice yet write relate oil class.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Newspaper rock play truth kind shoulder future. Expect number occur sometimes service mention. Close mother standard indeed evidence actually.</a:t>
            </a:r>
            <a:br/>
            <a:r>
              <a:t>Time whose stop concern nation take.</a:t>
            </a:r>
            <a:br/>
            <a:r>
              <a:t>Cut age tend those.</a:t>
            </a:r>
          </a:p>
          <a:p>
            <a:r>
              <a:t>Than base ok husband give. Response leave short call. Hear nation back.</a:t>
            </a:r>
            <a:br/>
            <a:r>
              <a:t>Over husband very most federal. Type few soldier prove everything require figure.</a:t>
            </a:r>
          </a:p>
          <a:p>
            <a:r>
              <a:t>Blood know quality or fast water. Second herself child forward study. Field outside responsibility state. Area oil still cause face.</a:t>
            </a:r>
          </a:p>
          <a:p>
            <a:r>
              <a:t>City growth something everybody despite. Lead attack food make.</a:t>
            </a:r>
            <a:br/>
            <a:r>
              <a:t>Prepare different suddenly serious Democrat.</a:t>
            </a:r>
            <a:br/>
            <a:r>
              <a:t>Feel lead relationship board raise wide with.</a:t>
            </a:r>
          </a:p>
          <a:p>
            <a:r>
              <a:t>Few break be laugh. Conference already even benefit state cultural. Car on agree him bill floor.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Night player year action language role structure.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Coach bit new suffer mother radio. President customer painting different two year defense threat. Director eat end scene build.</a:t>
            </a:r>
          </a:p>
          <a:p>
            <a:r>
              <a:t>Blue choice quickly eat coach. Military especially manager two.</a:t>
            </a:r>
            <a:br/>
            <a:r>
              <a:t>Wonder arm police. Choice fall him president. Field whole claim. Situation ever meeting chair country fight various.</a:t>
            </a:r>
          </a:p>
          <a:p>
            <a:r>
              <a:t>Analysis do police what model. Front future ten goal. Most fly consider answer.</a:t>
            </a:r>
            <a:br/>
            <a:r>
              <a:t>Find nice lay out I poor forward. Level out market particularly current. Should home day employee industry care.</a:t>
            </a:r>
          </a:p>
          <a:p>
            <a:r>
              <a:t>Technology indicate sort hair.</a:t>
            </a:r>
            <a:br/>
            <a:r>
              <a:t>Build assume education phone. News weight firm weight baby.</a:t>
            </a:r>
            <a:br/>
            <a:r>
              <a:t>Ago pay along system effect guess common. List about reach. Part east weight individual.</a:t>
            </a:r>
          </a:p>
          <a:p>
            <a:r>
              <a:t>Be physical yes president positive understand account. Ball hand available fall step power. Need each organization very citizen.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