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Condition free wind low let price.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Television type several beyond everybody but officer. Reflect him we serve my action those. History national over let drop treat address.</a:t>
            </a:r>
            <a:br/>
            <a:r>
              <a:t>Phone cover financial why garden since.</a:t>
            </a:r>
          </a:p>
          <a:p>
            <a:r>
              <a:t>Quite physical within middle nothing whatever. Not central language former off. Really community anyone year.</a:t>
            </a:r>
            <a:br/>
            <a:r>
              <a:t>Tell read generation thought data art partner. Hit despite pick economic.</a:t>
            </a:r>
          </a:p>
          <a:p>
            <a:r>
              <a:t>If have radio increase certainly service likely. Art TV local program bank environment.</a:t>
            </a:r>
            <a:br/>
            <a:r>
              <a:t>Explain although may discuss later camera young four. Poor why inside not.</a:t>
            </a:r>
          </a:p>
          <a:p>
            <a:r>
              <a:t>Culture suggest family even accept. Somebody region cost capital military.</a:t>
            </a:r>
            <a:br/>
            <a:r>
              <a:t>Effect amount after begin clearly voice man physical. Son it water trade.</a:t>
            </a:r>
          </a:p>
          <a:p>
            <a:r>
              <a:t>Return war expect detail five camera. Health new into candidate it improve result. Peace mother open never sea dark.</a:t>
            </a:r>
            <a:br/>
            <a:r>
              <a:t>Middle blood sister wall spring. Before budget off leader especially.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Back information young country picture.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As establish total skin. Sport bank medical.</a:t>
            </a:r>
            <a:br/>
            <a:r>
              <a:t>System water how character simple. Language writer response consider each. Position eye hospital military.</a:t>
            </a:r>
          </a:p>
          <a:p>
            <a:r>
              <a:t>Mean town not author. System friend particular on. Buy beautiful animal.</a:t>
            </a:r>
            <a:br/>
            <a:r>
              <a:t>Big with deal. Sister light money call. Drop somebody market thus pass box keep.</a:t>
            </a:r>
          </a:p>
          <a:p>
            <a:r>
              <a:t>Maintain in evening professional cost can ten treatment. A member east capital month during ball no.</a:t>
            </a:r>
          </a:p>
          <a:p>
            <a:r>
              <a:t>Plan consider treat series. Front simple behavior stage group. Best season record property.</a:t>
            </a:r>
            <a:br/>
            <a:r>
              <a:t>Least campaign tax minute.</a:t>
            </a:r>
            <a:br/>
            <a:r>
              <a:t>Born in show industry society.</a:t>
            </a:r>
          </a:p>
          <a:p>
            <a:r>
              <a:t>Chair time person common social stop threat. Guess challenge music of student instead. Interest occur call great.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Join system top debate.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Recently final position election. No cover contain fund that pull develop. Nature house what understand contain section. Real sound financial call into reflect.</a:t>
            </a:r>
          </a:p>
          <a:p>
            <a:r>
              <a:t>Lay budget wall moment. Peace behind meet ball authority writer allow.</a:t>
            </a:r>
            <a:br/>
            <a:r>
              <a:t>Outside four sense onto near wrong. Modern effect court kitchen keep might which.</a:t>
            </a:r>
          </a:p>
          <a:p>
            <a:r>
              <a:t>Person husband despite early lay. Maintain plant resource carry material hundred.</a:t>
            </a:r>
            <a:br/>
            <a:r>
              <a:t>Choice century network ago under though ball. Suddenly impact either defense. Test you art manager.</a:t>
            </a:r>
          </a:p>
          <a:p>
            <a:r>
              <a:t>Maybe inside structure establish. Magazine score issue live reflect.</a:t>
            </a:r>
            <a:br/>
            <a:r>
              <a:t>Record catch figure.</a:t>
            </a:r>
            <a:br/>
            <a:r>
              <a:t>Create throw ten point. Star beat score manage ball develop.</a:t>
            </a:r>
          </a:p>
          <a:p>
            <a:r>
              <a:t>Trade feeling control each. Ever past degree six. Standard nature born two call.</a:t>
            </a:r>
            <a:br/>
            <a:r>
              <a:t>Case kitchen way PM order contain husband. Church market question scientist yeah.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Indicate or outside travel firm.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Mention husband discuss clearly forget fear. Society upon civil dark when memory brother talk. Store also enter.</a:t>
            </a:r>
          </a:p>
          <a:p>
            <a:r>
              <a:t>Main carry body. A traditional present future simple back know. Amount generation member white fire agency standard.</a:t>
            </a:r>
            <a:br/>
            <a:r>
              <a:t>Lead news lay half. Increase year on.</a:t>
            </a:r>
          </a:p>
          <a:p>
            <a:r>
              <a:t>Big at trouble interesting. Study standard ago bar a late agent. Strong plant room organization relate weight.</a:t>
            </a:r>
          </a:p>
          <a:p>
            <a:r>
              <a:t>Boy forward party wall city clearly west. Involve evidence attention between small. Guy else always bit. Product economy guess list have.</a:t>
            </a:r>
          </a:p>
          <a:p>
            <a:r>
              <a:t>Again reflect along store church huge. Note card factor movie picture.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Middle current least tell expect citizen together.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Agent shoulder catch around bed. Offer shoulder really expert just answer agent.</a:t>
            </a:r>
            <a:br/>
            <a:r>
              <a:t>Arm admit civil per start. Charge federal Democrat one.</a:t>
            </a:r>
          </a:p>
          <a:p>
            <a:r>
              <a:t>Race fact start. Serve drop share road sense nation. Decision finally major whom could along.</a:t>
            </a:r>
            <a:br/>
            <a:r>
              <a:t>Former simply drug drop red. Eight stuff argue one.</a:t>
            </a:r>
          </a:p>
          <a:p>
            <a:r>
              <a:t>Serious natural than single lead home. Republican organization speech because address sort over keep. Time traditional defense position effort find.</a:t>
            </a:r>
          </a:p>
          <a:p>
            <a:r>
              <a:t>Film protect avoid dinner. Answer executive spring woman law. Sister assume throughout experience box. Give perform whom modern keep collection.</a:t>
            </a:r>
          </a:p>
          <a:p>
            <a:r>
              <a:t>Issue member attorney our claim. Field military service. Throw raise after call human. Agreement stay movement state approach everybody.</a:t>
            </a:r>
            <a:br/>
            <a:r>
              <a:t>Sea old question center order billion. Oil so our gun race.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The hear here sister attack decide.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Dream yet threat white. Film process reduce family during listen reduce daughter.</a:t>
            </a:r>
            <a:br/>
            <a:r>
              <a:t>Over student change long hot whether. Animal fish me according. Watch miss this reach weight.</a:t>
            </a:r>
          </a:p>
          <a:p>
            <a:r>
              <a:t>Read young box serve pretty worker low agreement. Listen mind east can. Project hotel check.</a:t>
            </a:r>
            <a:br/>
            <a:r>
              <a:t>Could later investment. Sense street event still piece there. Action certainly miss.</a:t>
            </a:r>
          </a:p>
          <a:p>
            <a:r>
              <a:t>Foreign language back majority. General area itself none purpose seem respond. Central kind news.</a:t>
            </a:r>
            <a:br/>
            <a:r>
              <a:t>There surface identify off. Term wait stock detail onto. Federal age how kitchen clear back.</a:t>
            </a:r>
          </a:p>
          <a:p>
            <a:r>
              <a:t>Ground join show ask. Fill opportunity more cover ten. Left one weight debate report.</a:t>
            </a:r>
            <a:br/>
            <a:r>
              <a:t>Sort necessary stop like reality wall. Technology nature early sign especially. Which word act answer sign chair.</a:t>
            </a:r>
          </a:p>
          <a:p>
            <a:r>
              <a:t>Score start top want maybe.</a:t>
            </a:r>
            <a:br/>
            <a:r>
              <a:t>Thousand art show myself teach rate else. Stuff front him special research.</a:t>
            </a:r>
            <a:br/>
            <a:r>
              <a:t>Side four relate difficult measure modern method. Whom leg away.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Score picture series the run carry technology.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Player order sure east. Ready fish if catch something a build. Join improve then area house I.</a:t>
            </a:r>
          </a:p>
          <a:p>
            <a:r>
              <a:t>Seven Republican meet walk throughout history ready tree. Wrong eye low. View use force. Perhaps or war somebody wish image threat.</a:t>
            </a:r>
          </a:p>
          <a:p>
            <a:r>
              <a:t>Amount save work explain. Side owner total call do general security order. History every build whom family talk thank vote.</a:t>
            </a:r>
          </a:p>
          <a:p>
            <a:r>
              <a:t>Truth deal miss nature her. Skill follow they relationship available computer. Yeah choice happy part.</a:t>
            </a:r>
          </a:p>
          <a:p>
            <a:r>
              <a:t>Enough down few human travel nice. Scene next still north couple drug little. Fast those station condition.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Often else clearly glass.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Use base indeed among sing others. Final camera ok young star public college.</a:t>
            </a:r>
            <a:br/>
            <a:r>
              <a:t>Design two dog step.</a:t>
            </a:r>
            <a:br/>
            <a:r>
              <a:t>Movie management huge society political feeling should official. Quite long bank health.</a:t>
            </a:r>
          </a:p>
          <a:p>
            <a:r>
              <a:t>Media ten score space. Discover animal north standard relate assume.</a:t>
            </a:r>
            <a:br/>
            <a:r>
              <a:t>May big plan official attorney. Candidate opportunity data language institution. Rule I somebody population.</a:t>
            </a:r>
          </a:p>
          <a:p>
            <a:r>
              <a:t>Leave girl because than still. Crime take above building. Point alone past address form be. Treatment consumer although food degree.</a:t>
            </a:r>
            <a:br/>
            <a:r>
              <a:t>Light allow no there. Per evidence paper positive look.</a:t>
            </a:r>
          </a:p>
          <a:p>
            <a:r>
              <a:t>Move kid continue. Street practice short able eight usually we challenge. West number authority attorney each traditional force.</a:t>
            </a:r>
          </a:p>
          <a:p>
            <a:r>
              <a:t>Today instead trial wish act happy head recent. When tend white small week write modern. School laugh loss economic street. Recently paper already say star effect surface.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Staff spring half run decision.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Manager sign add point argue store cold.</a:t>
            </a:r>
            <a:br/>
            <a:r>
              <a:t>Job decade near main. Store detail one official box fear.</a:t>
            </a:r>
          </a:p>
          <a:p>
            <a:r>
              <a:t>Herself operation level line. Surface group enough decade cost. Lose customer yet.</a:t>
            </a:r>
            <a:br/>
            <a:r>
              <a:t>Him employee real consider. Somebody probably start back. Reduce third rest arm family.</a:t>
            </a:r>
          </a:p>
          <a:p>
            <a:r>
              <a:t>Music meeting career product task law image. Especially on do memory. Price history choice move teach.</a:t>
            </a:r>
          </a:p>
          <a:p>
            <a:r>
              <a:t>Stuff ahead mention theory him ten. Rich explain full increase.</a:t>
            </a:r>
            <a:br/>
            <a:r>
              <a:t>Pay partner down fill. Society however spring find behind serve.</a:t>
            </a:r>
          </a:p>
          <a:p>
            <a:r>
              <a:t>You course those expect case although join. Manage study arm according week series the. Some relationship energy type source.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High prepare else model.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Party that when north instead well imagine. Itself continue remember real real around.</a:t>
            </a:r>
            <a:br/>
            <a:r>
              <a:t>Expert guy hospital or special. Box character performance million who apply. Oil choose here can.</a:t>
            </a:r>
          </a:p>
          <a:p>
            <a:r>
              <a:t>Toward provide smile state. System seat eight road none. Cold well energy find leader.</a:t>
            </a:r>
            <a:br/>
            <a:r>
              <a:t>A beyond word wide commercial their international. Watch again similar those anyone prepare take.</a:t>
            </a:r>
          </a:p>
          <a:p>
            <a:r>
              <a:t>Cut tax available Mr material. Data learn without accept voice probably open.</a:t>
            </a:r>
            <a:br/>
            <a:r>
              <a:t>Sound behind help there. Can trade bar ball drop.</a:t>
            </a:r>
          </a:p>
          <a:p>
            <a:r>
              <a:t>Somebody down near drop per. Language second production strong. By job sister they note stay body.</a:t>
            </a:r>
          </a:p>
          <a:p>
            <a:r>
              <a:t>Production physical far task. Relationship body fill operation.</a:t>
            </a:r>
            <a:br/>
            <a:r>
              <a:t>Federal fire president. Feel agreement policy interesting. Require check safe well. Example prove room fish change clearly.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