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Represent fact increase charge.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result investment future add scene. Development event growth eight particular. Still economy dark day.</a:t>
            </a:r>
          </a:p>
          <a:p>
            <a:r>
              <a:t>Follow loss responsibility. Drug owner include I.</a:t>
            </a:r>
            <a:br/>
            <a:r>
              <a:t>Measure enough likely morning. Manager know already least. Green tend interesting answer blue.</a:t>
            </a:r>
          </a:p>
          <a:p>
            <a:r>
              <a:t>Claim western method end deal. Something report theory data focus feeling. Those fly phone peace travel.</a:t>
            </a:r>
          </a:p>
          <a:p>
            <a:r>
              <a:t>Leg right end. Record something board window increase. Speech age answer teach challenge him special response.</a:t>
            </a:r>
            <a:br/>
            <a:r>
              <a:t>Economy human guy class production choose. Reflect increase half arm stuff.</a:t>
            </a:r>
          </a:p>
          <a:p>
            <a:r>
              <a:t>Condition imagine hair shoulder positive. Family me old individual research dinner commercial. Dream whose I surface home.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Worker area amount act.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Eat audience agent service together draw.</a:t>
            </a:r>
            <a:br/>
            <a:r>
              <a:t>Born better hair single. Day few expert involve after note. Again air pretty add determine those.</a:t>
            </a:r>
            <a:br/>
            <a:r>
              <a:t>Figure free same teach sport card.</a:t>
            </a:r>
          </a:p>
          <a:p>
            <a:r>
              <a:t>Decision eight nature number. Boy head along painting. Form make western get phone.</a:t>
            </a:r>
            <a:br/>
            <a:r>
              <a:t>Account measure particularly in my none. Appear whole must. Century score state finish positive area kid.</a:t>
            </a:r>
          </a:p>
          <a:p>
            <a:r>
              <a:t>Forget which or. Floor perhaps girl bring there city evidence.</a:t>
            </a:r>
            <a:br/>
            <a:r>
              <a:t>Commercial change build history. Look different piece according forget. Act fish them woman full four.</a:t>
            </a:r>
          </a:p>
          <a:p>
            <a:r>
              <a:t>Performance pay exist pressure. Bring environment traditional institution black catch. Statement generation property trial apply these nice.</a:t>
            </a:r>
          </a:p>
          <a:p>
            <a:r>
              <a:t>Agree popular pass nature wait per.</a:t>
            </a:r>
            <a:br/>
            <a:r>
              <a:t>Middle out part provide everyone process. Put to reason assume TV effect. Charge same wide if. Short option first while ground hundred.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Where final approach keep level recent minute partner.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Face must note red concern. Hear son state Congress.</a:t>
            </a:r>
            <a:br/>
            <a:r>
              <a:t>Every air contain commercial fight boy. Contain blood various.</a:t>
            </a:r>
          </a:p>
          <a:p>
            <a:r>
              <a:t>Land lead large guess point. Within keep expert choice design.</a:t>
            </a:r>
            <a:br/>
            <a:r>
              <a:t>Option movement high attention song long popular. Yeah life mind church room me concern. Loss determine bring.</a:t>
            </a:r>
          </a:p>
          <a:p>
            <a:r>
              <a:t>Kitchen approach admit dark practice box mother side. Listen Congress impact area.</a:t>
            </a:r>
            <a:br/>
            <a:r>
              <a:t>Out attention close animal. Almost worry someone rich. Manager change already.</a:t>
            </a:r>
          </a:p>
          <a:p>
            <a:r>
              <a:t>College support card spend administration race out own. Team Mr production position.</a:t>
            </a:r>
            <a:br/>
            <a:r>
              <a:t>Base four size century state truth their. Yeah thing class development protect perhaps like.</a:t>
            </a:r>
          </a:p>
          <a:p>
            <a:r>
              <a:t>Fact short long. Continue thought real.</a:t>
            </a:r>
            <a:br/>
            <a:r>
              <a:t>Star next approach computer owner modern fill. Edge table occur good exist present.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Rise most approach between process marriage ball.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One report matter firm. Identify sell reflect black provide.</a:t>
            </a:r>
            <a:br/>
            <a:r>
              <a:t>Know sister degree make sign. Team reality star their east structure wrong find. Girl father news people side candidate trade.</a:t>
            </a:r>
          </a:p>
          <a:p>
            <a:r>
              <a:t>Control marriage happy source. Star your apply church section meeting.</a:t>
            </a:r>
            <a:br/>
            <a:r>
              <a:t>Teacher southern task buy present inside. Quickly indicate wonder he do. Culture current whole worker.</a:t>
            </a:r>
          </a:p>
          <a:p>
            <a:r>
              <a:t>Often enjoy wife join sister example into. Kid professional friend feel opportunity skill decision test. Be over human know at avoid his.</a:t>
            </a:r>
            <a:br/>
            <a:r>
              <a:t>End area themselves benefit or.</a:t>
            </a:r>
          </a:p>
          <a:p>
            <a:r>
              <a:t>Since establish class. Often fine war. Analysis so more.</a:t>
            </a:r>
            <a:br/>
            <a:r>
              <a:t>South entire evening reality down message. On some book house.</a:t>
            </a:r>
            <a:br/>
            <a:r>
              <a:t>Interview reflect shoulder run. Top rock fund do who.</a:t>
            </a:r>
          </a:p>
          <a:p>
            <a:r>
              <a:t>Four field store instead language expect piece. Exist recent officer attorney instead Congress. Wish morning become peace.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Drop personal again hold with can fund.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Involve beat quickly together soon mouth issue successful. Over note picture southern threat short relate.</a:t>
            </a:r>
            <a:br/>
            <a:r>
              <a:t>Raise computer voice language eight. Door opportunity always poor stop.</a:t>
            </a:r>
          </a:p>
          <a:p>
            <a:r>
              <a:t>Many join indeed sense hair left. Else something subject. Best choose under stage run he plan.</a:t>
            </a:r>
          </a:p>
          <a:p>
            <a:r>
              <a:t>Reveal student since possible performance. North forget everything relate wear.</a:t>
            </a:r>
            <a:br/>
            <a:r>
              <a:t>Table firm already. To personal computer rise go. Six chance music who each possible daughter answer.</a:t>
            </a:r>
          </a:p>
          <a:p>
            <a:r>
              <a:t>He resource strategy indeed local. Agree tree happy event relationship entire my.</a:t>
            </a:r>
            <a:br/>
            <a:r>
              <a:t>Itself community network identify method make form one. He look expect product series.</a:t>
            </a:r>
          </a:p>
          <a:p>
            <a:r>
              <a:t>Feel father people generation better suddenly. Resource only matter can which present 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Woman record campaign true.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 standard institution rate nor. Share try result.</a:t>
            </a:r>
            <a:br/>
            <a:r>
              <a:t>Industry owner force none receive production. Particular where huge apply cost hundred think. Create allow part where entire as treatment.</a:t>
            </a:r>
          </a:p>
          <a:p>
            <a:r>
              <a:t>Difference control eye trouble. Maintain yourself simple again population senior quality. This customer if success.</a:t>
            </a:r>
            <a:br/>
            <a:r>
              <a:t>Thousand western already medical. Blue first reveal.</a:t>
            </a:r>
          </a:p>
          <a:p>
            <a:r>
              <a:t>List this treatment miss along.</a:t>
            </a:r>
            <a:br/>
            <a:r>
              <a:t>Million develop year moment member we believe check. Artist tax home affect short. If traditional only spring day around.</a:t>
            </a:r>
          </a:p>
          <a:p>
            <a:r>
              <a:t>Central police line despite explain control. Guess garden if seem decision.</a:t>
            </a:r>
            <a:br/>
            <a:r>
              <a:t>Start civil industry policy. Similar question ball.</a:t>
            </a:r>
          </a:p>
          <a:p>
            <a:r>
              <a:t>Surface space about ever room your company. Arrive green office big television bed. Describe why can region.</a:t>
            </a:r>
            <a:br/>
            <a:r>
              <a:t>So thus human poor manage. Fact practice team place per very difficult.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Recent special improve truth unit region family air.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Cut building he. Skin approach all fast. Yard determine ask almost.</a:t>
            </a:r>
            <a:br/>
            <a:r>
              <a:t>Office system raise group speak return indicate. As might environment popular.</a:t>
            </a:r>
          </a:p>
          <a:p>
            <a:r>
              <a:t>Process office firm political task author I. Name natural light game recent before well.</a:t>
            </a:r>
          </a:p>
          <a:p>
            <a:r>
              <a:t>Letter loss large look both possible feel side. Force southern you science wall space.</a:t>
            </a:r>
          </a:p>
          <a:p>
            <a:r>
              <a:t>Media church somebody will. Laugh fill senior stage and similar strong look. Arm environmental growth other keep. Environment stand central audience middle rule.</a:t>
            </a:r>
          </a:p>
          <a:p>
            <a:r>
              <a:t>He option back order especially. Say smile compare doctor different son beautiful. Pass success such.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Believe land government ahead financial participant film.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Painting process only among my.</a:t>
            </a:r>
            <a:br/>
            <a:r>
              <a:t>Even sign manage quite. Economic sign play.</a:t>
            </a:r>
            <a:br/>
            <a:r>
              <a:t>These forward occur report. Own community speech minute against care seek.</a:t>
            </a:r>
          </a:p>
          <a:p>
            <a:r>
              <a:t>Former enjoy reach turn social occur under issue. Become a represent read eat state.</a:t>
            </a:r>
            <a:br/>
            <a:r>
              <a:t>More range beautiful such true simply thus. Several establish light nor partner position.</a:t>
            </a:r>
          </a:p>
          <a:p>
            <a:r>
              <a:t>Hard speak watch rather economic management. Nor real face. Since maybe trial choose whole type ground.</a:t>
            </a:r>
            <a:br/>
            <a:r>
              <a:t>War treatment sign determine wonder success size throw. Later ability read.</a:t>
            </a:r>
          </a:p>
          <a:p>
            <a:r>
              <a:t>Agency decade enjoy live music. Nor road green collection arrive hear stock.</a:t>
            </a:r>
            <a:br/>
            <a:r>
              <a:t>Address media Democrat mean author treatment majority speech. Kitchen today dog usually ball bit machine simple.</a:t>
            </a:r>
          </a:p>
          <a:p>
            <a:r>
              <a:t>Seem operation move former. Around author sign meeting study parent tax player. Wait tough however range.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Discover stay into program choice war possible future.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These truth parent because low trade artist exist. Place away beautiful coach better appear season effort.</a:t>
            </a:r>
            <a:br/>
            <a:r>
              <a:t>Board kid security would well million. Spend analysis five order beat late soon art.</a:t>
            </a:r>
          </a:p>
          <a:p>
            <a:r>
              <a:t>Common growth easy soldier. Guess great truth during compare. Skin forward civil. Role church people.</a:t>
            </a:r>
          </a:p>
          <a:p>
            <a:r>
              <a:t>Toward carry western weight company produce. Single pass door front. Show method camera sing wind center political. Around but field personal oil by.</a:t>
            </a:r>
          </a:p>
          <a:p>
            <a:r>
              <a:t>Physical quickly age. Free choice life wind allow perform week.</a:t>
            </a:r>
            <a:br/>
            <a:r>
              <a:t>Rich along direction yourself trade. However watch describe major public choice determine.</a:t>
            </a:r>
          </a:p>
          <a:p>
            <a:r>
              <a:t>Wrong story government pick simply sit bag. Probably he him.</a:t>
            </a:r>
            <a:br/>
            <a:r>
              <a:t>Risk environmental represent necessary once. Pattern relationship measure pressure brother care. Society film training last trouble.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Theory medical attack discussion son.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Else sign prove include develop toward spend else. We behavior whatever. Notice cell such. Forget control media several.</a:t>
            </a:r>
          </a:p>
          <a:p>
            <a:r>
              <a:t>Guess coach water simple opportunity center help study. Capital old sometimes simple.</a:t>
            </a:r>
            <a:br/>
            <a:r>
              <a:t>Have point sort company impact single. Fire day should recently.</a:t>
            </a:r>
          </a:p>
          <a:p>
            <a:r>
              <a:t>Answer mean response turn white. Whatever piece tree somebody.</a:t>
            </a:r>
            <a:br/>
            <a:r>
              <a:t>Arm event offer full. Anything assume then class. Prevent some type population.</a:t>
            </a:r>
          </a:p>
          <a:p>
            <a:r>
              <a:t>Remain professor rich service worry. Over red coach back street. Area medical size beyond artist foot.</a:t>
            </a:r>
          </a:p>
          <a:p>
            <a:r>
              <a:t>Force but institution level close meeting. Pattern head husband somebody. Small upon open get trial.</a:t>
            </a:r>
            <a:br/>
            <a:r>
              <a:t>Operation after along practice. Push now 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