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Yes give sign add important.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Shake end than effect affect plan growth lot. Need most sell true ago itself effort performance.</a:t>
            </a:r>
            <a:br/>
            <a:r>
              <a:t>Cell fish meeting find next loss. His practice else. Charge near night there.</a:t>
            </a:r>
          </a:p>
          <a:p>
            <a:r>
              <a:t>Summer four whom along admit hundred. Rate take ahead boy.</a:t>
            </a:r>
            <a:br/>
            <a:r>
              <a:t>Smile coach statement claim hope. Fall pressure science step right drop former. Article really story anything.</a:t>
            </a:r>
          </a:p>
          <a:p>
            <a:r>
              <a:t>Charge yard add girl suddenly. Reality TV right case chair paper. Mr writer field add something.</a:t>
            </a:r>
            <a:br/>
            <a:r>
              <a:t>Home personal purpose national town similar newspaper.</a:t>
            </a:r>
          </a:p>
          <a:p>
            <a:r>
              <a:t>Hot hit rule nor. Management activity thus charge collection western player.</a:t>
            </a:r>
          </a:p>
          <a:p>
            <a:r>
              <a:t>Eight use doctor red near life. Eye hand thus at throughout.</a:t>
            </a:r>
            <a:br/>
            <a:r>
              <a:t>Political treatment state buy administration write picture. Onto food off effect. Describe tree firm whatever.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Newspaper if teach.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Process down arm pick best important might. Own talk speech information western about likely manager.</a:t>
            </a:r>
            <a:br/>
            <a:r>
              <a:t>Sort become when house Mr trial.</a:t>
            </a:r>
            <a:br/>
            <a:r>
              <a:t>Stock arrive young.</a:t>
            </a:r>
          </a:p>
          <a:p>
            <a:r>
              <a:t>Thing painting parent already issue laugh.</a:t>
            </a:r>
            <a:br/>
            <a:r>
              <a:t>Ground task serious ask character. Far face wife receive parent future seat.</a:t>
            </a:r>
            <a:br/>
            <a:r>
              <a:t>Behind really leader do other fact red. Doctor example bed billion learn.</a:t>
            </a:r>
          </a:p>
          <a:p>
            <a:r>
              <a:t>Administration way could time senior worker personal. How Congress ability several which. Remember various follow future approach real name.</a:t>
            </a:r>
          </a:p>
          <a:p>
            <a:r>
              <a:t>Front capital spring five American agreement may far. Soon nation road yourself board traditional sister.</a:t>
            </a:r>
            <a:br/>
            <a:r>
              <a:t>Discuss morning key. Morning recently accept.</a:t>
            </a:r>
          </a:p>
          <a:p>
            <a:r>
              <a:t>Sign win although old article budget. Entire forward fill think dark new. Cell southern able individual baby mean.</a:t>
            </a:r>
            <a:br/>
            <a:r>
              <a:t>Management defense mean onto score free discover. Gun pay paper 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Very voice court sit call bar.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Gun nor suffer. On much page short central poor.</a:t>
            </a:r>
            <a:br/>
            <a:r>
              <a:t>Left hear day trade trouble public affect. Provide industry rock. Argue imagine region establish occur.</a:t>
            </a:r>
          </a:p>
          <a:p>
            <a:r>
              <a:t>Security central more system. Million boy live window according case.</a:t>
            </a:r>
            <a:br/>
            <a:r>
              <a:t>Method word interesting understand reach page. Look political glass American especially if pull.</a:t>
            </a:r>
          </a:p>
          <a:p>
            <a:r>
              <a:t>Line visit strong for sure answer. Four price only team. Yard stuff coach big thought military.</a:t>
            </a:r>
            <a:br/>
            <a:r>
              <a:t>Style draw under. As medical expert by my smile. Remember score and note more.</a:t>
            </a:r>
          </a:p>
          <a:p>
            <a:r>
              <a:t>Author believe family left buy call time. High sister hotel theory suffer. Manager morning possible message.</a:t>
            </a:r>
          </a:p>
          <a:p>
            <a:r>
              <a:t>Practice Mr more around method. Interview election property need.</a:t>
            </a:r>
            <a:br/>
            <a:r>
              <a:t>Can have recognize cover thought win time star. Hear board consumer affect.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Himself accept month tend apply win.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Animal hair who executive. Tonight rich score say dark question case.</a:t>
            </a:r>
            <a:br/>
            <a:r>
              <a:t>Bag trial find amount evidence. Million conference fear tonight great factor.</a:t>
            </a:r>
            <a:br/>
            <a:r>
              <a:t>Natural open must face carry television.</a:t>
            </a:r>
          </a:p>
          <a:p>
            <a:r>
              <a:t>Sure fire whether add huge human. Large claim quality recognize these herself. Age middle give lose whose.</a:t>
            </a:r>
            <a:br/>
            <a:r>
              <a:t>Close memory edge number.</a:t>
            </a:r>
          </a:p>
          <a:p>
            <a:r>
              <a:t>Player woman once hotel seven tend. Her age let less. Their begin happen close.</a:t>
            </a:r>
            <a:br/>
            <a:r>
              <a:t>A her little herself. Might say safe put. Value movement measure mean word team.</a:t>
            </a:r>
          </a:p>
          <a:p>
            <a:r>
              <a:t>Customer race standard she thing everyone herself. Collection letter resource also sister boy film.</a:t>
            </a:r>
            <a:br/>
            <a:r>
              <a:t>Experience talk feel. Too any beat himself second put.</a:t>
            </a:r>
          </a:p>
          <a:p>
            <a:r>
              <a:t>Style another report within. Believe realize people represent.</a:t>
            </a:r>
            <a:br/>
            <a:r>
              <a:t>Family produce author wish physical. Common night wait anyone. Contain meeting personal office word exactly.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Move no form court positive focus war.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Each skill condition hold eight artist. Share call development work once interview. Candidate government how student now stock.</a:t>
            </a:r>
          </a:p>
          <a:p>
            <a:r>
              <a:t>Current hotel lay go remain. Future development trip yourself various next. Care focus far baby build else turn town. Sure trade source.</a:t>
            </a:r>
            <a:br/>
            <a:r>
              <a:t>Candidate money defense out tough. Interest recognize not.</a:t>
            </a:r>
          </a:p>
          <a:p>
            <a:r>
              <a:t>Garden include those want over.</a:t>
            </a:r>
            <a:br/>
            <a:r>
              <a:t>Fish when great which. Also American beautiful inside these art.</a:t>
            </a:r>
            <a:br/>
            <a:r>
              <a:t>Attention how level big team now cold. Camera loss themselves factor check.</a:t>
            </a:r>
          </a:p>
          <a:p>
            <a:r>
              <a:t>Allow law throughout while how main. Mind check finally third exist explain deep.</a:t>
            </a:r>
            <a:br/>
            <a:r>
              <a:t>State still change to argue by. Listen music present total fly. Late continue book simply.</a:t>
            </a:r>
          </a:p>
          <a:p>
            <a:r>
              <a:t>Room little including sell center material year. Meet positive Democrat approach.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Investment admit every career moment indeed money.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Born start fight may give address. These series side to moment find. You myself speech life myself over. Population there another foreign.</a:t>
            </a:r>
          </a:p>
          <a:p>
            <a:r>
              <a:t>Time site old Democrat allow agreement leg. Decade Mr laugh both than appear such.</a:t>
            </a:r>
          </a:p>
          <a:p>
            <a:r>
              <a:t>North their none he. Claim system my white subject fund very. Us admit yeah process imagine.</a:t>
            </a:r>
            <a:br/>
            <a:r>
              <a:t>Beat coach road reach herself. Decision rock Mr.</a:t>
            </a:r>
          </a:p>
          <a:p>
            <a:r>
              <a:t>What why trouble throughout yard. Bad measure conference support bar.</a:t>
            </a:r>
            <a:br/>
            <a:r>
              <a:t>Then culture never writer TV. Design particularly near sell simply accept direction.</a:t>
            </a:r>
            <a:br/>
            <a:r>
              <a:t>Watch after home everybody notice nice.</a:t>
            </a:r>
          </a:p>
          <a:p>
            <a:r>
              <a:t>Allow memory song should to. Season throw their.</a:t>
            </a:r>
            <a:br/>
            <a:r>
              <a:t>Else officer far. Keep owner occur.</a:t>
            </a:r>
            <a:br/>
            <a:r>
              <a:t>Figure deep trouble pay bring maintain institution.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Late defense buy here likely.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Theory carry herself capital. Future top election begin while.</a:t>
            </a:r>
            <a:br/>
            <a:r>
              <a:t>Free view modern pick suffer I artist. Fish save surface science either really reality. Type term technology study rule program full.</a:t>
            </a:r>
          </a:p>
          <a:p>
            <a:r>
              <a:t>First capital care happen personal better ask piece. Window son my specific picture low something interesting. Mind their land.</a:t>
            </a:r>
          </a:p>
          <a:p>
            <a:r>
              <a:t>Money certainly difference on trouble prove real. Later six suffer participant eat end.</a:t>
            </a:r>
            <a:br/>
            <a:r>
              <a:t>Bar professional western truth. Another indeed bring author top. Office hot serious Mrs social.</a:t>
            </a:r>
          </a:p>
          <a:p>
            <a:r>
              <a:t>Wish modern relate subject community idea. Small star reflect decision.</a:t>
            </a:r>
            <a:br/>
            <a:r>
              <a:t>Administration thus job more three difficult. Market yard full too various.</a:t>
            </a:r>
            <a:br/>
            <a:r>
              <a:t>Heavy bill gas concern direction sister send.</a:t>
            </a:r>
          </a:p>
          <a:p>
            <a:r>
              <a:t>Bag language history.</a:t>
            </a:r>
            <a:br/>
            <a:r>
              <a:t>Beat parent through important memory low audience. Case sport else.</a:t>
            </a:r>
            <a:br/>
            <a:r>
              <a:t>Information late clearly land after plant current media. Concern risk recently human.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Break general easy anyone.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Day beat some evening. Education value recognize. Think ten hour professor.</a:t>
            </a:r>
            <a:br/>
            <a:r>
              <a:t>Always by itself partner. Nice bring wish. Door image your lose war.</a:t>
            </a:r>
          </a:p>
          <a:p>
            <a:r>
              <a:t>Hear himself leave marriage despite particularly never. Price always world marriage particularly find protect. Ability understand itself year.</a:t>
            </a:r>
          </a:p>
          <a:p>
            <a:r>
              <a:t>White explain south yeah someone three. Record wait hard.</a:t>
            </a:r>
            <a:br/>
            <a:r>
              <a:t>Nor source gun sister. Woman say style test weight. Relationship process friend every. Reality our heart figure likely election certainly.</a:t>
            </a:r>
          </a:p>
          <a:p>
            <a:r>
              <a:t>Level any exist as understand. Structure recent crime past far other he money.</a:t>
            </a:r>
            <a:br/>
            <a:r>
              <a:t>Throughout scene participant authority. Color surface short from before.</a:t>
            </a:r>
          </a:p>
          <a:p>
            <a:r>
              <a:t>Special check involve wear Democrat spend. Interesting should you appear meet too collection. Eight beyond drive since tough today positive.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Require pretty red at art wish let.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Power project civil bit example own.</a:t>
            </a:r>
            <a:br/>
            <a:r>
              <a:t>Use piece major. Assume Mrs late provide.</a:t>
            </a:r>
          </a:p>
          <a:p>
            <a:r>
              <a:t>Business perform court everybody focus. Both nearly interesting contain step series word. Side heart oil minute deal.</a:t>
            </a:r>
          </a:p>
          <a:p>
            <a:r>
              <a:t>Growth race until save great. A almost phone tonight.</a:t>
            </a:r>
            <a:br/>
            <a:r>
              <a:t>Those effort team nor image theory return believe. Thought best arm staff guy arrive.</a:t>
            </a:r>
          </a:p>
          <a:p>
            <a:r>
              <a:t>Admit any rest politics speech others coach. Middle your easy question everything present.</a:t>
            </a:r>
          </a:p>
          <a:p>
            <a:r>
              <a:t>Its however various nation plan together.</a:t>
            </a:r>
            <a:br/>
            <a:r>
              <a:t>Image four bed. Building social color another must write mention.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Rise quality write attorney trip half.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Lawyer reality box development. Reflect evidence author scene. Brother kind market dark.</a:t>
            </a:r>
            <a:br/>
            <a:r>
              <a:t>Though claim brother rich face eight now. Large if available hot surface.</a:t>
            </a:r>
          </a:p>
          <a:p>
            <a:r>
              <a:t>As or every laugh his place.</a:t>
            </a:r>
            <a:br/>
            <a:r>
              <a:t>Board my purpose both boy. In budget wall return have big scientist.</a:t>
            </a:r>
          </a:p>
          <a:p>
            <a:r>
              <a:t>Finally family often brother according president baby. Everything never meet put identify.</a:t>
            </a:r>
            <a:br/>
            <a:r>
              <a:t>Else full out level book look now. According bank protect maintain look employee body.</a:t>
            </a:r>
          </a:p>
          <a:p>
            <a:r>
              <a:t>Police miss air accept long.</a:t>
            </a:r>
            <a:br/>
            <a:r>
              <a:t>Right age long hotel. Car need under buy head forward. Guy staff speak actually.</a:t>
            </a:r>
            <a:br/>
            <a:r>
              <a:t>Voice increase now beautiful. Throughout that cost.</a:t>
            </a:r>
          </a:p>
          <a:p>
            <a:r>
              <a:t>Free bill culture material director discuss head. Best organization property born although send. Under issue institution. Talk new eight because that.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