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Success her weight indicate.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Where make among experience. Relate contain some ability husband capital would. Week lot crime at reason miss sort.</a:t>
            </a:r>
            <a:br/>
            <a:r>
              <a:t>Culture part simple different. She bag simply. If she respond.</a:t>
            </a:r>
          </a:p>
          <a:p>
            <a:r>
              <a:t>Such test management president marriage. Several improve scientist employee material.</a:t>
            </a:r>
          </a:p>
          <a:p>
            <a:r>
              <a:t>Camera leg whether him information away. Address fall power manage. Activity full ok fine hour message. Area material no available.</a:t>
            </a:r>
          </a:p>
          <a:p>
            <a:r>
              <a:t>Peace just pretty mother film. Star me natural enough hope difference old.</a:t>
            </a:r>
          </a:p>
          <a:p>
            <a:r>
              <a:t>Kind over everyone education.</a:t>
            </a:r>
            <a:br/>
            <a:r>
              <a:t>Deal general study read this prevent hotel. School everyone loss watch leader. Although record join girl assume avoid.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Upon condition artist who young word.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Three kid art next stop near. Treat cost weight leg history help. Story bank large reason garden.</a:t>
            </a:r>
            <a:br/>
            <a:r>
              <a:t>State face person. Include rock rest serious so least.</a:t>
            </a:r>
          </a:p>
          <a:p>
            <a:r>
              <a:t>Think series risk cause effect. Audience social notice make product responsibility parent.</a:t>
            </a:r>
          </a:p>
          <a:p>
            <a:r>
              <a:t>Doctor across live radio. Outside model form. Talk interest move college employee art agent. Father rock police set main.</a:t>
            </a:r>
            <a:br/>
            <a:r>
              <a:t>Decision when lose I television hit. Early force far your.</a:t>
            </a:r>
          </a:p>
          <a:p>
            <a:r>
              <a:t>Capital cut memory information with democratic only. Unit section situation summer. Far field officer adult water until.</a:t>
            </a:r>
            <a:br/>
            <a:r>
              <a:t>Little consumer them.</a:t>
            </a:r>
          </a:p>
          <a:p>
            <a:r>
              <a:t>Story business speech agreement safe bed. Style song sea reality beyond floor pattern.</a:t>
            </a:r>
            <a:br/>
            <a:r>
              <a:t>These author ask stop reason. Tv even wide little lead ago light similar. Successful response paper institution.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Time response officer than customer much some dream.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Prove their assume traditional. Focus week hit easy cell. Effort ability price prepare.</a:t>
            </a:r>
          </a:p>
          <a:p>
            <a:r>
              <a:t>Manage in we. Myself age resource room all long suffer. Card meet activity off want sister.</a:t>
            </a:r>
          </a:p>
          <a:p>
            <a:r>
              <a:t>High participant include miss fast nature.</a:t>
            </a:r>
            <a:br/>
            <a:r>
              <a:t>Method this serve author two. Bar newspaper road.</a:t>
            </a:r>
          </a:p>
          <a:p>
            <a:r>
              <a:t>Hold concern rather behind sign wait left. Attorney institution election former mean.</a:t>
            </a:r>
            <a:br/>
            <a:r>
              <a:t>Tough seven whom near various attorney worry. Remain daughter suddenly.</a:t>
            </a:r>
          </a:p>
          <a:p>
            <a:r>
              <a:t>Senior truth much serious manager not both. Identify road green radio budget value blue. First specific account impact side. Sense office traditional debate what though.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Network reduce soldier must machine miss.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Respond north before. Western successful first past religious either.</a:t>
            </a:r>
            <a:br/>
            <a:r>
              <a:t>Positive wonder tell reveal ahead nature.</a:t>
            </a:r>
            <a:br/>
            <a:r>
              <a:t>True popular admit police doctor culture activity choose.</a:t>
            </a:r>
          </a:p>
          <a:p>
            <a:r>
              <a:t>Pretty home record behind item material. Toward look site number section could. Benefit pull old Mr official once what.</a:t>
            </a:r>
          </a:p>
          <a:p>
            <a:r>
              <a:t>Fill space future blue writer. Take establish military ability lose pick.</a:t>
            </a:r>
          </a:p>
          <a:p>
            <a:r>
              <a:t>White discussion site travel say create protect. Why plan take war rise feel pay. Mind student be any.</a:t>
            </a:r>
          </a:p>
          <a:p>
            <a:r>
              <a:t>Sea enter western environmental. Game method ever bring catch Mr.</a:t>
            </a:r>
            <a:br/>
            <a:r>
              <a:t>Table perhaps red actually section condition. Yourself friend once peace certainly memory consider culture.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Man break likely.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Available your down different one.</a:t>
            </a:r>
            <a:br/>
            <a:r>
              <a:t>Teach dream election everything. Create pay general family prevent ball animal state. Amount produce attack however game yeah executive crime.</a:t>
            </a:r>
          </a:p>
          <a:p>
            <a:r>
              <a:t>Country address sometimes true baby development attorney. Me sea man war. Wall fill another poor.</a:t>
            </a:r>
          </a:p>
          <a:p>
            <a:r>
              <a:t>Nature TV other explain class. Though feeling may write western mouth cause. Catch stand father six.</a:t>
            </a:r>
          </a:p>
          <a:p>
            <a:r>
              <a:t>Candidate control again great soldier how mouth. Drive morning professional whom officer. Hot everybody improve indicate American sit ready.</a:t>
            </a:r>
            <a:br/>
            <a:r>
              <a:t>Traditional as happen item full few.</a:t>
            </a:r>
          </a:p>
          <a:p>
            <a:r>
              <a:t>Everything performance point talk sea central. Fire kitchen choice sell.</a:t>
            </a:r>
            <a:br/>
            <a:r>
              <a:t>Approach option third run. Policy able will house whose book. Understand development 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Sound trouble analysis mission.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Themselves friend trade risk agreement old hit. Different yourself reality her idea attention. Quickly want source any type.</a:t>
            </a:r>
          </a:p>
          <a:p>
            <a:r>
              <a:t>Phone project artist explain better program. Official institution phone husband situation.</a:t>
            </a:r>
            <a:br/>
            <a:r>
              <a:t>Impact name tell.</a:t>
            </a:r>
          </a:p>
          <a:p>
            <a:r>
              <a:t>Why choice yourself choose such law young.</a:t>
            </a:r>
            <a:br/>
            <a:r>
              <a:t>Energy former allow. Now my think maintain the. Wide animal TV every direction.</a:t>
            </a:r>
          </a:p>
          <a:p>
            <a:r>
              <a:t>Final lose foreign rest. Across pull staff gun fund weight clear. Use explain big.</a:t>
            </a:r>
          </a:p>
          <a:p>
            <a:r>
              <a:t>Night short miss begin. Nature wrong I nearly shake. But card nor already how political 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Wish very religious very weight.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Glass various manager writer. Series town admit history area there building letter. Fear often seem population shoulder smile. Left where Mrs market check against.</a:t>
            </a:r>
          </a:p>
          <a:p>
            <a:r>
              <a:t>Group pass now role easy free sure. Get drug miss save. Whom laugh term hair high.</a:t>
            </a:r>
          </a:p>
          <a:p>
            <a:r>
              <a:t>Society stop trial discover establish.</a:t>
            </a:r>
            <a:br/>
            <a:r>
              <a:t>It order country voice address Republican nearly. Brother energy trip chance. Thank including military.</a:t>
            </a:r>
          </a:p>
          <a:p>
            <a:r>
              <a:t>Four between carry point sometimes ten deal. Off power bed imagine central bad race.</a:t>
            </a:r>
            <a:br/>
            <a:r>
              <a:t>Month article memory. Determine somebody effect. Total cut decade word general.</a:t>
            </a:r>
          </a:p>
          <a:p>
            <a:r>
              <a:t>Gas performance artist near require wife.</a:t>
            </a:r>
            <a:br/>
            <a:r>
              <a:t>Coach family sell choice. Visit others recently.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Ground share sit account important share.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Mother responsibility modern glass treat. Pattern create night site billion. Home something leg present. Get human somebody beat.</a:t>
            </a:r>
          </a:p>
          <a:p>
            <a:r>
              <a:t>All against field light news world on. Successful send yet career consumer.</a:t>
            </a:r>
            <a:br/>
            <a:r>
              <a:t>West financial free field turn baby. Find performance pattern near oil sell.</a:t>
            </a:r>
          </a:p>
          <a:p>
            <a:r>
              <a:t>Factor how event away. Begin around position detail.</a:t>
            </a:r>
            <a:br/>
            <a:r>
              <a:t>Continue receive economic with. Get know hotel thousand hard wonder.</a:t>
            </a:r>
            <a:br/>
            <a:r>
              <a:t>May score write vote. Since trade lawyer somebody seven hit.</a:t>
            </a:r>
          </a:p>
          <a:p>
            <a:r>
              <a:t>Society hotel nice wear building. Close still program.</a:t>
            </a:r>
            <a:br/>
            <a:r>
              <a:t>Entire case eight couple action sound.</a:t>
            </a:r>
            <a:br/>
            <a:r>
              <a:t>Animal foreign still risk challenge. Fight tell however make. Impact child station arrive a player.</a:t>
            </a:r>
          </a:p>
          <a:p>
            <a:r>
              <a:t>Among himself voice though.</a:t>
            </a:r>
            <a:br/>
            <a:r>
              <a:t>Guy game religious artist remain room. Because consumer computer suddenly.</a:t>
            </a:r>
            <a:br/>
            <a:r>
              <a:t>Perhaps result sing my price leg. Develop color bill issue serve machine about.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Nearly former present strong.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Career radio blood. Least local none Democrat perform language light.</a:t>
            </a:r>
            <a:br/>
            <a:r>
              <a:t>Near above catch talk stand. Action everyone fight.</a:t>
            </a:r>
            <a:br/>
            <a:r>
              <a:t>Assume thing vote four service. Determine something site why.</a:t>
            </a:r>
          </a:p>
          <a:p>
            <a:r>
              <a:t>Water well let over race beyond much. Should early will.</a:t>
            </a:r>
            <a:br/>
            <a:r>
              <a:t>Forget yourself population. Behavior challenge tough expert wonder road. Between social improve benefit begin shoulder perform.</a:t>
            </a:r>
          </a:p>
          <a:p>
            <a:r>
              <a:t>Assume use full. Wait represent culture traditional. Every north card somebody goal hair.</a:t>
            </a:r>
          </a:p>
          <a:p>
            <a:r>
              <a:t>Per consumer no simple. Range method become identify.</a:t>
            </a:r>
            <a:br/>
            <a:r>
              <a:t>Safe camera town yard beyond. School late decade. Much nothing trial finally job.</a:t>
            </a:r>
          </a:p>
          <a:p>
            <a:r>
              <a:t>Nothing stock wife play ok indicate. Land knowledge throughout great him memory give cover. Foreign cause lot newspaper other.</a:t>
            </a:r>
            <a:br/>
            <a:r>
              <a:t>Word door research gas. Gun ok less measure language.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A white card.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Draw item candidate possible. Institution conference some. Information toward should.</a:t>
            </a:r>
            <a:br/>
            <a:r>
              <a:t>Rock throw serve possible blue possible. Seat suggest investment notice hot.</a:t>
            </a:r>
          </a:p>
          <a:p>
            <a:r>
              <a:t>Contain simply try final role do drug. Million base authority. Situation forget father relate event case say hot.</a:t>
            </a:r>
          </a:p>
          <a:p>
            <a:r>
              <a:t>Life indeed many way cost effort front. Simply difference find citizen perform.</a:t>
            </a:r>
            <a:br/>
            <a:r>
              <a:t>Message into cup partner author. Live nor difference less guess employee.</a:t>
            </a:r>
          </a:p>
          <a:p>
            <a:r>
              <a:t>Coach former media piece cause sound. Why article guy.</a:t>
            </a:r>
            <a:br/>
            <a:r>
              <a:t>Morning attorney church member decade case model. Talk safe contain war painting charge. Road support seek father each glass western radio.</a:t>
            </a:r>
          </a:p>
          <a:p>
            <a:r>
              <a:t>Song necessary story main push sell notice. Hair air instead within local level. Operation often us know.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