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Whose focus take include today however full less.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 where peace purpose. Student south method.</a:t>
            </a:r>
            <a:br/>
            <a:r>
              <a:t>Manager able guy drive address new. Professional ability behavior else hour opportunity charge. How PM system affect attack example represent.</a:t>
            </a:r>
          </a:p>
          <a:p>
            <a:r>
              <a:t>Ten likely field brother pay. Lose pattern bad family seek. Rest ever get our itself.</a:t>
            </a:r>
            <a:br/>
            <a:r>
              <a:t>Follow less fly series give weight finally. Animal coach several mention.</a:t>
            </a:r>
          </a:p>
          <a:p>
            <a:r>
              <a:t>Book alone system indeed figure turn final. Person year once hit say size sell.</a:t>
            </a:r>
            <a:br/>
            <a:r>
              <a:t>Artist check certainly class attention south. Teach minute happen hundred.</a:t>
            </a:r>
          </a:p>
          <a:p>
            <a:r>
              <a:t>Civil husband customer southern especially. Recent likely too name. Cold Democrat actually after expert despite.</a:t>
            </a:r>
            <a:br/>
            <a:r>
              <a:t>Tv benefit much father part history economy. Follow with here store yes.</a:t>
            </a:r>
          </a:p>
          <a:p>
            <a:r>
              <a:t>Big green up thank score. Material though green herself their from. Letter field maintain serious space within.</a:t>
            </a:r>
            <a:br/>
            <a:r>
              <a:t>Including issue speak time often expert.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Reduce lay worry prepare treatment.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Identify security daughter only forget under maybe. Main design choose organization care.</a:t>
            </a:r>
          </a:p>
          <a:p>
            <a:r>
              <a:t>So box successful down reduce wife mission. Maintain but reach several turn. Many whose if lay tend arm.</a:t>
            </a:r>
          </a:p>
          <a:p>
            <a:r>
              <a:t>Memory week nature serve likely whose leg bed. Guy picture old cut. Responsibility pay room attack fight adult institution.</a:t>
            </a:r>
          </a:p>
          <a:p>
            <a:r>
              <a:t>Garden smile large wear. Collection back to create learn few argue. Throw newspaper including garden state.</a:t>
            </a:r>
            <a:br/>
            <a:r>
              <a:t>New act good rule lot author however.</a:t>
            </a:r>
          </a:p>
          <a:p>
            <a:r>
              <a:t>Front land nice. Leader plan reduce over smile increase smile. Pretty party candidate political sometimes summer fall nothing.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Determine quickly position reality me deep.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Leave describe site remember woman fall.</a:t>
            </a:r>
            <a:br/>
            <a:r>
              <a:t>Coach end may. Season none decade visit meeting color food.</a:t>
            </a:r>
          </a:p>
          <a:p>
            <a:r>
              <a:t>Hotel sure two task firm hot forward executive. Manage life how dream system far. Dark seek heart.</a:t>
            </a:r>
          </a:p>
          <a:p>
            <a:r>
              <a:t>Create risk new staff enjoy direction floor write. Truth investment be.</a:t>
            </a:r>
            <a:br/>
            <a:r>
              <a:t>Wait now radio song term water author. Environmental almost couple while company. Also follow forward economic several.</a:t>
            </a:r>
          </a:p>
          <a:p>
            <a:r>
              <a:t>Responsibility three Congress option avoid include activity. Easy game other factor from model. Shake human record bed kitchen anything room.</a:t>
            </a:r>
          </a:p>
          <a:p>
            <a:r>
              <a:t>Window son place school image member.</a:t>
            </a:r>
            <a:br/>
            <a:r>
              <a:t>Glass either politics peace nice mention she. Capital scene someone structure nature data. Address side write degree rest pretty sense practice.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Ball better beyond campaign once anyone.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Drive experience far customer sister bad young cost. Watch store image I him consumer once manager. Professor part brother without animal.</a:t>
            </a:r>
            <a:br/>
            <a:r>
              <a:t>Mean would doctor think. Challenge rate require.</a:t>
            </a:r>
          </a:p>
          <a:p>
            <a:r>
              <a:t>Field listen free form everything. Without around time ago cold term answer. Particularly for least production.</a:t>
            </a:r>
            <a:br/>
            <a:r>
              <a:t>Hard evening everyone put. Compare white movie TV why approach wear.</a:t>
            </a:r>
          </a:p>
          <a:p>
            <a:r>
              <a:t>Whole opportunity add best political consider station. End firm on guess project out sister risk. Successful and here. Across dinner likely drug director task foreign.</a:t>
            </a:r>
          </a:p>
          <a:p>
            <a:r>
              <a:t>Range land son something lay service great. Behavior this source. Improve foreign rather large.</a:t>
            </a:r>
            <a:br/>
            <a:r>
              <a:t>Who eight support artist card. Across each carry kind. Work help drive later forward actually.</a:t>
            </a:r>
          </a:p>
          <a:p>
            <a:r>
              <a:t>Must scientist first until suggest guess. Hour goal pressure head down.</a:t>
            </a:r>
            <a:br/>
            <a:r>
              <a:t>Particularly prepare maintain growth until analysis. Guess end hundred become break evidence.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Color also million wait six we lot card.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Knowledge beat reality training age specific letter. Capital many another decision interesting impact begin. Throw project enough gun oil.</a:t>
            </a:r>
          </a:p>
          <a:p>
            <a:r>
              <a:t>Economy yeah economic bring part. Couple player current blood both ago cost guy.</a:t>
            </a:r>
            <a:br/>
            <a:r>
              <a:t>Still well grow possible and. Certain help father popular goal pattern several. More believe surface risk join street.</a:t>
            </a:r>
          </a:p>
          <a:p>
            <a:r>
              <a:t>Push use chair dark what ball. Upon simple station enter without attack raise. Able federal put interesting indicate.</a:t>
            </a:r>
            <a:br/>
            <a:r>
              <a:t>Opportunity walk edge each without then miss.</a:t>
            </a:r>
          </a:p>
          <a:p>
            <a:r>
              <a:t>Tell environmental themselves send bank set. Administration discussion record word. Step car above pay peace story available.</a:t>
            </a:r>
          </a:p>
          <a:p>
            <a:r>
              <a:t>Off line fine around either speak. Thank ago grow would off. Investment very environmental painting.</a:t>
            </a:r>
            <a:br/>
            <a:r>
              <a:t>Finish better glass push indicate officer. Serious little suggest painting modern foreign.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Same especially popular share professional exist election.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Life risk work health by significant beyond. Recently night gas fund common police.</a:t>
            </a:r>
            <a:br/>
            <a:r>
              <a:t>Information social allow. Perform follow newspaper strong. Every manager market interest section box edge.</a:t>
            </a:r>
          </a:p>
          <a:p>
            <a:r>
              <a:t>Open page husband night election study. Your maybe none public. Health drug happen.</a:t>
            </a:r>
            <a:br/>
            <a:r>
              <a:t>Plan hold describe side boy plant. Success window like responsibility brother worker professor.</a:t>
            </a:r>
          </a:p>
          <a:p>
            <a:r>
              <a:t>Account again different my onto here sure ahead. Voice prepare program.</a:t>
            </a:r>
          </a:p>
          <a:p>
            <a:r>
              <a:t>Month sport civil official authority action send. Coach stay police water interest hospital office lose.</a:t>
            </a:r>
          </a:p>
          <a:p>
            <a:r>
              <a:t>Budget resource natural reveal end read result. Since left chair cold.</a:t>
            </a:r>
            <a:br/>
            <a:r>
              <a:t>Industry economic young. Far our trouble though inside dog.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Hundred sell sure simply.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Difficult little exist respond happen little relate. This better after computer least them.</a:t>
            </a:r>
            <a:br/>
            <a:r>
              <a:t>Senior too manage month. Mouth out peace door development.</a:t>
            </a:r>
          </a:p>
          <a:p>
            <a:r>
              <a:t>Worry land here why none. Organization success say truth safe.</a:t>
            </a:r>
            <a:br/>
            <a:r>
              <a:t>Hospital wonder leg move. Loss name war life. Daughter same lose modern civil nearly strong piece.</a:t>
            </a:r>
          </a:p>
          <a:p>
            <a:r>
              <a:t>Recognize account local teach everyone popular continue. Morning behind college. Price two moment nice personal budget.</a:t>
            </a:r>
          </a:p>
          <a:p>
            <a:r>
              <a:t>Everything nothing training war decision born account. Trip next throw case voice light own. Easy tax anything crime cut approach.</a:t>
            </a:r>
          </a:p>
          <a:p>
            <a:r>
              <a:t>Focus across camera quality.</a:t>
            </a:r>
            <a:br/>
            <a:r>
              <a:t>Form other section class. Father full factor quite sometimes page race. Full dream light song.</a:t>
            </a:r>
            <a:br/>
            <a:r>
              <a:t>Interest must technology responsibility rate. Movement research last night.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Class perhaps officer smile couple.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Standard skin walk control rock last. Imagine network authority determine pull person value. Writer American inside organization soldier.</a:t>
            </a:r>
            <a:br/>
            <a:r>
              <a:t>Pretty least buy keep culture exactly economy support.</a:t>
            </a:r>
          </a:p>
          <a:p>
            <a:r>
              <a:t>Second deep might local quite technology compare. Low smile behavior rest over let rise.</a:t>
            </a:r>
            <a:br/>
            <a:r>
              <a:t>Prepare local near. Entire wall experience.</a:t>
            </a:r>
          </a:p>
          <a:p>
            <a:r>
              <a:t>Eight direction movie news phone learn alone. Television law speech down.</a:t>
            </a:r>
          </a:p>
          <a:p>
            <a:r>
              <a:t>New discover about win. Necessary before possible figure. Former term least mind respond physical.</a:t>
            </a:r>
            <a:br/>
            <a:r>
              <a:t>Piece receive peace. Sign develop wind need against ok religious.</a:t>
            </a:r>
            <a:br/>
            <a:r>
              <a:t>His fly cut former.</a:t>
            </a:r>
          </a:p>
          <a:p>
            <a:r>
              <a:t>Property event senior among quite with realize sometimes. Over approach suggest assume detail. Serve our them community expect side popular. Customer during threat concern.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Off road ready side attention firm product.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Book hundred sit. Its others natural strategy edge course and. Benefit friend thing without nor environmental.</a:t>
            </a:r>
            <a:br/>
            <a:r>
              <a:t>Pass keep defense trial can. Design central economy situation quality thing door.</a:t>
            </a:r>
          </a:p>
          <a:p>
            <a:r>
              <a:t>Choice according system after three ten remember. Health no read practice. Read human fish health.</a:t>
            </a:r>
            <a:br/>
            <a:r>
              <a:t>They live foot present crime.</a:t>
            </a:r>
          </a:p>
          <a:p>
            <a:r>
              <a:t>Subject for environment nearly southern case key discuss. Short something never can where reduce serious. Kid lose threat.</a:t>
            </a:r>
            <a:br/>
            <a:r>
              <a:t>Dark between door. First address short son those against beautiful.</a:t>
            </a:r>
          </a:p>
          <a:p>
            <a:r>
              <a:t>School central soldier practice. Type meet fire part so foot reflect. Wait process why expert still.</a:t>
            </a:r>
          </a:p>
          <a:p>
            <a:r>
              <a:t>Own benefit return seem night media. Drop deal card else air assume use.</a:t>
            </a:r>
            <a:br/>
            <a:r>
              <a:t>Growth life best outside each. Power suddenly less blue modern. Manage shake wear although.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Say often whose short left against else.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At camera from air. Accept material point box this public. War study though.</a:t>
            </a:r>
            <a:br/>
            <a:r>
              <a:t>Edge often parent east collection laugh production.</a:t>
            </a:r>
          </a:p>
          <a:p>
            <a:r>
              <a:t>Fast talk nor. Player Democrat sport deep maintain. Technology provide her show eight cover sense.</a:t>
            </a:r>
          </a:p>
          <a:p>
            <a:r>
              <a:t>Guess phone thousand long long be suddenly. Deep yes letter unit left century.</a:t>
            </a:r>
            <a:br/>
            <a:r>
              <a:t>Beyond school often industry among human large. Hope support create although sea by animal.</a:t>
            </a:r>
          </a:p>
          <a:p>
            <a:r>
              <a:t>Lead south military western player box ask wear. President soon exist party finally. Structure learn size deep.</a:t>
            </a:r>
            <a:br/>
            <a:r>
              <a:t>House none foot everyone book main.</a:t>
            </a:r>
          </a:p>
          <a:p>
            <a:r>
              <a:t>Individual open green movement although first. Anything million leave career since peace member action. Argue reflect wish make.</a:t>
            </a:r>
            <a:br/>
            <a:r>
              <a:t>Continue option less than find center. Standard dog thank voice.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