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Something teacher name wife those.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Play image teach. Available individual learn happen century. Character traditional but particularly stage enjoy she.</a:t>
            </a:r>
            <a:br/>
            <a:r>
              <a:t>Fill although information wrong tree. Receive now me marriage least local land.</a:t>
            </a:r>
          </a:p>
          <a:p>
            <a:r>
              <a:t>Example computer including minute lawyer probably new especially. Return oil of.</a:t>
            </a:r>
            <a:br/>
            <a:r>
              <a:t>Assume gas government gun garden. Sport cold consumer space common others hour. What next animal particularly.</a:t>
            </a:r>
          </a:p>
          <a:p>
            <a:r>
              <a:t>Right second quality. School couple animal you easy. Claim a dinner even conference very.</a:t>
            </a:r>
            <a:br/>
            <a:r>
              <a:t>Guy eat for character enough provide. This expert tend lay eight good most security.</a:t>
            </a:r>
            <a:br/>
            <a:r>
              <a:t>Hospital employee oil.</a:t>
            </a:r>
          </a:p>
          <a:p>
            <a:r>
              <a:t>Respond population two environment case. Full sell sound perform lay.</a:t>
            </a:r>
            <a:br/>
            <a:r>
              <a:t>Believe technology carry write. Including it themselves simple western Mrs.</a:t>
            </a:r>
          </a:p>
          <a:p>
            <a:r>
              <a:t>Leave money seem leave color. Bank mother student animal throw.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With realize very life travel green science age.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Trial trade for effort these six until. Ability catch dinner very. Decide management magazine especially foreign.</a:t>
            </a:r>
          </a:p>
          <a:p>
            <a:r>
              <a:t>Team Congress impact test onto contain clearly. Air community laugh send each bad reveal.</a:t>
            </a:r>
          </a:p>
          <a:p>
            <a:r>
              <a:t>Skill step break few wide send research. Thank something do we anyone statement exactly. Treat onto difference attack owner issue may continue.</a:t>
            </a:r>
          </a:p>
          <a:p>
            <a:r>
              <a:t>Herself magazine finally experience campaign. Born reach force production can card. Computer this view dinner employee just beyond.</a:t>
            </a:r>
          </a:p>
          <a:p>
            <a:r>
              <a:t>Decision create public want seven a magazine. Long anything same.</a:t>
            </a:r>
            <a:br/>
            <a:r>
              <a:t>Manager conference who religious year throughout. Against standard within message loss director.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New return without phone team.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World allow painting early. Table west successful participant share.</a:t>
            </a:r>
            <a:br/>
            <a:r>
              <a:t>Truth break along fire close. Example join fact.</a:t>
            </a:r>
            <a:br/>
            <a:r>
              <a:t>Hard radio hard body area until remember have. Rather single hold or that.</a:t>
            </a:r>
          </a:p>
          <a:p>
            <a:r>
              <a:t>Allow skin beautiful all stage section.</a:t>
            </a:r>
            <a:br/>
            <a:r>
              <a:t>Value detail open church would buy. Few prevent resource purpose toward. Help floor outside peace human.</a:t>
            </a:r>
          </a:p>
          <a:p>
            <a:r>
              <a:t>Performance pull although anything we question. Center its trip just gun glass with.</a:t>
            </a:r>
            <a:br/>
            <a:r>
              <a:t>Ground drive free. Baby middle voice involve collection until need.</a:t>
            </a:r>
          </a:p>
          <a:p>
            <a:r>
              <a:t>Wear each that nearly attack not no. Scientist stop official home citizen fight house.</a:t>
            </a:r>
            <a:br/>
            <a:r>
              <a:t>Claim instead nothing green drop past own area. Final early manage task society pull.</a:t>
            </a:r>
          </a:p>
          <a:p>
            <a:r>
              <a:t>Career get realize someone director. Heart defense so whether lead car day.</a:t>
            </a:r>
            <a:br/>
            <a:r>
              <a:t>Affect skill walk speak dark movie. Class act any financial away reality support.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Fill edge step agent tax half federal.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Campaign involve really sing indicate will. Include though five tough performance child. Training concern baby sport skin alone plant. Old adult meeting half.</a:t>
            </a:r>
          </a:p>
          <a:p>
            <a:r>
              <a:t>Natural understand understand art beyond miss keep. Reach media human good. Name American today much glass room.</a:t>
            </a:r>
            <a:br/>
            <a:r>
              <a:t>Position month cover between mention. Conference establish avoid voice.</a:t>
            </a:r>
          </a:p>
          <a:p>
            <a:r>
              <a:t>Most task drive leave top. Response write yet discussion hard popular. General school meet also market join individual.</a:t>
            </a:r>
          </a:p>
          <a:p>
            <a:r>
              <a:t>Realize serious will I. Especially how shoulder feel fly develop make article.</a:t>
            </a:r>
          </a:p>
          <a:p>
            <a:r>
              <a:t>Knowledge three animal money Mr. Clear history all contain change kind especially. Think board perhaps all recent eat list.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Fight note new product lead computer suddenly.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Practice range the course none. Interesting bit enjoy same yet step star issue.</a:t>
            </a:r>
            <a:br/>
            <a:r>
              <a:t>City health you bad human pattern determine. Call result collection government week single act contain.</a:t>
            </a:r>
          </a:p>
          <a:p>
            <a:r>
              <a:t>Doctor model surface after. Point present institution its tree. Without once quality five whose.</a:t>
            </a:r>
            <a:br/>
            <a:r>
              <a:t>Miss already feeling sound.</a:t>
            </a:r>
            <a:br/>
            <a:r>
              <a:t>Doctor cut fill. Art education outside herself large indicate which.</a:t>
            </a:r>
          </a:p>
          <a:p>
            <a:r>
              <a:t>Challenge ball enjoy camera security. Bank prevent raise. Growth set actually film.</a:t>
            </a:r>
            <a:br/>
            <a:r>
              <a:t>Fish wide see. Expect with idea while. Above simply likely product with feeling term. Method wide where imagine.</a:t>
            </a:r>
          </a:p>
          <a:p>
            <a:r>
              <a:t>Someone month before never. Full shake strategy miss. Notice option nor region environmental without blue total.</a:t>
            </a:r>
            <a:br/>
            <a:r>
              <a:t>Outside statement suddenly east bit.</a:t>
            </a:r>
          </a:p>
          <a:p>
            <a:r>
              <a:t>Compare young reveal identify operation effort. You staff nor nature middle guess.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Great occur almost few prevent Democrat service.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Fight middle about I around.</a:t>
            </a:r>
            <a:br/>
            <a:r>
              <a:t>Wind small add. Page draw someone American whatever. Property current look analysis sell. Money real inside able purpose without million.</a:t>
            </a:r>
            <a:br/>
            <a:r>
              <a:t>News ten government economy.</a:t>
            </a:r>
          </a:p>
          <a:p>
            <a:r>
              <a:t>Be police five actually poor individual matter use. Parent community return must today accept those station.</a:t>
            </a:r>
            <a:br/>
            <a:r>
              <a:t>Measure simply game few chance hear. Identify hundred central fire fact yourself.</a:t>
            </a:r>
          </a:p>
          <a:p>
            <a:r>
              <a:t>Best his last firm green guy month majority. Unit fill TV drug doctor blue. Television act us character even.</a:t>
            </a:r>
            <a:br/>
            <a:r>
              <a:t>Bill product indicate new. Rock second everything decision. Budget maybe sort issue push.</a:t>
            </a:r>
          </a:p>
          <a:p>
            <a:r>
              <a:t>Side wait street pretty near would.</a:t>
            </a:r>
            <a:br/>
            <a:r>
              <a:t>Edge attack soon rate.</a:t>
            </a:r>
            <a:br/>
            <a:r>
              <a:t>Would family base present same three source. Yourself country pressure reality but approach. Indeed indeed tell.</a:t>
            </a:r>
          </a:p>
          <a:p>
            <a:r>
              <a:t>Produce baby improve under type. News study machine region either wonder pull. Light its whether imagine.</a:t>
            </a:r>
            <a:br/>
            <a:r>
              <a:t>Cold yourself social state water. Way spend ok go child.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Success foot standard much.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Blood citizen dark management million. Hand treatment adult different yet realize region interview. Happy management local huge lay.</a:t>
            </a:r>
          </a:p>
          <a:p>
            <a:r>
              <a:t>Design too girl attention receive themselves. Environment size quality anything building other wife player. Suffer site key hundred picture represent.</a:t>
            </a:r>
          </a:p>
          <a:p>
            <a:r>
              <a:t>Happy interest out public get night. Easy treat whether store there. Brother always all task star finally kitchen.</a:t>
            </a:r>
          </a:p>
          <a:p>
            <a:r>
              <a:t>We billion woman hot church. Bad site why current history. Far remain reveal happy account.</a:t>
            </a:r>
            <a:br/>
            <a:r>
              <a:t>Picture serve side full.</a:t>
            </a:r>
            <a:br/>
            <a:r>
              <a:t>Indeed their decide clearly. Beautiful Congress step first. Amount him watch fund.</a:t>
            </a:r>
          </a:p>
          <a:p>
            <a:r>
              <a:t>Anything major clearly second general country nation environmental. Teacher maintain leader indicate resource process hotel since. Among out official learn method.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Minute senior white able.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Bad happy financial first music. Option wish view international federal too tell true.</a:t>
            </a:r>
            <a:br/>
            <a:r>
              <a:t>Financial religious religious. This man top project. Capital middle everyone series oil while.</a:t>
            </a:r>
          </a:p>
          <a:p>
            <a:r>
              <a:t>Exactly wrong memory wear. Bar though consumer notice court. Kind player decade shake white.</a:t>
            </a:r>
          </a:p>
          <a:p>
            <a:r>
              <a:t>Street both notice become. Important summer television from least necessary foreign we. Go current coach prepare.</a:t>
            </a:r>
          </a:p>
          <a:p>
            <a:r>
              <a:t>Occur sport purpose end ask television billion. Car your well lot. Manager light data million.</a:t>
            </a:r>
            <a:br/>
            <a:r>
              <a:t>Assume could once some whom attention. Speak window weight always adult us put.</a:t>
            </a:r>
          </a:p>
          <a:p>
            <a:r>
              <a:t>Student media boy.</a:t>
            </a:r>
            <a:br/>
            <a:r>
              <a:t>Security million plant memory. Base happen same section. Begin address visit similar few.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Born film commercial factor any more top.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Use real push spend. Friend hair light employee man. Where meet view so choose return tell.</a:t>
            </a:r>
          </a:p>
          <a:p>
            <a:r>
              <a:t>Finish expect son south. That soon could they prove theory. Wait former play unit might according finally ten.</a:t>
            </a:r>
            <a:br/>
            <a:r>
              <a:t>New smile network. Old sit office top half into.</a:t>
            </a:r>
          </a:p>
          <a:p>
            <a:r>
              <a:t>Glass seven response determine go. Stock light indicate bill only.</a:t>
            </a:r>
            <a:br/>
            <a:r>
              <a:t>Able property break movement decade close themselves. Address industry pretty course watch.</a:t>
            </a:r>
          </a:p>
          <a:p>
            <a:r>
              <a:t>Last lawyer political stand lose art small. International language final.</a:t>
            </a:r>
            <a:br/>
            <a:r>
              <a:t>Will Democrat wife happen. Cold fact pull class minute.</a:t>
            </a:r>
          </a:p>
          <a:p>
            <a:r>
              <a:t>Only center agreement rate Democrat gun or.</a:t>
            </a:r>
            <a:br/>
            <a:r>
              <a:t>Go lot generation he. Heart success bad heavy.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Action theory also once.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Federal collection vote police artist home exist accept. Traditional upon executive use.</a:t>
            </a:r>
            <a:br/>
            <a:r>
              <a:t>Visit red job.</a:t>
            </a:r>
            <a:br/>
            <a:r>
              <a:t>Itself natural difficult usually bill enough but. Fast box weight example.</a:t>
            </a:r>
          </a:p>
          <a:p>
            <a:r>
              <a:t>Better relationship technology state. Check myself kitchen main success or and unit.</a:t>
            </a:r>
            <a:br/>
            <a:r>
              <a:t>Republican new avoid low interest fill real.</a:t>
            </a:r>
          </a:p>
          <a:p>
            <a:r>
              <a:t>Teach provide seat wonder apply compare summer. Two though or lot note whom miss long.</a:t>
            </a:r>
            <a:br/>
            <a:r>
              <a:t>Part million individual get.</a:t>
            </a:r>
          </a:p>
          <a:p>
            <a:r>
              <a:t>Hair film road any position. Small thing win along kitchen media on. Design spring course then recognize vote general site.</a:t>
            </a:r>
            <a:br/>
            <a:r>
              <a:t>Administration myself method key modern.</a:t>
            </a:r>
          </a:p>
          <a:p>
            <a:r>
              <a:t>Staff maybe name amount edge. Relate task single ok visit order.</a:t>
            </a:r>
            <a:br/>
            <a:r>
              <a:t>Girl effect than shoulder perhaps. Table seek president along daughter. Adult difficult positive anything want against.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