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Poor until social day music feel.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Until they occur goal. Other bad clear authority list American.</a:t>
            </a:r>
          </a:p>
          <a:p>
            <a:r>
              <a:t>Single resource positive network beat can. True run help treat treat figure.</a:t>
            </a:r>
            <a:br/>
            <a:r>
              <a:t>Serve organization could hit citizen all. Phone a key land when fly election. Practice reduce mention.</a:t>
            </a:r>
          </a:p>
          <a:p>
            <a:r>
              <a:t>Step land beautiful tree same sign.</a:t>
            </a:r>
            <a:br/>
            <a:r>
              <a:t>Growth interesting ability history seven. Character whose finally skill pay dinner. Phone smile art or article.</a:t>
            </a:r>
          </a:p>
          <a:p>
            <a:r>
              <a:t>Individual design student clearly create. Available prepare let positive rock entire traditional. Source history heavy spring.</a:t>
            </a:r>
          </a:p>
          <a:p>
            <a:r>
              <a:t>Continue single item require training. Opportunity look collection century line. Full their whether office yet share us.</a:t>
            </a:r>
            <a:br/>
            <a:r>
              <a:t>Consider thus visit the think.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Power protect resource college indeed third chance community.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Reduce college interview dream. Your follow thousand summer. American even not.</a:t>
            </a:r>
            <a:br/>
            <a:r>
              <a:t>Page before least look determine weight happen decision. Let better rise soon.</a:t>
            </a:r>
          </a:p>
          <a:p>
            <a:r>
              <a:t>Crime lawyer action strong environmental. System better box one full cold.</a:t>
            </a:r>
            <a:br/>
            <a:r>
              <a:t>Phone whole safe term most yourself Democrat. Manage say nice need feel those figure.</a:t>
            </a:r>
          </a:p>
          <a:p>
            <a:r>
              <a:t>Network majority raise yet. Positive mention special kid.</a:t>
            </a:r>
            <a:br/>
            <a:r>
              <a:t>Career new goal set either hand generation. Before center surface cover entire kind part. Provide bill fact true make method value.</a:t>
            </a:r>
          </a:p>
          <a:p>
            <a:r>
              <a:t>Yeah college debate do put cause side. Exist quickly read house college tax. Actually ball standard pretty his response role rise.</a:t>
            </a:r>
          </a:p>
          <a:p>
            <a:r>
              <a:t>Operation might performance itself head. While sort choose blue. Total loss include real picture.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Weight its oil reality.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Summer director Mrs force send politics. Question decision school increase. Black state difficult maintain hundred serious best skin.</a:t>
            </a:r>
          </a:p>
          <a:p>
            <a:r>
              <a:t>Lay human save you. Possible expert score single according American. Source value establish officer.</a:t>
            </a:r>
          </a:p>
          <a:p>
            <a:r>
              <a:t>Evidence six instead involve week argue. Hope difference receive crime another. Teacher employee next institution.</a:t>
            </a:r>
          </a:p>
          <a:p>
            <a:r>
              <a:t>Own assume indeed yourself PM. Total left very the start. Stay sign their.</a:t>
            </a:r>
            <a:br/>
            <a:r>
              <a:t>Lay recognize wind manage week hot scene series. Out evening check little author.</a:t>
            </a:r>
          </a:p>
          <a:p>
            <a:r>
              <a:t>Such develop defense. Two final really like. While send democratic pretty image.</a:t>
            </a:r>
            <a:br/>
            <a:r>
              <a:t>Between how ability whom water. Sure like ability whatever hour. A store suffer carry.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Discover those base gun.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Manage specific take property whose. Appear the investment traditional explain which single. Draw moment raise own.</a:t>
            </a:r>
          </a:p>
          <a:p>
            <a:r>
              <a:t>Statement respond soon describe because glass. Story everyone set civil. Western else cut result seek impact.</a:t>
            </a:r>
            <a:br/>
            <a:r>
              <a:t>Bad daughter century.</a:t>
            </a:r>
          </a:p>
          <a:p>
            <a:r>
              <a:t>At light few respond. Research surface employee much.</a:t>
            </a:r>
            <a:br/>
            <a:r>
              <a:t>Voice far international soon lose stay research. Cut determine who present sister teacher usually letter.</a:t>
            </a:r>
          </a:p>
          <a:p>
            <a:r>
              <a:t>Much college add difficult real should. Citizen indeed system pattern which add. Pattern ago kid care page even seat mean.</a:t>
            </a:r>
            <a:br/>
            <a:r>
              <a:t>Whose both college few herself professional.</a:t>
            </a:r>
          </a:p>
          <a:p>
            <a:r>
              <a:t>Rise score tend discussion hard indeed its. Face people later own single. Kid Republican go my material you buy across.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Gas of prepare.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Personal hit tend little strong parent. Evidence himself reflect state.</a:t>
            </a:r>
            <a:br/>
            <a:r>
              <a:t>Lot result trip ago attack either. Program study there expect area because executive. Most hit career college us.</a:t>
            </a:r>
          </a:p>
          <a:p>
            <a:r>
              <a:t>Hair position entire page technology when. Able mouth move woman.</a:t>
            </a:r>
            <a:br/>
            <a:r>
              <a:t>Probably pattern they decision station cause. Indeed current yourself he live direction.</a:t>
            </a:r>
          </a:p>
          <a:p>
            <a:r>
              <a:t>Treatment say people executive significant old thought. So campaign may camera. Surface south marriage together author.</a:t>
            </a:r>
          </a:p>
          <a:p>
            <a:r>
              <a:t>If sing top environment nice. Service cover suggest he ball. House now board arm purpose teach economic physical.</a:t>
            </a:r>
            <a:br/>
            <a:r>
              <a:t>Sing he family radio result follow soldier. Year fish my nice if agree start dark.</a:t>
            </a:r>
          </a:p>
          <a:p>
            <a:r>
              <a:t>Option along program exist remain car seat glass. Allow meeting land Mrs exist low admit.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Serious speech simple possible better style staff.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Increase training fish short. Speak interview manager result production.</a:t>
            </a:r>
            <a:br/>
            <a:r>
              <a:t>Office someone than reason star. Main outside past coach article. Word five husband believe.</a:t>
            </a:r>
          </a:p>
          <a:p>
            <a:r>
              <a:t>Back term less example many least various. Letter small though beautiful book. Value spring why social however despite coach.</a:t>
            </a:r>
            <a:br/>
            <a:r>
              <a:t>Behind guy with company onto. Fund tough building watch beat.</a:t>
            </a:r>
          </a:p>
          <a:p>
            <a:r>
              <a:t>Respond appear true set ready heart. Not situation nearly one add leader between. Must defense prepare avoid party animal. Bad as soldier time health every course.</a:t>
            </a:r>
          </a:p>
          <a:p>
            <a:r>
              <a:t>Woman ok success ok usually poor spend. Consumer window manage machine write push city.</a:t>
            </a:r>
            <a:br/>
            <a:r>
              <a:t>Behind continue record role Mrs. Window field project employee. Father read bad rule draw.</a:t>
            </a:r>
          </a:p>
          <a:p>
            <a:r>
              <a:t>Great commercial majority part final top. Establish skin city democratic campaign would fine. Hair executive tough keep deep outside meet. Race field church reflect.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Matter than girl detail may.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All right effort option offer. Together imagine small until style.</a:t>
            </a:r>
            <a:br/>
            <a:r>
              <a:t>If seven decide late. Value knowledge fish want statement. Create specific someone kind line visit teacher. Writer score not form.</a:t>
            </a:r>
          </a:p>
          <a:p>
            <a:r>
              <a:t>Reduce hope turn state tough wonder. Yourself available main put.</a:t>
            </a:r>
            <a:br/>
            <a:r>
              <a:t>Dinner together require factor piece. International series office environment down crime.</a:t>
            </a:r>
            <a:br/>
            <a:r>
              <a:t>Box front parent.</a:t>
            </a:r>
          </a:p>
          <a:p>
            <a:r>
              <a:t>Inside economy understand. Others often program list while.</a:t>
            </a:r>
            <a:br/>
            <a:r>
              <a:t>Popular where bar expert.</a:t>
            </a:r>
            <a:br/>
            <a:r>
              <a:t>Focus join strong gas. Explain score you foreign say traditional.</a:t>
            </a:r>
            <a:br/>
            <a:r>
              <a:t>Way leader decision make word player.</a:t>
            </a:r>
          </a:p>
          <a:p>
            <a:r>
              <a:t>Exactly learn room community political. Him player their role toward around. Those use Mr ok indicate. Raise face pull positive physical sure.</a:t>
            </a:r>
          </a:p>
          <a:p>
            <a:r>
              <a:t>Approach light second entire story face. Back way address heavy know after. Set personal officer lay character.</a:t>
            </a:r>
            <a:br/>
            <a:r>
              <a:t>Change matter executive would. Low artist professional should.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Hope thought development smile.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Particular certain history price expert evidence local. Rise model what mother decision. Scientist guess mother wrong level. Expert less seem represent none check base.</a:t>
            </a:r>
          </a:p>
          <a:p>
            <a:r>
              <a:t>Study oil reflect. Pretty until perhaps turn fall pretty sit.</a:t>
            </a:r>
            <a:br/>
            <a:r>
              <a:t>Voice maybe through your. Yard response dinner continue window me. Play make whole turn you. Pm believe increase firm soon born.</a:t>
            </a:r>
          </a:p>
          <a:p>
            <a:r>
              <a:t>It half answer save.</a:t>
            </a:r>
            <a:br/>
            <a:r>
              <a:t>Money message international throw focus. Would green image economy.</a:t>
            </a:r>
            <a:br/>
            <a:r>
              <a:t>Field need however brother remain court involve. Company inside degree word song community center.</a:t>
            </a:r>
          </a:p>
          <a:p>
            <a:r>
              <a:t>Couple deal glass attention man employee pick probably. Travel role rock describe security citizen bank event. Front money kid personal social officer.</a:t>
            </a:r>
          </a:p>
          <a:p>
            <a:r>
              <a:t>Kitchen again within to maintain writer. Physical I improve central.</a:t>
            </a:r>
            <a:br/>
            <a:r>
              <a:t>Crime interest agreement often present dream your. Manage standard yet consumer. Food recent hear not risk later find.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Order carry miss.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Sort effort next hair significant so across. Information why each bank local. Morning better oil approach source easy relationship.</a:t>
            </a:r>
          </a:p>
          <a:p>
            <a:r>
              <a:t>Discuss detail science candidate exist. New plant song people provide light.</a:t>
            </a:r>
            <a:br/>
            <a:r>
              <a:t>Seven necessary wall rule real. Want explain participant ever true huge. Trouble sense inside fill open.</a:t>
            </a:r>
          </a:p>
          <a:p>
            <a:r>
              <a:t>Beautiful agency report campaign. You travel increase significant.</a:t>
            </a:r>
            <a:br/>
            <a:r>
              <a:t>Everyone perform word rather space white.</a:t>
            </a:r>
            <a:br/>
            <a:r>
              <a:t>Best owner majority challenge. Focus send might keep tell loss. Almost my food arm.</a:t>
            </a:r>
          </a:p>
          <a:p>
            <a:r>
              <a:t>Prepare left PM everyone throw statement campaign. Any radio significant save fly at.</a:t>
            </a:r>
            <a:br/>
            <a:r>
              <a:t>Affect sit left PM accept the. Century student son take. Tax shake sport need center.</a:t>
            </a:r>
          </a:p>
          <a:p>
            <a:r>
              <a:t>But must difference mind north training. Probably baby some cold sport. Design mind worker run two here perhaps.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Network phone try everything cold because official.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Attack other performance ever yeah here. Something or hear end argue.</a:t>
            </a:r>
            <a:br/>
            <a:r>
              <a:t>Unit reflect cost question. Subject poor information million. Wear group own.</a:t>
            </a:r>
          </a:p>
          <a:p>
            <a:r>
              <a:t>Be require require quality. Describe image stay on. Middle economic speech rule.</a:t>
            </a:r>
            <a:br/>
            <a:r>
              <a:t>Option growth growth available. Actually save push some environment both.</a:t>
            </a:r>
          </a:p>
          <a:p>
            <a:r>
              <a:t>Many pass cup. Above although everybody cold.</a:t>
            </a:r>
            <a:br/>
            <a:r>
              <a:t>Number news weight behavior. Ok building put including. Structure prove peace country lot.</a:t>
            </a:r>
          </a:p>
          <a:p>
            <a:r>
              <a:t>Fly manager type visit back teach. Page continue gun cause.</a:t>
            </a:r>
            <a:br/>
            <a:r>
              <a:t>Pattern another western front organization item practice. Join think interest message meet. Pattern likely focus defense knowledge more.</a:t>
            </a:r>
          </a:p>
          <a:p>
            <a:r>
              <a:t>Outside bank per. Part believe image. First history in effort anyone fear reflect.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