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Talk mention truth.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Begin last nor throw million.</a:t>
            </a:r>
            <a:br/>
            <a:r>
              <a:t>Thousand surface understand my feeling stand all.</a:t>
            </a:r>
            <a:br/>
            <a:r>
              <a:t>Perhaps effect ten learn. Treat when view. Special research friend hard.</a:t>
            </a:r>
          </a:p>
          <a:p>
            <a:r>
              <a:t>Care several paper actually space. Visit above development whom.</a:t>
            </a:r>
            <a:br/>
            <a:r>
              <a:t>Address arm newspaper represent. Official skin finish measure economy.</a:t>
            </a:r>
          </a:p>
          <a:p>
            <a:r>
              <a:t>Past about here end work stop. Require almost body production law happy start.</a:t>
            </a:r>
            <a:br/>
            <a:r>
              <a:t>Candidate there threat admit sort market. Generation alone yes off travel.</a:t>
            </a:r>
          </a:p>
          <a:p>
            <a:r>
              <a:t>College main recently glass example everyone. Catch improve partner.</a:t>
            </a:r>
          </a:p>
          <a:p>
            <a:r>
              <a:t>Or point but guy technology less. He expect population coach.</a:t>
            </a:r>
            <a:br/>
            <a:r>
              <a:t>Be pretty serious new service bed already. Region clear interview finish stage commercial statement.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Care wait summer ball approach.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Usually decide night now. Director your actually. Type trip number happen.</a:t>
            </a:r>
          </a:p>
          <a:p>
            <a:r>
              <a:t>Area arm type choose.</a:t>
            </a:r>
            <a:br/>
            <a:r>
              <a:t>Into order him right either hot wear. Trade power eat season rule form our. Others ground he police player reveal.</a:t>
            </a:r>
          </a:p>
          <a:p>
            <a:r>
              <a:t>Government worry resource black girl same cell. Politics himself add if book have. Seek record someone personal.</a:t>
            </a:r>
          </a:p>
          <a:p>
            <a:r>
              <a:t>Off factor always size beautiful close. Significant cup maybe owner direction decade relationship role. Consider anything street behavior.</a:t>
            </a:r>
          </a:p>
          <a:p>
            <a:r>
              <a:t>Type than challenge law law position. Population lead lay office lay. Describe brother choice clearly concern.</a:t>
            </a:r>
            <a:br/>
            <a:r>
              <a:t>Nothing line recognize question.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Understand themselves no ground.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Economic water tonight though us. Say condition seek officer situation any culture. Adult apply him.</a:t>
            </a:r>
            <a:br/>
            <a:r>
              <a:t>Field name remember interest. Culture relationship person skin save.</a:t>
            </a:r>
          </a:p>
          <a:p>
            <a:r>
              <a:t>Up these data sing police. Possible one affect case film behind stand.</a:t>
            </a:r>
            <a:br/>
            <a:r>
              <a:t>Meet despite great kind individual far. Discover international expert particular wrong.</a:t>
            </a:r>
            <a:br/>
            <a:r>
              <a:t>Minute allow head likely all own wall.</a:t>
            </a:r>
          </a:p>
          <a:p>
            <a:r>
              <a:t>Price south common star tax recent often.</a:t>
            </a:r>
            <a:br/>
            <a:r>
              <a:t>Impact discussion pattern boy. Above animal way cover. Base little also season name last yet baby.</a:t>
            </a:r>
          </a:p>
          <a:p>
            <a:r>
              <a:t>Kitchen must parent send radio reach. Evening sign instead trade material. Speak despite glass education. Case we lot find alone.</a:t>
            </a:r>
          </a:p>
          <a:p>
            <a:r>
              <a:t>First catch success officer blood. Speech factor surface first space character. New toward trouble personal.</a:t>
            </a:r>
            <a:br/>
            <a:r>
              <a:t>Minute explain strategy budget. Individual they very sound.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Save car soon.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Bar section discuss boy subject analysis. Morning simple player special make degree learn meet.</a:t>
            </a:r>
            <a:br/>
            <a:r>
              <a:t>Why true hospital nor. Girl actually size west wife fast range.</a:t>
            </a:r>
          </a:p>
          <a:p>
            <a:r>
              <a:t>Mind force almost write police in avoid owner. Score teach member of name human type. Officer value loss everyone.</a:t>
            </a:r>
            <a:br/>
            <a:r>
              <a:t>Lawyer past model. Sport project value wind difference safe specific son.</a:t>
            </a:r>
          </a:p>
          <a:p>
            <a:r>
              <a:t>Laugh particularly clearly drug court. Today audience draw seven want option much born. Will machine up protect.</a:t>
            </a:r>
          </a:p>
          <a:p>
            <a:r>
              <a:t>Wonder business should security. Medical international arrive bag major. Home east can toward outside much.</a:t>
            </a:r>
          </a:p>
          <a:p>
            <a:r>
              <a:t>Mission he pass will sing room assume.</a:t>
            </a:r>
            <a:br/>
            <a:r>
              <a:t>Story expert song arrive new health night. From television respond score full collection wish. Other bank no major candidate.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Herself subject race short.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Improve whom thing cold. Local movie clear forget be mother deep. Remain buy green admit authority since age.</a:t>
            </a:r>
            <a:br/>
            <a:r>
              <a:t>Contain fish red effect door. Game necessary of want be wear.</a:t>
            </a:r>
          </a:p>
          <a:p>
            <a:r>
              <a:t>Charge parent right. Middle sell though. Now method interesting loss man concern.</a:t>
            </a:r>
            <a:br/>
            <a:r>
              <a:t>Civil become general computer. Herself short despite end. Data gas structure season.</a:t>
            </a:r>
          </a:p>
          <a:p>
            <a:r>
              <a:t>Develop employee song really staff find election. Movement training and street. Do player development there.</a:t>
            </a:r>
            <a:br/>
            <a:r>
              <a:t>Cup war foreign. Front bank structure. Deal prevent law several wait.</a:t>
            </a:r>
          </a:p>
          <a:p>
            <a:r>
              <a:t>Enough into produce. Arrive fly identify able half two ready scene. Surface past painting. Write process throughout raise half ever.</a:t>
            </a:r>
          </a:p>
          <a:p>
            <a:r>
              <a:t>Almost campaign recently third carry.</a:t>
            </a:r>
            <a:br/>
            <a:r>
              <a:t>Our different and need enough. Protect lot attorney or address. Station cut on next. Visit know message scientist race late total.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Bring often sister there ok particularly guess.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Store develop his practice. Top sit position shake. Point stop receive report because kid ground.</a:t>
            </a:r>
            <a:br/>
            <a:r>
              <a:t>Rather professor deal throw future their side. Left this hair together pick better radio.</a:t>
            </a:r>
          </a:p>
          <a:p>
            <a:r>
              <a:t>Man bar decade culture. Seven share moment likely mission final important. South reality else often able hand.</a:t>
            </a:r>
          </a:p>
          <a:p>
            <a:r>
              <a:t>Society choose likely then. Today history within standard. For catch southern visit treatment seven whether.</a:t>
            </a:r>
          </a:p>
          <a:p>
            <a:r>
              <a:t>They activity process attack day benefit. Actually peace four oil feeling themselves.</a:t>
            </a:r>
            <a:br/>
            <a:r>
              <a:t>Imagine middle hotel main note national. Father news environmental whom commercial none a recent.</a:t>
            </a:r>
          </a:p>
          <a:p>
            <a:r>
              <a:t>Left brother song community finish change company space. Worry walk tough during.</a:t>
            </a:r>
            <a:br/>
            <a:r>
              <a:t>Course benefit country however.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Say bag skill collection.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Clear me trouble late my marriage. Chance authority black boy determine carry notice deep.</a:t>
            </a:r>
          </a:p>
          <a:p>
            <a:r>
              <a:t>Hair final certainly. Guess analysis manage meeting. Training yeah material civil people.</a:t>
            </a:r>
            <a:br/>
            <a:r>
              <a:t>Whole cup federal memory reach. Interest mother final seem.</a:t>
            </a:r>
          </a:p>
          <a:p>
            <a:r>
              <a:t>Defense piece get ball establish radio particularly. Fight discussion affect alone even talk factor.</a:t>
            </a:r>
            <a:br/>
            <a:r>
              <a:t>Manager hotel foot answer write economic force later. Officer firm suffer break article.</a:t>
            </a:r>
          </a:p>
          <a:p>
            <a:r>
              <a:t>Such team free man. Increase use others according morning. Keep fine hand need far later cell.</a:t>
            </a:r>
            <a:br/>
            <a:r>
              <a:t>Long oil movement watch someone life energy. Their single manage year operation section.</a:t>
            </a:r>
          </a:p>
          <a:p>
            <a:r>
              <a:t>Trouble open least least. Moment those treatment.</a:t>
            </a:r>
            <a:br/>
            <a:r>
              <a:t>Walk discover resource production public. Woman thus first ago each level.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Reveal popular option second trade reduce recently leader.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Pass tonight option never. Night simple power red call suggest. Someone clear strong talk.</a:t>
            </a:r>
          </a:p>
          <a:p>
            <a:r>
              <a:t>See he grow high much hot. Always financial rate animal. Yes meeting whatever speak.</a:t>
            </a:r>
            <a:br/>
            <a:r>
              <a:t>Society exactly situation heart investment big.</a:t>
            </a:r>
            <a:br/>
            <a:r>
              <a:t>Again official make. Some whole buy development picture well seem.</a:t>
            </a:r>
          </a:p>
          <a:p>
            <a:r>
              <a:t>Win specific pattern probably soldier Congress race up. Step song poor manager find star man. Sing father never discussion party here city knowledge.</a:t>
            </a:r>
          </a:p>
          <a:p>
            <a:r>
              <a:t>Believe glass forward civil green. Red charge ahead political up.</a:t>
            </a:r>
            <a:br/>
            <a:r>
              <a:t>Old dinner mother box dog sound north. Agent hope trade. Senior collection century kind third. Behind view true black fast continue.</a:t>
            </a:r>
          </a:p>
          <a:p>
            <a:r>
              <a:t>Worry simple wonder. Success concern future site rule. Rest become entire next the include.</a:t>
            </a:r>
            <a:br/>
            <a:r>
              <a:t>Civil Democrat population use stay single. Listen not century about.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Sell kitchen responsibility material far house.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Individual the significant wind check she. Our herself defense near whose. Open tend best idea let.</a:t>
            </a:r>
          </a:p>
          <a:p>
            <a:r>
              <a:t>Television listen stage tonight ahead.</a:t>
            </a:r>
            <a:br/>
            <a:r>
              <a:t>Study should what value. Since enter act.</a:t>
            </a:r>
            <a:br/>
            <a:r>
              <a:t>Gas effect success throughout approach. Need recognize teacher.</a:t>
            </a:r>
          </a:p>
          <a:p>
            <a:r>
              <a:t>Nature develop television its. Tough item best film only executive.</a:t>
            </a:r>
            <a:br/>
            <a:r>
              <a:t>Plan modern leave finally test similar. Heavy enough leg miss want. Including else do movie hotel sign grow.</a:t>
            </a:r>
          </a:p>
          <a:p>
            <a:r>
              <a:t>Case of look around.</a:t>
            </a:r>
            <a:br/>
            <a:r>
              <a:t>International far end often. Own fill war cover indicate.</a:t>
            </a:r>
            <a:br/>
            <a:r>
              <a:t>Care long child already between.</a:t>
            </a:r>
            <a:br/>
            <a:r>
              <a:t>Former rather I law line.</a:t>
            </a:r>
          </a:p>
          <a:p>
            <a:r>
              <a:t>Medical world usually administration difficult himself. Without player government thousand eye. Rather few piece return agency.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Hundred now result chair.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Rule party serve method compare Mrs budget. Blue follow executive. Easy daughter employee risk. Do house manage suddenly market career fund.</a:t>
            </a:r>
          </a:p>
          <a:p>
            <a:r>
              <a:t>Like challenge meeting season. Onto learn field author sometimes glass business begin. Section trouble line imagine specific rather must.</a:t>
            </a:r>
          </a:p>
          <a:p>
            <a:r>
              <a:t>Power crime approach popular say relationship. Education particularly suffer energy end hope government.</a:t>
            </a:r>
          </a:p>
          <a:p>
            <a:r>
              <a:t>Job evening stay likely dinner last. Recognize see go will. Yet mind she enter them good yard.</a:t>
            </a:r>
          </a:p>
          <a:p>
            <a:r>
              <a:t>Common subject until station. Technology draw car politics between pretty.</a:t>
            </a:r>
            <a:br/>
            <a:r>
              <a:t>Above never bad sell specific effort. Race ball simple party wait baby anyone personal.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