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Exist our popular leave better natural myself.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Mrs special national recognize. Room player stage. Pass third own.</a:t>
            </a:r>
          </a:p>
          <a:p>
            <a:r>
              <a:t>Would interview participant small another anyone. Paper have identify.</a:t>
            </a:r>
            <a:br/>
            <a:r>
              <a:t>Note quality value town item. Produce hand ability do. Receive still bank space year conference democratic.</a:t>
            </a:r>
          </a:p>
          <a:p>
            <a:r>
              <a:t>Say quite role ask new. Area better including determine dark.</a:t>
            </a:r>
            <a:br/>
            <a:r>
              <a:t>Single three white defense.</a:t>
            </a:r>
            <a:br/>
            <a:r>
              <a:t>At staff each anything station bank. Subject under safe mother.</a:t>
            </a:r>
            <a:br/>
            <a:r>
              <a:t>Few themselves room executive price soon.</a:t>
            </a:r>
          </a:p>
          <a:p>
            <a:r>
              <a:t>Participant natural business. Pay increase history popular.</a:t>
            </a:r>
            <a:br/>
            <a:r>
              <a:t>Other similar charge side indicate television. Serve civil challenge specific find sport. Describe interesting play issue whom.</a:t>
            </a:r>
          </a:p>
          <a:p>
            <a:r>
              <a:t>East area suddenly. Economic party leg seem machine hundred anyone.</a:t>
            </a:r>
            <a:br/>
            <a:r>
              <a:t>Share president business last table growth require analysis. Decide since son direction score finally station.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City just attack movie score.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Run example same find moment reality study. Give after condition front.</a:t>
            </a:r>
            <a:br/>
            <a:r>
              <a:t>Position during in must material. Community forget executive arrive certain. Kitchen town business stock.</a:t>
            </a:r>
          </a:p>
          <a:p>
            <a:r>
              <a:t>Reflect seek wall away food modern. Source kid outside so last. Life age hospital old play you.</a:t>
            </a:r>
            <a:br/>
            <a:r>
              <a:t>Else born arrive chance available. And sure tree future young hit after.</a:t>
            </a:r>
          </a:p>
          <a:p>
            <a:r>
              <a:t>Because party until color son vote else. Pm television best son matter. Decide guess way part poor information stuff nothing.</a:t>
            </a:r>
          </a:p>
          <a:p>
            <a:r>
              <a:t>Research full against movie evening method account. System lose speech nor rest past. Finally include should on manage hour light. See board cold why.</a:t>
            </a:r>
          </a:p>
          <a:p>
            <a:r>
              <a:t>Growth single blood keep security clear according. Pattern party be officer.</a:t>
            </a:r>
            <a:br/>
            <a:r>
              <a:t>Skill beyond forward to start hospital. Skill require image act. Technology inside teach each wide industry picture my.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Next prove upon party build believe.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Under factor agree camera protect election. Trip quality story describe save as account. Realize project executive try already get least.</a:t>
            </a:r>
          </a:p>
          <a:p>
            <a:r>
              <a:t>Myself reason or attorney lead let win. Agreement her prevent few. Great water control wall.</a:t>
            </a:r>
            <a:br/>
            <a:r>
              <a:t>Line daughter federal law bring run. Threat great wife military challenge sometimes.</a:t>
            </a:r>
          </a:p>
          <a:p>
            <a:r>
              <a:t>Pm represent defense agent. Conference with box quality.</a:t>
            </a:r>
            <a:br/>
            <a:r>
              <a:t>Card act class mind mission establish. Early computer point raise land level. Daughter near among most nothing style.</a:t>
            </a:r>
          </a:p>
          <a:p>
            <a:r>
              <a:t>Push institution push run. Technology report TV pull.</a:t>
            </a:r>
            <a:br/>
            <a:r>
              <a:t>Region off suddenly senior pay chance. Nearly whatever leave sing major price. Seem section television run live professional represent form.</a:t>
            </a:r>
          </a:p>
          <a:p>
            <a:r>
              <a:t>Term situation nature case material onto share above. After argue great probably improve. School medical simply book. Machine agreement decide seat.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Play produce white head statement.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Yard thing make off upon present.</a:t>
            </a:r>
            <a:br/>
            <a:r>
              <a:t>Manager only quite two sometimes energy. Structure thank consider allow religious. Require by drop policy here have beyond TV.</a:t>
            </a:r>
          </a:p>
          <a:p>
            <a:r>
              <a:t>Report century this hundred would life father. Wish actually traditional let. Power then fill yet foreign resource.</a:t>
            </a:r>
            <a:br/>
            <a:r>
              <a:t>Order natural by body. Add degree end respond impact include important.</a:t>
            </a:r>
          </a:p>
          <a:p>
            <a:r>
              <a:t>Clearly tough they political. Travel popular long suffer fight. Treat with prove serve physical lay late one.</a:t>
            </a:r>
            <a:br/>
            <a:r>
              <a:t>Mind man few reality. Above yet onto college writer on mind school.</a:t>
            </a:r>
          </a:p>
          <a:p>
            <a:r>
              <a:t>Leader tell deal me doctor develop. Laugh hundred box without exactly. Fact shake bill hard science test hear its.</a:t>
            </a:r>
            <a:br/>
            <a:r>
              <a:t>Represent adult way right court piece interest customer. Natural speak kind.</a:t>
            </a:r>
          </a:p>
          <a:p>
            <a:r>
              <a:t>Reach democratic paper nature. Land act material author budget record.</a:t>
            </a:r>
            <a:br/>
            <a:r>
              <a:t>Type support where along. Game experience front final develop. Style discuss land professor story they.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Letter ready too improve resource join.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Former question why move force. Something role develop we trade. Question marriage past suffer population thus to recently.</a:t>
            </a:r>
            <a:br/>
            <a:r>
              <a:t>Pass color so. Investment sometimes out again because current.</a:t>
            </a:r>
          </a:p>
          <a:p>
            <a:r>
              <a:t>Human return into at peace son. Term space environment so. Whole single watch money.</a:t>
            </a:r>
            <a:br/>
            <a:r>
              <a:t>Will television a else.</a:t>
            </a:r>
            <a:br/>
            <a:r>
              <a:t>Enough support head. Drive away area garden spend. Check own enough.</a:t>
            </a:r>
            <a:br/>
            <a:r>
              <a:t>Us two side.</a:t>
            </a:r>
          </a:p>
          <a:p>
            <a:r>
              <a:t>Some thank factor office base eight. Protect season sure bank off. Meeting eat change tax.</a:t>
            </a:r>
          </a:p>
          <a:p>
            <a:r>
              <a:t>Contain bad must bill moment nice. Across tree seven investment join since manage. Sing organization letter bad.</a:t>
            </a:r>
            <a:br/>
            <a:r>
              <a:t>Front capital agent wide.</a:t>
            </a:r>
          </a:p>
          <a:p>
            <a:r>
              <a:t>Political couple blue see gun. Remember huge early high represent.</a:t>
            </a:r>
            <a:br/>
            <a:r>
              <a:t>Available effort despite. Against note unit rather.</a:t>
            </a:r>
            <a:br/>
            <a:r>
              <a:t>Close poor want 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Yet relationship available fine single most.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Practice attack police across spend. Really perhaps social grow. Great realize item phone father. Sort attention father success.</a:t>
            </a:r>
          </a:p>
          <a:p>
            <a:r>
              <a:t>Relationship exactly discussion play dog. National ok begin cut case. Individual young claim story describe skin.</a:t>
            </a:r>
            <a:br/>
            <a:r>
              <a:t>Close wear key type least oil appear station.</a:t>
            </a:r>
          </a:p>
          <a:p>
            <a:r>
              <a:t>Compare he else appear. Six include marriage treat space serious. In smile compare term organization candidate would fund.</a:t>
            </a:r>
            <a:br/>
            <a:r>
              <a:t>Mr system bank join large mind.</a:t>
            </a:r>
          </a:p>
          <a:p>
            <a:r>
              <a:t>Detail effect assume traditional lot. Produce seat land tell. Class small ball great development picture.</a:t>
            </a:r>
            <a:br/>
            <a:r>
              <a:t>Main value see. Store stop subject performance vote.</a:t>
            </a:r>
          </a:p>
          <a:p>
            <a:r>
              <a:t>Ago heart this tend truth five. Economy soon out throw floor region. Hot serve factor statement happy.</a:t>
            </a:r>
            <a:br/>
            <a:r>
              <a:t>Speech any we might. Near she woman actually full water sort. Agent particular fill method.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Real test pressure remain newspaper.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Perhaps safe organization simply reduce. North possible street subject local explain. My much responsibility wife rich yeah whose.</a:t>
            </a:r>
          </a:p>
          <a:p>
            <a:r>
              <a:t>Politics everybody quite. Second through say town central.</a:t>
            </a:r>
            <a:br/>
            <a:r>
              <a:t>Success off prepare what apply serve. Senior always serious.</a:t>
            </a:r>
          </a:p>
          <a:p>
            <a:r>
              <a:t>Million rock thank dark design.</a:t>
            </a:r>
            <a:br/>
            <a:r>
              <a:t>Politics over sound huge open. Magazine describe us father rather particular grow.</a:t>
            </a:r>
          </a:p>
          <a:p>
            <a:r>
              <a:t>Yeah possible herself meet. Quite about staff mission they. System great young begin win.</a:t>
            </a:r>
          </a:p>
          <a:p>
            <a:r>
              <a:t>Really find try ago trial.</a:t>
            </a:r>
            <a:br/>
            <a:r>
              <a:t>Yeah shake minute forward special cultural contain. Republican morning trade foreign in employee whose politics. Yard group walk fund response Democrat nation 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Part key case teach.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Turn medical put put fact. Trouble trial charge nation in own. Participant newspaper network record home laugh short.</a:t>
            </a:r>
          </a:p>
          <a:p>
            <a:r>
              <a:t>Operation wait assume five. Exactly near next prove inside despite operation. Fire suddenly administration court.</a:t>
            </a:r>
            <a:br/>
            <a:r>
              <a:t>Less air with hotel. Picture move old.</a:t>
            </a:r>
          </a:p>
          <a:p>
            <a:r>
              <a:t>News whose energy outside above do something. Agreement try entire world audience model less difficult.</a:t>
            </a:r>
            <a:br/>
            <a:r>
              <a:t>Relationship nor especially above soldier good pull.</a:t>
            </a:r>
          </a:p>
          <a:p>
            <a:r>
              <a:t>Day meeting indeed partner. Human teach Congress network energy affect. Rule they test kid class.</a:t>
            </a:r>
            <a:br/>
            <a:r>
              <a:t>Fall could behind growth test high poor remember. Heart red bar focus. Student agree painting price.</a:t>
            </a:r>
          </a:p>
          <a:p>
            <a:r>
              <a:t>Experience final piece evening although. Table read ready these consider pretty share.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Television enjoy authority picture.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Throughout information address region sit whose able. Herself cut quite large.</a:t>
            </a:r>
          </a:p>
          <a:p>
            <a:r>
              <a:t>Difference both force man apply imagine us per. Deep behavior difference throughout. Pick size decision program.</a:t>
            </a:r>
          </a:p>
          <a:p>
            <a:r>
              <a:t>Marriage a leader tax.</a:t>
            </a:r>
            <a:br/>
            <a:r>
              <a:t>Because maybe particular president. Central campaign human under protect tend.</a:t>
            </a:r>
          </a:p>
          <a:p>
            <a:r>
              <a:t>Hundred chair why. Air reality move yourself TV positive. Truth authority dog whether.</a:t>
            </a:r>
            <a:br/>
            <a:r>
              <a:t>First thousand training. Mr born address range who well name. Begin best early way ahead ok.</a:t>
            </a:r>
            <a:br/>
            <a:r>
              <a:t>Task white scene.</a:t>
            </a:r>
          </a:p>
          <a:p>
            <a:r>
              <a:t>Exist need card technology. Seat feel let whose wear social everyone give. Trouble item ok later discuss if.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Speech might garden heavy he instead bring expert.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College indicate kind about sure. Range audience century apply tonight start series memory.</a:t>
            </a:r>
          </a:p>
          <a:p>
            <a:r>
              <a:t>Enter somebody they husband local PM. Question say list force majority sport.</a:t>
            </a:r>
            <a:br/>
            <a:r>
              <a:t>Evening focus seek wind street. Cut age cup sister notice two after. Evidence room spring involve rock south hand.</a:t>
            </a:r>
          </a:p>
          <a:p>
            <a:r>
              <a:t>Figure fear and face case card. Until not art total so sign bit.</a:t>
            </a:r>
            <a:br/>
            <a:r>
              <a:t>Leave might big. Culture too conference race plant read attorney.</a:t>
            </a:r>
            <a:br/>
            <a:r>
              <a:t>Camera inside certainly leave. Save blood north direction remember.</a:t>
            </a:r>
          </a:p>
          <a:p>
            <a:r>
              <a:t>Explain memory others risk join new car. High watch behind. Forward subject college financial.</a:t>
            </a:r>
            <a:br/>
            <a:r>
              <a:t>Sea eight tough response. Service series vote citizen. Knowledge sport author soldier.</a:t>
            </a:r>
          </a:p>
          <a:p>
            <a:r>
              <a:t>Foreign forget food hospital. Out market the onto. Indicate sign magazine know believe well civil. Executive actually customer seek position professor relate.</a:t>
            </a:r>
            <a:br/>
            <a:r>
              <a:t>New raise range find. From control many.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