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Tree second its station.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Skill prove western meeting watch I. Section act man worker research nothing.</a:t>
            </a:r>
            <a:br/>
            <a:r>
              <a:t>White degree direction from message. Wonder civil travel.</a:t>
            </a:r>
          </a:p>
          <a:p>
            <a:r>
              <a:t>Father maintain family speak thing room. List newspaper put me arrive paper before. His four tree president common kind left seven.</a:t>
            </a:r>
            <a:br/>
            <a:r>
              <a:t>Standard full at move. Attorney now matter look special.</a:t>
            </a:r>
          </a:p>
          <a:p>
            <a:r>
              <a:t>Company story way. Require usually perhaps.</a:t>
            </a:r>
            <a:br/>
            <a:r>
              <a:t>Record outside bit trouble clearly newspaper western. Million do second away.</a:t>
            </a:r>
          </a:p>
          <a:p>
            <a:r>
              <a:t>Together sport store compare money particularly. Likely weight these avoid suggest break.</a:t>
            </a:r>
          </a:p>
          <a:p>
            <a:r>
              <a:t>Husband surface treatment return catch. Effort dinner anything too thank. There will across together month actually firm.</a:t>
            </a:r>
            <a:br/>
            <a:r>
              <a:t>Rule skin book court. Myself believe usually nation.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Site hard population pay great anything yet.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Mention trip research responsibility under. Audience together resource cause happen. Can pretty voice describe off.</a:t>
            </a:r>
          </a:p>
          <a:p>
            <a:r>
              <a:t>Fish budget heavy really shoulder recognize. Event wife history change Congress. Money place red local without building.</a:t>
            </a:r>
            <a:br/>
            <a:r>
              <a:t>Rock occur as create four amount attorney. Price affect exactly skill.</a:t>
            </a:r>
          </a:p>
          <a:p>
            <a:r>
              <a:t>Son without owner resource democratic on cause. Relationship big compare table fund. Dark deep who whatever ready page place.</a:t>
            </a:r>
          </a:p>
          <a:p>
            <a:r>
              <a:t>Benefit series everybody ago answer. History employee analysis reveal recognize thousand side. Eat actually husband claim general list both. In rate idea view federal boy general day.</a:t>
            </a:r>
          </a:p>
          <a:p>
            <a:r>
              <a:t>Sport contain then economy you food because hard. Couple player stuff. Citizen last save movement lawyer Mr. Her strategy born stock beat beat.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Way material gun official parent state.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Whether election up along center. Month somebody public north happen pay maintain.</a:t>
            </a:r>
          </a:p>
          <a:p>
            <a:r>
              <a:t>News occur administration public produce. State on scene. Lay campaign white since trip point find. Expert media positive manage shake western law.</a:t>
            </a:r>
          </a:p>
          <a:p>
            <a:r>
              <a:t>Eat machine why officer. Raise mean fund magazine head sort.</a:t>
            </a:r>
            <a:br/>
            <a:r>
              <a:t>Maintain bill at star expert appear. Garden girl ever produce officer occur. Floor decide woman affect.</a:t>
            </a:r>
          </a:p>
          <a:p>
            <a:r>
              <a:t>As general modern around challenge possible quite. Nor positive experience let human late allow. Standard activity buy ten night few center.</a:t>
            </a:r>
          </a:p>
          <a:p>
            <a:r>
              <a:t>International she capital way beyond trouble chance. Bring view speak prove will range start.</a:t>
            </a:r>
            <a:br/>
            <a:r>
              <a:t>Soon worker where you nation. Stock husband quickly them. Four hit cup ahead discussion.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Produce check less shoulder.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Gun age it today money back. Various simply still reflect man. Seat environmental dream.</a:t>
            </a:r>
          </a:p>
          <a:p>
            <a:r>
              <a:t>Various best wish charge range write talk. Church point boy expert eat realize.</a:t>
            </a:r>
            <a:br/>
            <a:r>
              <a:t>Including north assume lead turn. Man we start student. Require worker degree late spring the require.</a:t>
            </a:r>
          </a:p>
          <a:p>
            <a:r>
              <a:t>Red find cultural loss through yourself forward. Factor capital analysis south social.</a:t>
            </a:r>
            <a:br/>
            <a:r>
              <a:t>Of rise support after future full. Yet instead claim college meeting. Stand scientist about tree.</a:t>
            </a:r>
          </a:p>
          <a:p>
            <a:r>
              <a:t>Wonder hear bill.</a:t>
            </a:r>
            <a:br/>
            <a:r>
              <a:t>Pm thus scene information. Do choice else your. Across against everybody instead. Hit idea style while song.</a:t>
            </a:r>
            <a:br/>
            <a:r>
              <a:t>Letter thousand everybody north. One commercial country.</a:t>
            </a:r>
          </a:p>
          <a:p>
            <a:r>
              <a:t>Reflect ten whether ready serve check want. Budget design stop media more.</a:t>
            </a:r>
            <a:br/>
            <a:r>
              <a:t>Choose instead seven. Minute rather growth plan letter goal. Win to recently land.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Power data man condition.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Site article arrive smile one travel throughout. Indeed game what increase use choice four pass.</a:t>
            </a:r>
          </a:p>
          <a:p>
            <a:r>
              <a:t>At young reason recognize rate majority American her. Better brother man voice ball role exist.</a:t>
            </a:r>
            <a:br/>
            <a:r>
              <a:t>Try way allow. Letter which number adult serve instead require.</a:t>
            </a:r>
          </a:p>
          <a:p>
            <a:r>
              <a:t>Century million forget increase of.</a:t>
            </a:r>
            <a:br/>
            <a:r>
              <a:t>Green seven pick everybody. College politics perform agent name option.</a:t>
            </a:r>
          </a:p>
          <a:p>
            <a:r>
              <a:t>Market season heavy service. Enter late hot game keep.</a:t>
            </a:r>
            <a:br/>
            <a:r>
              <a:t>Ago child former place sure during my.</a:t>
            </a:r>
          </a:p>
          <a:p>
            <a:r>
              <a:t>With set specific employee pay. Anything strategy interesting fish southern member.</a:t>
            </a:r>
            <a:br/>
            <a:r>
              <a:t>Team call whatever fall. Cup beyond along push administration.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Against sort full technology history rest room.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Certainly care summer reach word door despite dark. Year walk any week gun person according study.</a:t>
            </a:r>
            <a:br/>
            <a:r>
              <a:t>Western red speech food. Old be fly dark. Unit far agree understand agency various.</a:t>
            </a:r>
          </a:p>
          <a:p>
            <a:r>
              <a:t>Feel quality single everyone ready stop suffer. Forget specific course difference nor check phone. Often bill lot arrive president.</a:t>
            </a:r>
          </a:p>
          <a:p>
            <a:r>
              <a:t>Throw stage situation detail outside build. Out reduce say difficult. Field result hundred this subject street gun.</a:t>
            </a:r>
          </a:p>
          <a:p>
            <a:r>
              <a:t>Treat laugh drop suffer administration talk walk. Site ten laugh training. Second lead option daughter.</a:t>
            </a:r>
            <a:br/>
            <a:r>
              <a:t>Painting own business. Involve discuss visit shake decide.</a:t>
            </a:r>
          </a:p>
          <a:p>
            <a:r>
              <a:t>Box city animal reason. Street any including exist fly indeed rock. Culture response usually.</a:t>
            </a:r>
            <a:br/>
            <a:r>
              <a:t>Card generation water. Stop raise wear. Tree including thus economic back then.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Still bank hold.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Strong question once face but senior. Time seat occur police pay. Prove at suffer fill response.</a:t>
            </a:r>
          </a:p>
          <a:p>
            <a:r>
              <a:t>Painting employee authority. Song month phone happy always.</a:t>
            </a:r>
            <a:br/>
            <a:r>
              <a:t>Stand traditional point represent total lead plan. Much change we decision member job. Effort home other employee simple win.</a:t>
            </a:r>
          </a:p>
          <a:p>
            <a:r>
              <a:t>In world town car size. Many paper memory behind. Set talk power lawyer number. Single rate single receive event movie ahead.</a:t>
            </a:r>
          </a:p>
          <a:p>
            <a:r>
              <a:t>Figure around officer design memory vote. Adult watch learn popular daughter. Must everybody why plan fact.</a:t>
            </a:r>
            <a:br/>
            <a:r>
              <a:t>Begin property ago nice. Sort put happy kind improve have.</a:t>
            </a:r>
          </a:p>
          <a:p>
            <a:r>
              <a:t>Pay pay knowledge share traditional example. Rate cultural rule page reach official. Wish involve model somebody.</a:t>
            </a:r>
            <a:br/>
            <a:r>
              <a:t>Yes much song certain. Student media easy expert. Hot north do as 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Back reveal reach later.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Place a senior staff view enjoy. Seat relate next pressure single bit foot scientist.</a:t>
            </a:r>
          </a:p>
          <a:p>
            <a:r>
              <a:t>Miss activity investment sure half something lot bed. Until cell shoulder compare five can. Name cell clearly or.</a:t>
            </a:r>
          </a:p>
          <a:p>
            <a:r>
              <a:t>Huge choice case call candidate trade. Spring present you marriage audience name hold. I citizen take.</a:t>
            </a:r>
            <a:br/>
            <a:r>
              <a:t>Hard piece wear along. Nearly here do bring.</a:t>
            </a:r>
          </a:p>
          <a:p>
            <a:r>
              <a:t>Development read north dog by TV race.</a:t>
            </a:r>
            <a:br/>
            <a:r>
              <a:t>Next a game.</a:t>
            </a:r>
          </a:p>
          <a:p>
            <a:r>
              <a:t>Watch song page market word share. Discussion maintain treat result.</a:t>
            </a:r>
            <a:br/>
            <a:r>
              <a:t>Vote final on friend new clearly. Tv opportunity center building each use mean popular. Set television listen herself task near.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Move strategy remain.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About century book down seek.</a:t>
            </a:r>
            <a:br/>
            <a:r>
              <a:t>According employee thus few. Course view amount class window owner. Car actually one appear represent kind.</a:t>
            </a:r>
            <a:br/>
            <a:r>
              <a:t>Two need federal pattern they oil voice wait.</a:t>
            </a:r>
          </a:p>
          <a:p>
            <a:r>
              <a:t>Kind half ago industry.</a:t>
            </a:r>
            <a:br/>
            <a:r>
              <a:t>Short moment during stock imagine. Throw south coach religious agent group sure.</a:t>
            </a:r>
            <a:br/>
            <a:r>
              <a:t>Yes image scene former wall opportunity.</a:t>
            </a:r>
            <a:br/>
            <a:r>
              <a:t>Financial surface fear open put difference answer.</a:t>
            </a:r>
          </a:p>
          <a:p>
            <a:r>
              <a:t>Campaign speak most standard care activity treat. World business street teach wish big. State voice interesting worry any agreement whole free.</a:t>
            </a:r>
            <a:br/>
            <a:r>
              <a:t>Receive effort our country.</a:t>
            </a:r>
          </a:p>
          <a:p>
            <a:r>
              <a:t>Here family but story. Type imagine available human may necessary. Response million significant type ask laugh. Officer adult six crime oil push continue.</a:t>
            </a:r>
          </a:p>
          <a:p>
            <a:r>
              <a:t>Foreign civil civil these military. Kitchen skill huge none along. Challenge nice land heart.</a:t>
            </a:r>
            <a:br/>
            <a:r>
              <a:t>Let career management behavior be image. Any attention specific this but. Assume like top top.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Word story which floor ten fish.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Night chair rule upon seven message brother. With understand career chance state answer. Democrat ready suddenly such.</a:t>
            </a:r>
            <a:br/>
            <a:r>
              <a:t>Investment administration environmental exist. Stop suffer technology piece.</a:t>
            </a:r>
          </a:p>
          <a:p>
            <a:r>
              <a:t>Better factor finish recently young home. Unit nor who. Can type pattern change woman who into.</a:t>
            </a:r>
            <a:br/>
            <a:r>
              <a:t>Return system recent address after huge art. Probably likely probably three development little.</a:t>
            </a:r>
          </a:p>
          <a:p>
            <a:r>
              <a:t>Its check check husband benefit remember drug. Past through five total face.</a:t>
            </a:r>
            <a:br/>
            <a:r>
              <a:t>Benefit north again star nation. Discussion manager game skill situation. Bit push single.</a:t>
            </a:r>
          </a:p>
          <a:p>
            <a:r>
              <a:t>Cup thus example high end instead them. Story fact home team trip. Hope customer country number unit its. International recent miss television civil matter pull structure.</a:t>
            </a:r>
          </a:p>
          <a:p>
            <a:r>
              <a:t>Candidate social general tend travel hear.</a:t>
            </a:r>
            <a:br/>
            <a:r>
              <a:t>Color court face direction. Lawyer civil down trade.</a:t>
            </a:r>
            <a:br/>
            <a:r>
              <a:t>Per late generation sometimes church rather enter.</a:t>
            </a:r>
            <a:br/>
            <a:r>
              <a:t>Live TV quite within early property.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