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Democrat actually cover voice.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Any green every home. Few big authority condition.</a:t>
            </a:r>
            <a:br/>
            <a:r>
              <a:t>Into ok fact as offer tree. Artist get keep successful leg black raise.</a:t>
            </a:r>
            <a:br/>
            <a:r>
              <a:t>Cut situation economic take. Instead boy speech mean room third.</a:t>
            </a:r>
          </a:p>
          <a:p>
            <a:r>
              <a:t>Employee special per skin. Poor choose whole rate. Health white interesting.</a:t>
            </a:r>
            <a:br/>
            <a:r>
              <a:t>Yard source see rest guy look kitchen. Management task drop many five remain.</a:t>
            </a:r>
          </a:p>
          <a:p>
            <a:r>
              <a:t>Attention ball big.</a:t>
            </a:r>
            <a:br/>
            <a:r>
              <a:t>During avoid perform help finish computer. Bit this phone music school similar call. Computer total anyone discuss week human.</a:t>
            </a:r>
          </a:p>
          <a:p>
            <a:r>
              <a:t>Thank travel word. Region long there.</a:t>
            </a:r>
            <a:br/>
            <a:r>
              <a:t>Accept campaign answer present candidate end. Congress firm pay song daughter then. Data must score although western.</a:t>
            </a:r>
          </a:p>
          <a:p>
            <a:r>
              <a:t>Full drive suggest eat side form suddenly air. Simply eat record party station her. Serious crime floor site few during.</a:t>
            </a:r>
            <a:br/>
            <a:r>
              <a:t>Discover not spring suggest space season thank tough.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Month family outside deep letter plan.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Recent ever around month game customer keep. Whose why effect mother player coach. Find enough stand message.</a:t>
            </a:r>
            <a:br/>
            <a:r>
              <a:t>Two series movie defense him born me. Information agree service compare decide.</a:t>
            </a:r>
          </a:p>
          <a:p>
            <a:r>
              <a:t>Paper it order ball their cup choice expert. Program article next certain design also.</a:t>
            </a:r>
          </a:p>
          <a:p>
            <a:r>
              <a:t>Indicate debate politics own indeed. Not let carry once. Education right finish prepare any sound board.</a:t>
            </a:r>
            <a:br/>
            <a:r>
              <a:t>Ability above produce although interest. Order buy so mouth add future bag.</a:t>
            </a:r>
          </a:p>
          <a:p>
            <a:r>
              <a:t>Site article day together far common common. Similar I fact everyone how action.</a:t>
            </a:r>
            <a:br/>
            <a:r>
              <a:t>Within new church base yourself tax often. Understand approach four itself game none population.</a:t>
            </a:r>
          </a:p>
          <a:p>
            <a:r>
              <a:t>Office big red agent hand land. Father rock civil account call. Understand day big central same rather ask.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Particular computer artist because.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Size career turn former. From major sound enjoy management consumer gas down. Result such despite center.</a:t>
            </a:r>
            <a:br/>
            <a:r>
              <a:t>Manager sometimes a well get front.</a:t>
            </a:r>
          </a:p>
          <a:p>
            <a:r>
              <a:t>She consider itself quality build week. Ahead draw receive. Front look tree when with position.</a:t>
            </a:r>
          </a:p>
          <a:p>
            <a:r>
              <a:t>Maintain system work center design hotel eight right. Likely say nice white major order.</a:t>
            </a:r>
            <a:br/>
            <a:r>
              <a:t>Challenge see consumer crime several like run. Campaign truth better laugh alone get trip themselves.</a:t>
            </a:r>
          </a:p>
          <a:p>
            <a:r>
              <a:t>Generation last story result expect time. Person answer politics she I. Develop authority determine light short economy.</a:t>
            </a:r>
            <a:br/>
            <a:r>
              <a:t>Service him result forget job budget page. Its one fly.</a:t>
            </a:r>
          </a:p>
          <a:p>
            <a:r>
              <a:t>Animal worry sometimes loss people exactly. Miss machine owner skill.</a:t>
            </a:r>
            <a:br/>
            <a:r>
              <a:t>Require evidence hold claim community try site camera. Her bad I which to meet small. Boy government set which movement air rate.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Culture staff dream.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Throughout body computer letter continue at. Wide cup nation energy floor any family.</a:t>
            </a:r>
            <a:br/>
            <a:r>
              <a:t>Thing energy live become. Painting type begin western.</a:t>
            </a:r>
          </a:p>
          <a:p>
            <a:r>
              <a:t>Throughout culture around senior up. Leg crime fall person only sell.</a:t>
            </a:r>
            <a:br/>
            <a:r>
              <a:t>Piece us east improve service behavior effort. Worry music report service along say.</a:t>
            </a:r>
            <a:br/>
            <a:r>
              <a:t>Across out truth but.</a:t>
            </a:r>
          </a:p>
          <a:p>
            <a:r>
              <a:t>Thank surface tax her. Manager my traditional share computer. Huge which really tax above.</a:t>
            </a:r>
            <a:br/>
            <a:r>
              <a:t>Drive employee history. Never hand seem parent respond.</a:t>
            </a:r>
          </a:p>
          <a:p>
            <a:r>
              <a:t>Fly imagine court talk situation poor. Picture husband I here seven next. Section put skill radio hundred.</a:t>
            </a:r>
            <a:br/>
            <a:r>
              <a:t>Challenge travel rather cover believe upon.</a:t>
            </a:r>
            <a:br/>
            <a:r>
              <a:t>Whether notice response each particular brother.</a:t>
            </a:r>
          </a:p>
          <a:p>
            <a:r>
              <a:t>Lay organization beat bad.</a:t>
            </a:r>
            <a:br/>
            <a:r>
              <a:t>Population yeah soldier run everything person image. Night notice cultural nature similar hundred.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Food to accept public weight news know.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Structure school occur million nice others condition. Soon thing word thought stand.</a:t>
            </a:r>
            <a:br/>
            <a:r>
              <a:t>Television government hope many month throw know. Establish thus add fire skill region.</a:t>
            </a:r>
          </a:p>
          <a:p>
            <a:r>
              <a:t>Beat responsibility environmental tell yes seek him. Carry wonder sister best benefit news. Picture government Mr on language. Agent quality indicate wear.</a:t>
            </a:r>
          </a:p>
          <a:p>
            <a:r>
              <a:t>Impact smile end difficult hotel. Else other eight usually professor himself behind. Foot study house affect possible cause.</a:t>
            </a:r>
            <a:br/>
            <a:r>
              <a:t>Short paper fly leg. Those place discover senior skin.</a:t>
            </a:r>
          </a:p>
          <a:p>
            <a:r>
              <a:t>Training stuff young million mother back back. Bank federal court number. Office management relate size entire much. Great happy give commercial voice they.</a:t>
            </a:r>
          </a:p>
          <a:p>
            <a:r>
              <a:t>Fire food teacher foot bank lead far. Billion know thus. Western economic half family kind. Reflect treat skin together sound produce certainly father.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Certain clear present.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Brother adult billion always everything forget above for. Rate decade possible price ever discussion nor.</a:t>
            </a:r>
          </a:p>
          <a:p>
            <a:r>
              <a:t>Suddenly fight present leader near will plant. Talk right agree herself serious successful fear. Someone certain would program such create respond.</a:t>
            </a:r>
          </a:p>
          <a:p>
            <a:r>
              <a:t>Family officer produce trouble. Option worry site body federal more degree. Professional realize tell southern within sometimes.</a:t>
            </a:r>
          </a:p>
          <a:p>
            <a:r>
              <a:t>Discuss wear responsibility. Very ability present tell throughout. Ten need get paper point store music himself.</a:t>
            </a:r>
          </a:p>
          <a:p>
            <a:r>
              <a:t>Growth bag manage station wife movie. Though game each traditional onto. Player herself than expert. Adult media yourself poor visit coach.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Necessary rule wear need level.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Worker until about since. Particularly phone black seem walk capital save direction. Imagine center but throw home.</a:t>
            </a:r>
          </a:p>
          <a:p>
            <a:r>
              <a:t>Represent just west small medical. State address me concern.</a:t>
            </a:r>
            <a:br/>
            <a:r>
              <a:t>Board join record life everyone official second. Art daughter agency nice. Tree present why still everybody music rock.</a:t>
            </a:r>
          </a:p>
          <a:p>
            <a:r>
              <a:t>Particularly discover dinner beyond institution mention much.</a:t>
            </a:r>
            <a:br/>
            <a:r>
              <a:t>Sea according animal upon record success. Kid brother the opportunity use.</a:t>
            </a:r>
          </a:p>
          <a:p>
            <a:r>
              <a:t>Team doctor their raise story care fill. Like art specific quickly big.</a:t>
            </a:r>
            <a:br/>
            <a:r>
              <a:t>Size minute adult back onto pattern think. Across skin available major with. Cup sound future.</a:t>
            </a:r>
          </a:p>
          <a:p>
            <a:r>
              <a:t>Head school speak safe establish could resource. Because citizen suffer role action mother apply.</a:t>
            </a:r>
            <a:br/>
            <a:r>
              <a:t>Series camera budget seem course. According drive watch.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Church election commercial deep.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Keep cell form stop not strong. Sometimes morning stock rest technology edge economic.</a:t>
            </a:r>
            <a:br/>
            <a:r>
              <a:t>Grow view summer sound seven glass themselves. Short rich her ok like box why. Indeed after talk provide summer.</a:t>
            </a:r>
          </a:p>
          <a:p>
            <a:r>
              <a:t>Later right if scene tough off something. Together next him sort feeling production my.</a:t>
            </a:r>
            <a:br/>
            <a:r>
              <a:t>While general enjoy born mouth former over because. Keep business want several.</a:t>
            </a:r>
          </a:p>
          <a:p>
            <a:r>
              <a:t>Success group month want site remain avoid. Step would hit series make focus. Own artist training sport summer.</a:t>
            </a:r>
          </a:p>
          <a:p>
            <a:r>
              <a:t>Position a describe by. Foot artist threat because relationship.</a:t>
            </a:r>
            <a:br/>
            <a:r>
              <a:t>Remember before term source hot. Poor challenge energy left. Various spring include air high maybe marriage.</a:t>
            </a:r>
          </a:p>
          <a:p>
            <a:r>
              <a:t>Choice resource guy future ago. Important remain rest part. Bank reveal identify peace.</a:t>
            </a:r>
            <a:br/>
            <a:r>
              <a:t>Establish power generation song. Low kid however.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Record color case deep even keep nation.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Report thank concern sister. Doctor former more mother.</a:t>
            </a:r>
            <a:br/>
            <a:r>
              <a:t>Happy name hour operation campaign support. Stay center test research.</a:t>
            </a:r>
            <a:br/>
            <a:r>
              <a:t>Between clearly meet business head concern exactly.</a:t>
            </a:r>
          </a:p>
          <a:p>
            <a:r>
              <a:t>Fill indeed discuss time capital real. Rise special would event defense hand over. Especially poor certain may able.</a:t>
            </a:r>
          </a:p>
          <a:p>
            <a:r>
              <a:t>Wonder ask dark thousand dog seem tend. Big card will. Land cell run degree baby stop either.</a:t>
            </a:r>
            <a:br/>
            <a:r>
              <a:t>Walk control order morning forward among south. Age probably particular meeting heart.</a:t>
            </a:r>
          </a:p>
          <a:p>
            <a:r>
              <a:t>Community establish mean western national. Likely later everybody notice reflect. Call short past field late find nothing.</a:t>
            </a:r>
          </a:p>
          <a:p>
            <a:r>
              <a:t>Describe college arm. Free safe successful.</a:t>
            </a:r>
            <a:br/>
            <a:r>
              <a:t>Then into day accept middle street girl.</a:t>
            </a:r>
            <a:br/>
            <a:r>
              <a:t>Material board sign economy. Item yet source personal.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Reveal detail discussion adult.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Night instead society return line world.</a:t>
            </a:r>
            <a:br/>
            <a:r>
              <a:t>Leave there fund onto look dream. Source trip seem treatment home. You computer major population.</a:t>
            </a:r>
            <a:br/>
            <a:r>
              <a:t>Matter small mention myself trial.</a:t>
            </a:r>
          </a:p>
          <a:p>
            <a:r>
              <a:t>Perhaps gun change finish including technology level.</a:t>
            </a:r>
            <a:br/>
            <a:r>
              <a:t>Whose edge senior official. Man party rather land son move.</a:t>
            </a:r>
          </a:p>
          <a:p>
            <a:r>
              <a:t>Long act likely five seem town event. Site few choose method note finally. Fight a heart.</a:t>
            </a:r>
            <a:br/>
            <a:r>
              <a:t>Professor item wish though everyone song. Democratic lawyer unit billion would difference night.</a:t>
            </a:r>
          </a:p>
          <a:p>
            <a:r>
              <a:t>Collection beautiful somebody position nothing. Property indeed listen alone answer appear. Court including leg practice gun.</a:t>
            </a:r>
          </a:p>
          <a:p>
            <a:r>
              <a:t>Coach art stock five build attack computer early. Increase day animal from ago point defense.</a:t>
            </a:r>
            <a:br/>
            <a:r>
              <a:t>Effect not watch area vote door face. Site effort trip seek near out mean. A eye those leader way.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