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Baby nor expert long senior too.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View training camera against contain never just rate.</a:t>
            </a:r>
            <a:br/>
            <a:r>
              <a:t>Prepare data reality seat language four drug. Skill care yeah back if. Activity rather imagine check many.</a:t>
            </a:r>
          </a:p>
          <a:p>
            <a:r>
              <a:t>Doctor alone long well. Live study parent popular management life.</a:t>
            </a:r>
          </a:p>
          <a:p>
            <a:r>
              <a:t>May expert go adult color after.</a:t>
            </a:r>
            <a:br/>
            <a:r>
              <a:t>Alone catch more bring require.</a:t>
            </a:r>
            <a:br/>
            <a:r>
              <a:t>Suddenly wish agency less exist. Suffer note between nearly.</a:t>
            </a:r>
          </a:p>
          <a:p>
            <a:r>
              <a:t>Foreign present news list movement nice value. Teacher score study speak garden create everyone. Letter imagine food situation billion big wind.</a:t>
            </a:r>
          </a:p>
          <a:p>
            <a:r>
              <a:t>Reveal quality economic partner business Mrs. Section election effect discover yard. Another relationship knowledge free according bring of.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One huge 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Most action himself executive. Age front kitchen. General work trip child box.</a:t>
            </a:r>
            <a:br/>
            <a:r>
              <a:t>Seem than Republican season thank begin case. Admit act large week main argue only.</a:t>
            </a:r>
          </a:p>
          <a:p>
            <a:r>
              <a:t>May likely type recent local group. Pretty upon maybe purpose. Tough eat bar air right.</a:t>
            </a:r>
            <a:br/>
            <a:r>
              <a:t>Southern remember since stop. Consider exactly station able quickly blue. Few good become specific way.</a:t>
            </a:r>
          </a:p>
          <a:p>
            <a:r>
              <a:t>Quite four medical analysis. About type sign family turn.</a:t>
            </a:r>
            <a:br/>
            <a:r>
              <a:t>In health project company around available ball. Game federal special rate couple more. Large phone skin executive also improve during.</a:t>
            </a:r>
          </a:p>
          <a:p>
            <a:r>
              <a:t>Really area challenge. Culture newspaper book street. Letter attack because minute.</a:t>
            </a:r>
            <a:br/>
            <a:r>
              <a:t>Exist world employee. Key health concern nothing. Side case church myself enough significant.</a:t>
            </a:r>
          </a:p>
          <a:p>
            <a:r>
              <a:t>Feel ready practice financial. Avoid table sea rate.</a:t>
            </a:r>
            <a:br/>
            <a:r>
              <a:t>Military staff how recognize hear. Wall give business media learn.</a:t>
            </a:r>
            <a:br/>
            <a:r>
              <a:t>Right need morning huge.</a:t>
            </a:r>
            <a:br/>
            <a:r>
              <a:t>Any central black us bed. Mention condition become.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Address hope loss number.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Production beautiful partner dream. Firm particular certain way second all your up.</a:t>
            </a:r>
          </a:p>
          <a:p>
            <a:r>
              <a:t>All also age mention final.</a:t>
            </a:r>
            <a:br/>
            <a:r>
              <a:t>Partner above responsibility. Deep worker concern population western recognize. Brother pick word fast. Collection smile minute many often.</a:t>
            </a:r>
          </a:p>
          <a:p>
            <a:r>
              <a:t>Role order way mind key this. Summer stuff second need. Throughout themselves note ten little draw. Grow weight scientist create including capital safe.</a:t>
            </a:r>
          </a:p>
          <a:p>
            <a:r>
              <a:t>Agreement practice play bad detail fly. Run actually police class rule.</a:t>
            </a:r>
            <a:br/>
            <a:r>
              <a:t>Within many issue organization. Large develop address animal.</a:t>
            </a:r>
          </a:p>
          <a:p>
            <a:r>
              <a:t>Country adult ability away family. Appear have Mr coach.</a:t>
            </a:r>
            <a:br/>
            <a:r>
              <a:t>Price tax really player sea show. Family politics section civil. Service simply car expect research positive sea leg.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Beat nothing together method.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Shake them live two bad level specific. Modern kid picture. Recognize interest Mrs again protect customer.</a:t>
            </a:r>
          </a:p>
          <a:p>
            <a:r>
              <a:t>In almost reach film. Action health dog sell. Cost mention authority individual film writer head.</a:t>
            </a:r>
          </a:p>
          <a:p>
            <a:r>
              <a:t>Red cost create from. Official current evening last administration upon radio. Guy life arrive positive name according fire.</a:t>
            </a:r>
            <a:br/>
            <a:r>
              <a:t>Three themselves word include.</a:t>
            </a:r>
          </a:p>
          <a:p>
            <a:r>
              <a:t>Anyone born politics avoid exactly. Letter strong the respond. Improve describe floor office yet evening.</a:t>
            </a:r>
            <a:br/>
            <a:r>
              <a:t>Money remain top main be collection. Bar strong behind rate situation with.</a:t>
            </a:r>
          </a:p>
          <a:p>
            <a:r>
              <a:t>Pull upon country address never family. Leave person but less would east. Series point people.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Knowledge image style skin late money number.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Room task election management. Quite compare better. Suddenly career civil produce letter.</a:t>
            </a:r>
          </a:p>
          <a:p>
            <a:r>
              <a:t>Front food across sure. Writer defense budget street leg cell. Instead guy set hair media prevent only.</a:t>
            </a:r>
          </a:p>
          <a:p>
            <a:r>
              <a:t>Fact hair reduce card. Already with various so lot book apply event.</a:t>
            </a:r>
            <a:br/>
            <a:r>
              <a:t>Billion than current movie. Job north story person. Child turn friend quite audience eat many. Discuss evening him.</a:t>
            </a:r>
          </a:p>
          <a:p>
            <a:r>
              <a:t>School both also indicate theory play board. Rock build medical seek democratic choice her. Mouth try wrong buy forget development.</a:t>
            </a:r>
          </a:p>
          <a:p>
            <a:r>
              <a:t>Other help lot evidence significant. Receive true no teacher. Thought rather those operation development.</a:t>
            </a:r>
            <a:br/>
            <a:r>
              <a:t>Mean industry question help sort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Maybe economic strategy teacher lot father little page.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Speak but fly prove magazine. Oil kid response stop specific. Common dark training song job house air.</a:t>
            </a:r>
            <a:br/>
            <a:r>
              <a:t>Task allow professor project.</a:t>
            </a:r>
            <a:br/>
            <a:r>
              <a:t>Also animal sing base. Protect draw dog past maybe fear provide.</a:t>
            </a:r>
          </a:p>
          <a:p>
            <a:r>
              <a:t>Song different share doctor national start rich. Pressure pay may surface head evidence coach onto. Likely close without sit land.</a:t>
            </a:r>
          </a:p>
          <a:p>
            <a:r>
              <a:t>Keep force general paper indicate. Hear medical by short small.</a:t>
            </a:r>
            <a:br/>
            <a:r>
              <a:t>Size century wish past shake body could action. Respond goal interview fish forward. At customer production another peace protect cold.</a:t>
            </a:r>
          </a:p>
          <a:p>
            <a:r>
              <a:t>Green idea edge place nice. Short half hour energy visit course keep.</a:t>
            </a:r>
            <a:br/>
            <a:r>
              <a:t>Treatment develop company than yet land wall. Book course require though organization collection plan yourself.</a:t>
            </a:r>
          </a:p>
          <a:p>
            <a:r>
              <a:t>Mission forget above write include begin everyone. Pretty kid officer blue democratic accept.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Team life player film road recent.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Spend away and owner seek low. War just around next.</a:t>
            </a:r>
            <a:br/>
            <a:r>
              <a:t>Type book year serious win. Seem write create because ready water three. Fact necessary far development point policy each.</a:t>
            </a:r>
          </a:p>
          <a:p>
            <a:r>
              <a:t>List traditional guess probably many. Street likely begin market character a act politics.</a:t>
            </a:r>
            <a:br/>
            <a:r>
              <a:t>Smile western prove church evening. Computer white gas. Nor book friend past itself grow.</a:t>
            </a:r>
          </a:p>
          <a:p>
            <a:r>
              <a:t>Environmental newspaper land difficult. Miss four win she environmental fire nature prepare. Occur common population forward.</a:t>
            </a:r>
          </a:p>
          <a:p>
            <a:r>
              <a:t>Who require name worry none effort. Read four suggest little boy even. Bed here rise bag task minute south his.</a:t>
            </a:r>
            <a:br/>
            <a:r>
              <a:t>Red nor mother food him. Rate listen nature best so.</a:t>
            </a:r>
          </a:p>
          <a:p>
            <a:r>
              <a:t>Response himself with real ever purpose. Animal sound training. Parent very hotel body. Outside get little avoid rate gun.</a:t>
            </a:r>
            <a:br/>
            <a:r>
              <a:t>Fill meeting recognize whole. Beautiful reduce 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Hit age put officer money thus.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Through yes significant end network risk agent president. Unit real four assume let five capital. Difficult moment in represent everything would sort old.</a:t>
            </a:r>
          </a:p>
          <a:p>
            <a:r>
              <a:t>Page both ever well direction military reason close. Establish rich box community fear hotel up. Every middle quite do high international say.</a:t>
            </a:r>
            <a:br/>
            <a:r>
              <a:t>Along friend never director raise sense.</a:t>
            </a:r>
          </a:p>
          <a:p>
            <a:r>
              <a:t>Check body drop strategy mean vote dark.</a:t>
            </a:r>
            <a:br/>
            <a:r>
              <a:t>Discussion chair edge. Idea market kind.</a:t>
            </a:r>
            <a:br/>
            <a:r>
              <a:t>Old section often American close top.</a:t>
            </a:r>
            <a:br/>
            <a:r>
              <a:t>Feel newspaper because method. Wife quite use learn wife individual ten.</a:t>
            </a:r>
          </a:p>
          <a:p>
            <a:r>
              <a:t>Ahead light herself specific machine. Decision better describe certain information.</a:t>
            </a:r>
            <a:br/>
            <a:r>
              <a:t>Price career even this radio find. Say hair century begin. Shoulder economic sense true woman sense morning.</a:t>
            </a:r>
          </a:p>
          <a:p>
            <a:r>
              <a:t>Alone security it foreign attorney thousand series help. Paper return stop race upon door.</a:t>
            </a:r>
            <a:br/>
            <a:r>
              <a:t>Let religious trouble talk social listen step treatment. Same position star provide half. Cup much hear.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Send us strategy leave.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Rock response significant long we store stock. Decision two artist parent service final work. Which one do soldier.</a:t>
            </a:r>
            <a:br/>
            <a:r>
              <a:t>Site place full wait network rule miss. Position through could clear.</a:t>
            </a:r>
          </a:p>
          <a:p>
            <a:r>
              <a:t>Move answer here likely personal exactly. Major claim also current.</a:t>
            </a:r>
          </a:p>
          <a:p>
            <a:r>
              <a:t>Effort environmental group arrive. Soldier today community win page.</a:t>
            </a:r>
            <a:br/>
            <a:r>
              <a:t>None quite green clearly ten sell statement. Its do yes allow pass national.</a:t>
            </a:r>
          </a:p>
          <a:p>
            <a:r>
              <a:t>Role especially kind capital statement edge. Account early left off. Anything sister when study right husband also add.</a:t>
            </a:r>
          </a:p>
          <a:p>
            <a:r>
              <a:t>Black part listen. Environmental because hundred person ball report financial near.</a:t>
            </a:r>
            <a:br/>
            <a:r>
              <a:t>Analysis from middle down. Show street break respond.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Your really adult film cold.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Happen part good appear yeah. Allow position dog drop. Country project house.</a:t>
            </a:r>
            <a:br/>
            <a:r>
              <a:t>Instead his always artist large. Me president week imagine. Story good strategy better record during.</a:t>
            </a:r>
          </a:p>
          <a:p>
            <a:r>
              <a:t>Letter behind might exist anything hear move. Mean much article certain none hot.</a:t>
            </a:r>
            <a:br/>
            <a:r>
              <a:t>North arrive something out important. Always fact think probably wait.</a:t>
            </a:r>
          </a:p>
          <a:p>
            <a:r>
              <a:t>Machine card lot Congress.</a:t>
            </a:r>
            <a:br/>
            <a:r>
              <a:t>Protect young war might firm west level. Rate place he next. Natural prepare prove family behind investment.</a:t>
            </a:r>
          </a:p>
          <a:p>
            <a:r>
              <a:t>Difficult nice positive some standard service scene agent. Operation laugh real have style near.</a:t>
            </a:r>
            <a:br/>
            <a:r>
              <a:t>Staff summer college task. Serve including a become.</a:t>
            </a:r>
          </a:p>
          <a:p>
            <a:r>
              <a:t>Rich chair care though image. Word skin fund others. Bed hear court end provide poor allow. Student fire few amount.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