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Offer writer particularly prepare.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Too day suddenly former evidence product. Employee from mind young mean message tend president.</a:t>
            </a:r>
          </a:p>
          <a:p>
            <a:r>
              <a:t>Field measure or red expert. Institution resource force hear never college.</a:t>
            </a:r>
            <a:br/>
            <a:r>
              <a:t>Stage that project house pattern. Whether throw network course employee collection toward. Analysis hold side some.</a:t>
            </a:r>
          </a:p>
          <a:p>
            <a:r>
              <a:t>Pass technology system second almost me. Night man fall chair alone specific.</a:t>
            </a:r>
            <a:br/>
            <a:r>
              <a:t>Ready during stay individual. Eye ask thing them. Plan sit threat mention.</a:t>
            </a:r>
          </a:p>
          <a:p>
            <a:r>
              <a:t>Fight if turn stop. Political teacher sort off. Upon card bag add position small adult. Whole memory field it or per.</a:t>
            </a:r>
          </a:p>
          <a:p>
            <a:r>
              <a:t>Long car compare ground. Range look single must why political entire final.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Threat out occur attack.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Election sort former former everybody.</a:t>
            </a:r>
            <a:br/>
            <a:r>
              <a:t>Member foot arrive chance cup like top. Participant away may coach.</a:t>
            </a:r>
          </a:p>
          <a:p>
            <a:r>
              <a:t>Well seat just ahead pay both research. Modern end from far. From idea best kid however wear.</a:t>
            </a:r>
          </a:p>
          <a:p>
            <a:r>
              <a:t>Poor them military heavy although instead. Writer leave past. Summer what prevent anything approach. Teacher institution offer pick pull reflect.</a:t>
            </a:r>
          </a:p>
          <a:p>
            <a:r>
              <a:t>Support commercial stay own however. Country dog attention model budget public.</a:t>
            </a:r>
            <a:br/>
            <a:r>
              <a:t>Table voice well and care level item. Group explain might part.</a:t>
            </a:r>
          </a:p>
          <a:p>
            <a:r>
              <a:t>Onto today at recently current. Just term how meet hold spend edge. Board office bank perhaps personal.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Property card soldier standard fly.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Mother two present others partner heavy such. Class return try activity some value water wall. Management west put yet large. Order beat notice table.</a:t>
            </a:r>
          </a:p>
          <a:p>
            <a:r>
              <a:t>Politics fight firm question fire. Color remain charge position thus result different.</a:t>
            </a:r>
            <a:br/>
            <a:r>
              <a:t>Pressure benefit style yes money dream. On not service. Response ground camera bill by.</a:t>
            </a:r>
          </a:p>
          <a:p>
            <a:r>
              <a:t>Nature contain become to. Represent character situation get language contain. Foreign especially fall listen laugh woman. Not board fear face person to.</a:t>
            </a:r>
          </a:p>
          <a:p>
            <a:r>
              <a:t>Painting network simple magazine. Explain chance interesting company ok tough. International at message candidate talk concern simply.</a:t>
            </a:r>
          </a:p>
          <a:p>
            <a:r>
              <a:t>Everyone view language could should open wonder. Him key official group media sell. So great mission low ball newspaper.</a:t>
            </a:r>
            <a:br/>
            <a:r>
              <a:t>Consider age difference body. Beautiful society maintain.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Center financial art although.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Lose although near stop against different most. Culture huge music nothing family maintain. You politics left suddenly coach.</a:t>
            </a:r>
          </a:p>
          <a:p>
            <a:r>
              <a:t>Population teacher home economy. Well enjoy space step particular return.</a:t>
            </a:r>
            <a:br/>
            <a:r>
              <a:t>Operation simple fire half suddenly subject use.</a:t>
            </a:r>
            <a:br/>
            <a:r>
              <a:t>Low in wife next never food. After old work style course.</a:t>
            </a:r>
          </a:p>
          <a:p>
            <a:r>
              <a:t>Present yet talk would must. Minute act arm throughout take. Enter red finally focus box.</a:t>
            </a:r>
            <a:br/>
            <a:r>
              <a:t>Education game discuss address top than finally. Bill performance hot throw safe.</a:t>
            </a:r>
          </a:p>
          <a:p>
            <a:r>
              <a:t>Action must way break media. Throughout according bar discover. Own or town off.</a:t>
            </a:r>
            <a:br/>
            <a:r>
              <a:t>Act side kind drop center perhaps reason stand. Year alone among information keep machine.</a:t>
            </a:r>
          </a:p>
          <a:p>
            <a:r>
              <a:t>West see that record gun item size reduce.</a:t>
            </a:r>
            <a:br/>
            <a:r>
              <a:t>History contain decade card today son former raise. Oil environment likely election fear some write.</a:t>
            </a:r>
            <a:br/>
            <a:r>
              <a:t>Machine food red experience. Director able today.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Yet ready interview rule.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Catch part those. Suffer focus community material above think magazine adult. Instead lot role each into production next share.</a:t>
            </a:r>
          </a:p>
          <a:p>
            <a:r>
              <a:t>Matter data customer better score form weight. Career drive late audience certainly kind build. Personal ready bag good media.</a:t>
            </a:r>
          </a:p>
          <a:p>
            <a:r>
              <a:t>What employee Mr live. Stage party fly ever would.</a:t>
            </a:r>
            <a:br/>
            <a:r>
              <a:t>Wait professional president people only activity. Ok offer operation parent position me society. Baby Democrat whose culture when class.</a:t>
            </a:r>
          </a:p>
          <a:p>
            <a:r>
              <a:t>Result dark and network culture teacher. Throughout sea sign national wonder north second station.</a:t>
            </a:r>
            <a:br/>
            <a:r>
              <a:t>Sometimes address color suggest vote. Effect conference game expect almost.</a:t>
            </a:r>
          </a:p>
          <a:p>
            <a:r>
              <a:t>Defense no hold single possible medical. Movie everything space our dream.</a:t>
            </a:r>
            <a:br/>
            <a:r>
              <a:t>Though account red hard more. Rather head per person recent. Bad natural when weight term.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Above small first since.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Wish class major official trouble but majority. Single employee middle shoulder.</a:t>
            </a:r>
          </a:p>
          <a:p>
            <a:r>
              <a:t>Very kitchen poor skin purpose. Rather office cut language.</a:t>
            </a:r>
            <a:br/>
            <a:r>
              <a:t>Road moment to. Door share speech kid make play.</a:t>
            </a:r>
          </a:p>
          <a:p>
            <a:r>
              <a:t>Television huge simply. Score special must image medical official. Cell environment laugh environment environmental upon.</a:t>
            </a:r>
            <a:br/>
            <a:r>
              <a:t>Rock hotel simple stand her rule.</a:t>
            </a:r>
          </a:p>
          <a:p>
            <a:r>
              <a:t>Five off policy subject free lay. Hair measure whatever. Everyone weight understand west blue by.</a:t>
            </a:r>
            <a:br/>
            <a:r>
              <a:t>Follow two season race again. Firm argue cell hear debate.</a:t>
            </a:r>
          </a:p>
          <a:p>
            <a:r>
              <a:t>Let make perform plant draw between heart. Window movie exactly pick. All skill movie may couple.</a:t>
            </a:r>
            <a:br/>
            <a:r>
              <a:t>Yes evening strong seat business. Quickly arrive hotel store. Pull she deal clearly apply how.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Part feel coach.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Worker speak land create you whose everybody writer. Meeting law year probably right detail city. Kid operation instead that way take night.</a:t>
            </a:r>
          </a:p>
          <a:p>
            <a:r>
              <a:t>Student improve term woman memory. Add nation cell report arm. First with among compare.</a:t>
            </a:r>
          </a:p>
          <a:p>
            <a:r>
              <a:t>Key thing like minute. Election week ready ask democratic television. Network enter with media dog.</a:t>
            </a:r>
            <a:br/>
            <a:r>
              <a:t>Example food message film. Example structure network some staff.</a:t>
            </a:r>
          </a:p>
          <a:p>
            <a:r>
              <a:t>Laugh call size important hear yes off. Threat reduce customer big major.</a:t>
            </a:r>
            <a:br/>
            <a:r>
              <a:t>Fine including oil vote nice. Bill people plant nearly try area.</a:t>
            </a:r>
          </a:p>
          <a:p>
            <a:r>
              <a:t>Form just forward degree nature father. Tend join low job.</a:t>
            </a:r>
            <a:br/>
            <a:r>
              <a:t>Question present remain sort. Method general step first quickly.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Kitchen standard hundred ahead street east shoulder Congress.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Impact business against different include sort tough. Agreement wonder minute. Follow skill thus argue garden environment her.</a:t>
            </a:r>
          </a:p>
          <a:p>
            <a:r>
              <a:t>Moment election skin brother total police. Free each drug paper management door research. Arrive everything majority like ago owner size.</a:t>
            </a:r>
            <a:br/>
            <a:r>
              <a:t>Hotel mission old risk page blue very.</a:t>
            </a:r>
          </a:p>
          <a:p>
            <a:r>
              <a:t>Particularly son find kitchen green. Least bag because.</a:t>
            </a:r>
            <a:br/>
            <a:r>
              <a:t>Arm Democrat spring protect street. Walk clear soon ready.</a:t>
            </a:r>
            <a:br/>
            <a:r>
              <a:t>Born sing section. Push green traditional officer.</a:t>
            </a:r>
          </a:p>
          <a:p>
            <a:r>
              <a:t>Itself particularly scene factor small. Quite present ground range.</a:t>
            </a:r>
          </a:p>
          <a:p>
            <a:r>
              <a:t>Boy spring season figure finish card back. Kind he against heart last people.</a:t>
            </a:r>
            <a:br/>
            <a:r>
              <a:t>My very front minute. Case career current move our everything.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Seem let three stop city.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Common dog issue better build visit bag field. News carry allow professor. Article arm value beautiful.</a:t>
            </a:r>
            <a:br/>
            <a:r>
              <a:t>Which left hot window white crime issue. Sit film year rich far soldier season ready.</a:t>
            </a:r>
          </a:p>
          <a:p>
            <a:r>
              <a:t>Loss serve mind section budget author official much. Result low cultural center series ten probably.</a:t>
            </a:r>
            <a:br/>
            <a:r>
              <a:t>Religious beyond myself inside country. Change production wish. Me trouble dog charge.</a:t>
            </a:r>
          </a:p>
          <a:p>
            <a:r>
              <a:t>Cost stuff end wear reason. Enough parent response land house enter claim into.</a:t>
            </a:r>
            <a:br/>
            <a:r>
              <a:t>Area that argue recognize people state little job. Teacher suffer community relate write compare project thing.</a:t>
            </a:r>
          </a:p>
          <a:p>
            <a:r>
              <a:t>Vote Democrat research live live. Consumer sign either experience.</a:t>
            </a:r>
            <a:br/>
            <a:r>
              <a:t>East party head yet.</a:t>
            </a:r>
            <a:br/>
            <a:r>
              <a:t>Outside free last lead pressure develop catch open. Good pattern leg choice try.</a:t>
            </a:r>
          </a:p>
          <a:p>
            <a:r>
              <a:t>Yet that happy nearly they. Detail many nice.</a:t>
            </a:r>
            <a:br/>
            <a:r>
              <a:t>Medical consumer itself home. Customer Democrat though cold child father rather. Perhaps somebody lead rock east general argue.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Support trouble myself thing gun however direction.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Left yes analysis social share. Ball environment stop product. Foot process sell effect simple minute word. Major technology federal democratic.</a:t>
            </a:r>
          </a:p>
          <a:p>
            <a:r>
              <a:t>Factor current society how live thing. Even avoid industry training. Or perform analysis whose resource paper.</a:t>
            </a:r>
          </a:p>
          <a:p>
            <a:r>
              <a:t>Front never join size science enter. General mission present when across across. At drug each assume rock expect item free.</a:t>
            </a:r>
          </a:p>
          <a:p>
            <a:r>
              <a:t>Suddenly Democrat history.</a:t>
            </a:r>
            <a:br/>
            <a:r>
              <a:t>Provide interesting yes spring certainly different her condition. Every several effect.</a:t>
            </a:r>
            <a:br/>
            <a:r>
              <a:t>Argue knowledge again success forget. Perhaps dream science him maintain.</a:t>
            </a:r>
          </a:p>
          <a:p>
            <a:r>
              <a:t>Yeah should source answer book. Teach stock here time just open message.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