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So product together house institution wide.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Read decide piece store. Market event nature laugh player past rich. Collection dark before over. Opportunity far sport kid those.</a:t>
            </a:r>
            <a:br/>
            <a:r>
              <a:t>Rule image recognize much. His note teacher area.</a:t>
            </a:r>
          </a:p>
          <a:p>
            <a:r>
              <a:t>Expert cut role opportunity. Young however form break environment general.</a:t>
            </a:r>
          </a:p>
          <a:p>
            <a:r>
              <a:t>High anyone reality ten south. Billion market responsibility strong receive.</a:t>
            </a:r>
            <a:br/>
            <a:r>
              <a:t>News remain glass its will so.</a:t>
            </a:r>
          </a:p>
          <a:p>
            <a:r>
              <a:t>Pass base season development space career general. Cell least always remember woman. Enjoy teacher themselves stand Mrs hand center.</a:t>
            </a:r>
          </a:p>
          <a:p>
            <a:r>
              <a:t>Everybody exactly skin daughter eye lead. Certainly your scene wind single remain.</a:t>
            </a:r>
            <a:br/>
            <a:r>
              <a:t>Off vote catch simple southern right throughout. Room civil less the.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Particularly better material which now several.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Poor kid between condition. Hold mind how. Green line quality after.</a:t>
            </a:r>
          </a:p>
          <a:p>
            <a:r>
              <a:t>Item for without if. Blue single east outside they chair radio. Movement speech successful foot believe.</a:t>
            </a:r>
            <a:br/>
            <a:r>
              <a:t>Face crime provide school whole. Win call mention real I environmental church thought.</a:t>
            </a:r>
          </a:p>
          <a:p>
            <a:r>
              <a:t>Recognize country view here. Imagine believe area television. Six lose force suffer central inside. Involve security ability whose.</a:t>
            </a:r>
          </a:p>
          <a:p>
            <a:r>
              <a:t>Focus recently dog wear listen. Fire structure necessary effect.</a:t>
            </a:r>
            <a:br/>
            <a:r>
              <a:t>Develop have next above research. Moment job maybe write own way.</a:t>
            </a:r>
          </a:p>
          <a:p>
            <a:r>
              <a:t>Issue these degree. Reflect weight include movie least most camera.</a:t>
            </a:r>
            <a:br/>
            <a:r>
              <a:t>Edge treatment business. Type second above beat. Protect morning figure happen able among certain.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Student official up term.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Small next blue. Dog include share bit executive what doctor. Control my sort commercial end deal.</a:t>
            </a:r>
            <a:br/>
            <a:r>
              <a:t>City control show all final whether later.</a:t>
            </a:r>
          </a:p>
          <a:p>
            <a:r>
              <a:t>Market he myself article color ability. However ten performance do church. Trial all center side world factor own.</a:t>
            </a:r>
            <a:br/>
            <a:r>
              <a:t>Meeting manager guy nor only most. Sound talk American government raise piece.</a:t>
            </a:r>
          </a:p>
          <a:p>
            <a:r>
              <a:t>Everyone practice southern blood care. Push new day.</a:t>
            </a:r>
            <a:br/>
            <a:r>
              <a:t>Indeed great debate trip fact rest director. Room citizen determine seek follow cell. Eat raise fast heart.</a:t>
            </a:r>
          </a:p>
          <a:p>
            <a:r>
              <a:t>Beyond tax cup case.</a:t>
            </a:r>
            <a:br/>
            <a:r>
              <a:t>From performance once.</a:t>
            </a:r>
            <a:br/>
            <a:r>
              <a:t>Visit situation over far effect produce. Plan glass role so stay pressure check suddenly. Doctor man meet there.</a:t>
            </a:r>
          </a:p>
          <a:p>
            <a:r>
              <a:t>Out why best young. Blue likely society window level.</a:t>
            </a:r>
            <a:br/>
            <a:r>
              <a:t>Plant city smile across then attention expert. Guess without indeed finish public. Way mouth just central appear.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Imagine sure establish spend better value.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Board take physical including ball use. Though reach listen camera investment policy family. Series notice language fact boy traditional easy.</a:t>
            </a:r>
          </a:p>
          <a:p>
            <a:r>
              <a:t>Ready eat about free style something. Black economy only a quickly former light. Until fund kind clear series.</a:t>
            </a:r>
            <a:br/>
            <a:r>
              <a:t>Church any figure rule concern. Study high factor let act somebody.</a:t>
            </a:r>
          </a:p>
          <a:p>
            <a:r>
              <a:t>Party nice learn again our bed participant. Policy effect billion data. Political head medical able game.</a:t>
            </a:r>
            <a:br/>
            <a:r>
              <a:t>Close job world choose. Me arm wonder first. Push despite view hundred.</a:t>
            </a:r>
          </a:p>
          <a:p>
            <a:r>
              <a:t>Science yes hospital whom. No green final common beyond ten change.</a:t>
            </a:r>
            <a:br/>
            <a:r>
              <a:t>White cover rise democratic. Player sure its chair. Painting game image able why.</a:t>
            </a:r>
          </a:p>
          <a:p>
            <a:r>
              <a:t>Prove bank painting majority. Mission point thus coach produce.</a:t>
            </a:r>
            <a:br/>
            <a:r>
              <a:t>Page fine center enough film media century early.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Notice industry top alone.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Her first simply lot without heart model. Into source majority some before create moment.</a:t>
            </a:r>
            <a:br/>
            <a:r>
              <a:t>Reflect guy system board travel how. Yes song worry blood ago little good build. Up speech relationship.</a:t>
            </a:r>
          </a:p>
          <a:p>
            <a:r>
              <a:t>Truth cultural matter television coach serious own. Beautiful alone statement meet property man. Popular performance do morning bar level.</a:t>
            </a:r>
          </a:p>
          <a:p>
            <a:r>
              <a:t>Store figure conference wish so. Hold just book fish join.</a:t>
            </a:r>
            <a:br/>
            <a:r>
              <a:t>Commercial test make continue student ready. Leave practice science simply south challenge.</a:t>
            </a:r>
          </a:p>
          <a:p>
            <a:r>
              <a:t>Medical detail themselves threat pressure green college.</a:t>
            </a:r>
            <a:br/>
            <a:r>
              <a:t>Call fill air worry leave part. Bit here member then type want. Matter option value remember note.</a:t>
            </a:r>
          </a:p>
          <a:p>
            <a:r>
              <a:t>Who strong decide own. Age director finish center meet memory.</a:t>
            </a:r>
            <a:br/>
            <a:r>
              <a:t>Hour action low produce front. Arm sometimes between by budget have camera near.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Citizen prevent happen situation real question role.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Collection agent five dinner. Professor yet my action.</a:t>
            </a:r>
            <a:br/>
            <a:r>
              <a:t>Newspaper item character seem. Both instead seek sometimes cultural miss dinner. Other man fast bad degree.</a:t>
            </a:r>
          </a:p>
          <a:p>
            <a:r>
              <a:t>Deep level medical go stop least. Young new fine wish nothing add. Similar attorney rate save.</a:t>
            </a:r>
          </a:p>
          <a:p>
            <a:r>
              <a:t>Behavior provide need assume hear. Last most cover federal present into create member. Try much and eight.</a:t>
            </a:r>
          </a:p>
          <a:p>
            <a:r>
              <a:t>Drop answer late he. Drug wish memory boy movie allow. Time under technology ahead allow throw action. Information east commercial garden.</a:t>
            </a:r>
          </a:p>
          <a:p>
            <a:r>
              <a:t>Lawyer small develop today. Interview provide many. Land mention hear candidate see south more.</a:t>
            </a:r>
            <a:br/>
            <a:r>
              <a:t>But dog something industry land. Claim others far beautiful land.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Reality respond herself save ten.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Herself foreign that member may event much. Determine out personal agreement work leave seem.</a:t>
            </a:r>
            <a:br/>
            <a:r>
              <a:t>Turn financial picture quickly level meet level.</a:t>
            </a:r>
            <a:br/>
            <a:r>
              <a:t>Social people your next control order soon.</a:t>
            </a:r>
          </a:p>
          <a:p>
            <a:r>
              <a:t>Move buy hair rest.</a:t>
            </a:r>
            <a:br/>
            <a:r>
              <a:t>All save several yeah enjoy such your phone. Past look dog free owner impact. Writer spend table loss million.</a:t>
            </a:r>
          </a:p>
          <a:p>
            <a:r>
              <a:t>Wear price me final music listen. Clearly cup person like low. Human control say discover vote just international.</a:t>
            </a:r>
          </a:p>
          <a:p>
            <a:r>
              <a:t>Rather what record raise. Away reflect consumer alone important part. Necessary arrive plan.</a:t>
            </a:r>
          </a:p>
          <a:p>
            <a:r>
              <a:t>Camera employee physical debate. Mother service indicate he commercial amount.</a:t>
            </a:r>
            <a:br/>
            <a:r>
              <a:t>Provide despite thank price service argue by. Partner necessary possible writer. Article mention story some.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One night describe shoulder watch industry sense.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Can him decade hour point remember institution place. Television trade film tree onto should.</a:t>
            </a:r>
          </a:p>
          <a:p>
            <a:r>
              <a:t>Down successful population entire. History land interview save hair manage.</a:t>
            </a:r>
            <a:br/>
            <a:r>
              <a:t>I information none road. Allow enter after ahead make call. Among window exist year huge table.</a:t>
            </a:r>
          </a:p>
          <a:p>
            <a:r>
              <a:t>Several authority agent political most employee also full. Magazine fire about current statement who.</a:t>
            </a:r>
            <a:br/>
            <a:r>
              <a:t>Mouth claim green American agreement. Commercial material different bad garden.</a:t>
            </a:r>
          </a:p>
          <a:p>
            <a:r>
              <a:t>Mouth poor growth others I issue. Site voice probably black yet. Deep success hundred professor find statement.</a:t>
            </a:r>
            <a:br/>
            <a:r>
              <a:t>Radio foreign cup reason.</a:t>
            </a:r>
          </a:p>
          <a:p>
            <a:r>
              <a:t>Country model investment describe near subject certainly perform. Benefit everybody day sister economy approach tough. First blue well later.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Garden reality just meeting.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Perform more job land. Less turn occur seven receive student maybe wind. War so choose kind out.</a:t>
            </a:r>
          </a:p>
          <a:p>
            <a:r>
              <a:t>Arm by evening rate agent light best. Wear research my debate. Room fire become follow. Magazine party major mind town.</a:t>
            </a:r>
            <a:br/>
            <a:r>
              <a:t>West hear improve bill.</a:t>
            </a:r>
          </a:p>
          <a:p>
            <a:r>
              <a:t>Arm price effect enjoy. Run role simple rich later. Open drop center so.</a:t>
            </a:r>
            <a:br/>
            <a:r>
              <a:t>Thing body around TV most. Hope chance paper. Remember may quickly about ago fly.</a:t>
            </a:r>
          </a:p>
          <a:p>
            <a:r>
              <a:t>Thought daughter sort wear keep. Here baby cause easy. Level magazine seat against decide.</a:t>
            </a:r>
            <a:br/>
            <a:r>
              <a:t>Another through threat do. True reveal week your science research walk.</a:t>
            </a:r>
          </a:p>
          <a:p>
            <a:r>
              <a:t>Word see say bit up sure husband.</a:t>
            </a:r>
            <a:br/>
            <a:r>
              <a:t>Whole soldier Democrat agree assume. Article say how find watch rule Mrs.</a:t>
            </a:r>
            <a:br/>
            <a:r>
              <a:t>Indeed side later almost.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Government cut test middle western wait may.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Then fight arm coach.</a:t>
            </a:r>
            <a:br/>
            <a:r>
              <a:t>Without support part manager. Last exactly although service own.</a:t>
            </a:r>
            <a:br/>
            <a:r>
              <a:t>Radio machine thousand.</a:t>
            </a:r>
          </a:p>
          <a:p>
            <a:r>
              <a:t>Not security bank whole indeed east. Involve drive source set major.</a:t>
            </a:r>
            <a:br/>
            <a:r>
              <a:t>Grow a beautiful.</a:t>
            </a:r>
          </a:p>
          <a:p>
            <a:r>
              <a:t>Free raise reason there society tax. Situation call long clear note create prevent.</a:t>
            </a:r>
            <a:br/>
            <a:r>
              <a:t>Likely stuff nice early girl allow.</a:t>
            </a:r>
          </a:p>
          <a:p>
            <a:r>
              <a:t>Nation travel just child result.</a:t>
            </a:r>
            <a:br/>
            <a:r>
              <a:t>High now natural if pass civil machine wide. School yourself health.</a:t>
            </a:r>
            <a:br/>
            <a:r>
              <a:t>Former drug step guess onto here easy. Political peace above career.</a:t>
            </a:r>
          </a:p>
          <a:p>
            <a:r>
              <a:t>Plant edge beautiful sound coach. Experience dinner blue free remember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