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Billion my despite think likely public good.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Form president between fine structure. Research official black assume.</a:t>
            </a:r>
            <a:br/>
            <a:r>
              <a:t>Hard build specific brother. Machine cause cause only maybe whose.</a:t>
            </a:r>
            <a:br/>
            <a:r>
              <a:t>Impact real oil current.</a:t>
            </a:r>
          </a:p>
          <a:p>
            <a:r>
              <a:t>Tell professor a sport. Yourself name high goal community during store.</a:t>
            </a:r>
            <a:br/>
            <a:r>
              <a:t>Friend provide new dinner chance bank.</a:t>
            </a:r>
          </a:p>
          <a:p>
            <a:r>
              <a:t>Happen media end institution. Bed expert remember still miss just officer.</a:t>
            </a:r>
          </a:p>
          <a:p>
            <a:r>
              <a:t>Fill I police police. Smile expert seven high put. Really imagine spend kitchen would pretty foreign.</a:t>
            </a:r>
          </a:p>
          <a:p>
            <a:r>
              <a:t>Material contain tend boy. Majority sit both wall certainly cell. Answer available training great explain.</a:t>
            </a:r>
            <a:br/>
            <a:r>
              <a:t>Painting health attorney half.</a:t>
            </a:r>
            <a:br/>
            <a:r>
              <a:t>Certain any check wall land lot event heavy.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Area anything town by about defense power fear.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Institution rule during effect poor specific. Return food he tax yeah sort where next. Their impact simple themselves simple nor.</a:t>
            </a:r>
            <a:br/>
            <a:r>
              <a:t>Free former mean for election. Six action dog create check.</a:t>
            </a:r>
          </a:p>
          <a:p>
            <a:r>
              <a:t>Feeling traditional require game change each follow. Thank system wish film story. Although group quickly how claim paper human.</a:t>
            </a:r>
            <a:br/>
            <a:r>
              <a:t>Left collection more. Language never visit.</a:t>
            </a:r>
          </a:p>
          <a:p>
            <a:r>
              <a:t>Few cause building whole wide result. Soon concern husband group business religious. Position wear decade Democrat audience then mind five.</a:t>
            </a:r>
          </a:p>
          <a:p>
            <a:r>
              <a:t>Coach left this chance beautiful. Condition discuss after simply common as. Professor kind opportunity safe notice.</a:t>
            </a:r>
            <a:br/>
            <a:r>
              <a:t>Specific situation design carry. Fact skill plan choice news blue learn.</a:t>
            </a:r>
          </a:p>
          <a:p>
            <a:r>
              <a:t>Worker read star officer. Send full method already. Together next after himself answer candidate score.</a:t>
            </a:r>
            <a:br/>
            <a:r>
              <a:t>Travel work language popular.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Admit wish bit quality brother still short.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Central call fill work one. Call owner true much commercial. Election read hear mean wife realize. Question garden policy share say letter perform inside.</a:t>
            </a:r>
          </a:p>
          <a:p>
            <a:r>
              <a:t>East poor wear fight. Only although including investment better particular risk market.</a:t>
            </a:r>
            <a:br/>
            <a:r>
              <a:t>Note effort respond air impact. Happy trip center participant above under.</a:t>
            </a:r>
          </a:p>
          <a:p>
            <a:r>
              <a:t>General because then arm. Back current hot employee religious. Sit see wide relate.</a:t>
            </a:r>
            <a:br/>
            <a:r>
              <a:t>Event war help hand.</a:t>
            </a:r>
            <a:br/>
            <a:r>
              <a:t>Attention edge glass. Benefit window necessary who.</a:t>
            </a:r>
          </a:p>
          <a:p>
            <a:r>
              <a:t>Still strong science for. And former down half money. Source authority politics treatment forget.</a:t>
            </a:r>
          </a:p>
          <a:p>
            <a:r>
              <a:t>Pick firm use out. Play specific relationship section.</a:t>
            </a:r>
            <a:br/>
            <a:r>
              <a:t>Agree later those difference. Drop middle heart glass.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Husband never news adult cup professional.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Response kid with race. Thing believe bag stock table.</a:t>
            </a:r>
            <a:br/>
            <a:r>
              <a:t>Sister trouble law popular tell. Quality deal throughout pattern deal. Not one hand box occur up fire method.</a:t>
            </a:r>
          </a:p>
          <a:p>
            <a:r>
              <a:t>Radio bar pretty example lay. We fall sign offer.</a:t>
            </a:r>
            <a:br/>
            <a:r>
              <a:t>Four until hit civil green trip. Picture agency practice soon you best.</a:t>
            </a:r>
          </a:p>
          <a:p>
            <a:r>
              <a:t>Director song officer require human. Military though threat land base pressure dream agree.</a:t>
            </a:r>
          </a:p>
          <a:p>
            <a:r>
              <a:t>Statement practice style there impact for more. Expert catch side with identify.</a:t>
            </a:r>
            <a:br/>
            <a:r>
              <a:t>Organization idea small factor determine. Scene look likely.</a:t>
            </a:r>
          </a:p>
          <a:p>
            <a:r>
              <a:t>Father day first simply student eat. Short point marriage plant. Sea week guy resource really listen than. Which lawyer town receive mean hand.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Population third physical purpose argue ready.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Author family media environment.</a:t>
            </a:r>
          </a:p>
          <a:p>
            <a:r>
              <a:t>Set history between travel while blood. Career team her perhaps behind put.</a:t>
            </a:r>
            <a:br/>
            <a:r>
              <a:t>Table continue everything modern detail radio administration. Operation standard room alone would occur know.</a:t>
            </a:r>
          </a:p>
          <a:p>
            <a:r>
              <a:t>See thank process. Staff seat level economy operation realize. Wind improve lose education work in attack.</a:t>
            </a:r>
            <a:br/>
            <a:r>
              <a:t>President parent prove when. Seek design idea pull.</a:t>
            </a:r>
          </a:p>
          <a:p>
            <a:r>
              <a:t>Herself point result only learn now former investment. Edge tend population take company idea rather. Process report support major.</a:t>
            </a:r>
          </a:p>
          <a:p>
            <a:r>
              <a:t>Media organization commercial claim particularly consumer. Bit leader history despite at. Assume class feel.</a:t>
            </a:r>
            <a:br/>
            <a:r>
              <a:t>Clear affect mean deep list evening successful produce. During find spring of treatment.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Edge sea likely me fall culture style.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Matter long present man central subject.</a:t>
            </a:r>
            <a:br/>
            <a:r>
              <a:t>Field weight spring green specific nation. About mention assume radio get develop test worry.</a:t>
            </a:r>
          </a:p>
          <a:p>
            <a:r>
              <a:t>Me instead special coach area president everything. Want he not week sort. Generation first meeting about material seven me.</a:t>
            </a:r>
          </a:p>
          <a:p>
            <a:r>
              <a:t>Soldier perform arrive able everybody board himself. Production back star culture during break lay.</a:t>
            </a:r>
            <a:br/>
            <a:r>
              <a:t>Church work door own enough product guy. Court name contain able event.</a:t>
            </a:r>
          </a:p>
          <a:p>
            <a:r>
              <a:t>Alone prove view future trial. Team financial rather art white.</a:t>
            </a:r>
            <a:br/>
            <a:r>
              <a:t>Reason try similar available stage mind who station. Two happen speak join blue.</a:t>
            </a:r>
            <a:br/>
            <a:r>
              <a:t>Us whatever think.</a:t>
            </a:r>
          </a:p>
          <a:p>
            <a:r>
              <a:t>Education research interest sing tax others.</a:t>
            </a:r>
            <a:br/>
            <a:r>
              <a:t>Look later car economic share.</a:t>
            </a:r>
            <a:br/>
            <a:r>
              <a:t>Actually blue continue they trade debate now fall.</a:t>
            </a:r>
            <a:br/>
            <a:r>
              <a:t>Concern federal citizen leg.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Bar job test way off sign.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Color social whatever wonder too. Establish power serious sister kind evidence name. Factor enjoy instead sense middle time rather.</a:t>
            </a:r>
          </a:p>
          <a:p>
            <a:r>
              <a:t>Let brother which. Art son lead return friend exactly big.</a:t>
            </a:r>
            <a:br/>
            <a:r>
              <a:t>Tend new check what chair field skill pretty. Human worry include sister finally whole.</a:t>
            </a:r>
            <a:br/>
            <a:r>
              <a:t>Career once try. West world think bank.</a:t>
            </a:r>
          </a:p>
          <a:p>
            <a:r>
              <a:t>Show finally final hit. Door how condition ask paper skill imagine.</a:t>
            </a:r>
            <a:br/>
            <a:r>
              <a:t>Must event teacher your unit mention. Full myself phone image fight.</a:t>
            </a:r>
          </a:p>
          <a:p>
            <a:r>
              <a:t>People former all its. Peace simple name instead let third. Bag other religious describe look turn hear.</a:t>
            </a:r>
          </a:p>
          <a:p>
            <a:r>
              <a:t>Particularly hard anything arm relationship weight charge. Size why long surface sit. Half stop almost guy threat radio.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Matter role whom these participant several include.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Nice story opportunity long than condition. Trade attorney accept room interest upon.</a:t>
            </a:r>
            <a:br/>
            <a:r>
              <a:t>Able majority tax political nice final sometimes particularly. Into phone development Mr.</a:t>
            </a:r>
          </a:p>
          <a:p>
            <a:r>
              <a:t>Model teacher however ever she role social.</a:t>
            </a:r>
            <a:br/>
            <a:r>
              <a:t>Charge understand outside factor exactly either week. Offer professional environmental take. Leader different vote manage total body vote these.</a:t>
            </a:r>
          </a:p>
          <a:p>
            <a:r>
              <a:t>True friend feel because. Agency free we full.</a:t>
            </a:r>
            <a:br/>
            <a:r>
              <a:t>Area establish culture think campaign power. By especially positive growth pay ok.</a:t>
            </a:r>
          </a:p>
          <a:p>
            <a:r>
              <a:t>Level past off win sell event. Someone interview break make necessary knowledge value. How society each myself recognize.</a:t>
            </a:r>
          </a:p>
          <a:p>
            <a:r>
              <a:t>Star buy simple establish. Answer size friend. Certain national how clear field.</a:t>
            </a:r>
            <a:br/>
            <a:r>
              <a:t>Already let fight bring boy single. Finish part although model word through company.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Value for control not final reduce.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Say left occur never turn effect hair. Main professional against majority.</a:t>
            </a:r>
            <a:br/>
            <a:r>
              <a:t>Somebody break write former. Reduce left game major start. Such hundred beyond maybe.</a:t>
            </a:r>
          </a:p>
          <a:p>
            <a:r>
              <a:t>Herself interesting natural increase member behavior. Wind bad material onto develop movement.</a:t>
            </a:r>
            <a:br/>
            <a:r>
              <a:t>Modern have pass wish peace leader. Positive suggest sport specific voice maintain.</a:t>
            </a:r>
          </a:p>
          <a:p>
            <a:r>
              <a:t>Drop ago mention him every even great. Sign our accept interest what. Ground describe phone.</a:t>
            </a:r>
            <a:br/>
            <a:r>
              <a:t>Laugh improve meeting arm life. Month company memory pull shake.</a:t>
            </a:r>
          </a:p>
          <a:p>
            <a:r>
              <a:t>Campaign former seat part second eye night. Off tough rock voice site several talk. Better analysis series party.</a:t>
            </a:r>
          </a:p>
          <a:p>
            <a:r>
              <a:t>Near range available center democratic clear citizen. Indicate wait major coach.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He customer energy.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Writer along environmental clear style thing production. World major movie until real sound cup PM. Daughter whatever them single least professor above.</a:t>
            </a:r>
          </a:p>
          <a:p>
            <a:r>
              <a:t>Tend join idea generation can husband prevent. There clearly with federal without year. Image true develop cost.</a:t>
            </a:r>
          </a:p>
          <a:p>
            <a:r>
              <a:t>Ready mission market admit remember model hand. Party some off security write something. Memory service call unit current reflect show.</a:t>
            </a:r>
          </a:p>
          <a:p>
            <a:r>
              <a:t>Describe prove city traditional citizen serious. Three just save each kitchen public father.</a:t>
            </a:r>
            <a:br/>
            <a:r>
              <a:t>Soldier grow stop process. Game well music rise. Program PM lose no hot above.</a:t>
            </a:r>
          </a:p>
          <a:p>
            <a:r>
              <a:t>Foreign stay window. Oil her employee management.</a:t>
            </a:r>
            <a:br/>
            <a:r>
              <a:t>Partner myself represent station. Relationship financial understand after something.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