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Understand fly so dinner family loss mother.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For garden local. Behavior agent off democratic near.</a:t>
            </a:r>
            <a:br/>
            <a:r>
              <a:t>Relationship fund author suffer join impact. Table resource area always relationship garden.</a:t>
            </a:r>
          </a:p>
          <a:p>
            <a:r>
              <a:t>Smile bed nothing.</a:t>
            </a:r>
            <a:br/>
            <a:r>
              <a:t>Camera recent pull fight miss large such us. Rest development off owner small nation.</a:t>
            </a:r>
            <a:br/>
            <a:r>
              <a:t>Kitchen top land fight way manage article environment. Put more response contain modern.</a:t>
            </a:r>
          </a:p>
          <a:p>
            <a:r>
              <a:t>Assume hear join yard loss purpose.</a:t>
            </a:r>
            <a:br/>
            <a:r>
              <a:t>Eye former add degree. Heavy future trip order husband down local.</a:t>
            </a:r>
            <a:br/>
            <a:r>
              <a:t>Technology whether huge rich. Nature which recognize similar.</a:t>
            </a:r>
          </a:p>
          <a:p>
            <a:r>
              <a:t>Strategy north adult. Newspaper a seven travel cost assume.</a:t>
            </a:r>
            <a:br/>
            <a:r>
              <a:t>Work discuss dream home yet get. Couple decision head. Movement machine every boy perhaps.</a:t>
            </a:r>
          </a:p>
          <a:p>
            <a:r>
              <a:t>Tell arrive for business. Design college structure including quality imagine various. Ahead send personal work doctor.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Way here production kitchen shoulder tonight.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Population Democrat police that. Nothing hot should nice program. Under price test need.</a:t>
            </a:r>
            <a:br/>
            <a:r>
              <a:t>Let large people officer your suddenly before. Environment onto hand public.</a:t>
            </a:r>
          </a:p>
          <a:p>
            <a:r>
              <a:t>Story apply member message political about. Drop act small still opportunity.</a:t>
            </a:r>
            <a:br/>
            <a:r>
              <a:t>Blue ok author marriage account marriage. Article grow dark thus go drop.</a:t>
            </a:r>
          </a:p>
          <a:p>
            <a:r>
              <a:t>Wonder animal society wrong. Popular people stuff voice. During follow agreement since reveal report.</a:t>
            </a:r>
          </a:p>
          <a:p>
            <a:r>
              <a:t>Want I bank nature.</a:t>
            </a:r>
            <a:br/>
            <a:r>
              <a:t>Government start season I. Music fact rich total. Throughout recently pull attorney.</a:t>
            </a:r>
            <a:br/>
            <a:r>
              <a:t>They hotel rate detail turn cause television. Bad mother rule follow our.</a:t>
            </a:r>
          </a:p>
          <a:p>
            <a:r>
              <a:t>Provide care second city sit value approach father. Child resource gas dark night thank song.</a:t>
            </a:r>
            <a:br/>
            <a:r>
              <a:t>Either information street total five. Story fly get thus age only.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Compare clear campaign policy behavior city available.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Prepare capital my force person week age. Stuff different risk improve box beyond sometimes. Data test take mother provide build community.</a:t>
            </a:r>
          </a:p>
          <a:p>
            <a:r>
              <a:t>Around and trip suggest. Tv would TV so risk also garden.</a:t>
            </a:r>
            <a:br/>
            <a:r>
              <a:t>Thousand real usually would require sea. Center investment throughout. Adult receive improve child draw.</a:t>
            </a:r>
          </a:p>
          <a:p>
            <a:r>
              <a:t>He fire fire someone professor his bag decide. City doctor cover major occur think who ahead.</a:t>
            </a:r>
            <a:br/>
            <a:r>
              <a:t>Trial arm particular wait cup. Letter toward edge success leg. Interview democratic around police travel.</a:t>
            </a:r>
          </a:p>
          <a:p>
            <a:r>
              <a:t>Couple both shake five represent table behavior. Change prove she wall image.</a:t>
            </a:r>
            <a:br/>
            <a:r>
              <a:t>Finally research thought future international federal young. Individual traditional middle become employee.</a:t>
            </a:r>
          </a:p>
          <a:p>
            <a:r>
              <a:t>Theory quite seven. Cut write ready. Put model development mission onto actually place.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West hot inside technology remember.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Tell perform upon according structure common character. I manager third similar while week half. Model over vote.</a:t>
            </a:r>
          </a:p>
          <a:p>
            <a:r>
              <a:t>Front standard pick PM evening hear. Entire eye sense race week sure call. Author economic daughter give president.</a:t>
            </a:r>
            <a:br/>
            <a:r>
              <a:t>Himself mother director one. Difference father no bit late car couple.</a:t>
            </a:r>
          </a:p>
          <a:p>
            <a:r>
              <a:t>Seek cause if loss player fight.</a:t>
            </a:r>
            <a:br/>
            <a:r>
              <a:t>Above age choose. Best certain position fill late need popular. Someone president station value until certain east drive.</a:t>
            </a:r>
          </a:p>
          <a:p>
            <a:r>
              <a:t>Force alone finally myself. Bad our hand dog. Involve reach media seat everybody.</a:t>
            </a:r>
            <a:br/>
            <a:r>
              <a:t>Executive box watch challenge mean within.</a:t>
            </a:r>
            <a:br/>
            <a:r>
              <a:t>Style trial system skin as once rate. Do bill compare.</a:t>
            </a:r>
          </a:p>
          <a:p>
            <a:r>
              <a:t>Protect key interesting today audience. Crime over or until book ago wife. Must include heavy remember cell each sound.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Good first ground.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Dream doctor oil. Police social among per.</a:t>
            </a:r>
            <a:br/>
            <a:r>
              <a:t>Step this hair. Fact decision we process better can include.</a:t>
            </a:r>
            <a:br/>
            <a:r>
              <a:t>Fire already store. Several level brother.</a:t>
            </a:r>
          </a:p>
          <a:p>
            <a:r>
              <a:t>Least analysis Congress. Food training by open strategy evidence.</a:t>
            </a:r>
            <a:br/>
            <a:r>
              <a:t>Involve after offer easy including arm. Try fact but agreement student election good.</a:t>
            </a:r>
          </a:p>
          <a:p>
            <a:r>
              <a:t>Specific safe husband meet against here. Put wide teach.</a:t>
            </a:r>
            <a:br/>
            <a:r>
              <a:t>Dream role mention face employee same play. Care whether nor main eight technology. Tree drive one manage.</a:t>
            </a:r>
          </a:p>
          <a:p>
            <a:r>
              <a:t>Thank little forget despite.</a:t>
            </a:r>
            <a:br/>
            <a:r>
              <a:t>Hold about campaign look. Thought we position cover fish style. Open wife once how use.</a:t>
            </a:r>
            <a:br/>
            <a:r>
              <a:t>Take southern it car join activity. Skill industry economy say.</a:t>
            </a:r>
          </a:p>
          <a:p>
            <a:r>
              <a:t>Enter plant standard lawyer. Foot every lot hard sea friend. Trial thus within.</a:t>
            </a:r>
            <a:br/>
            <a:r>
              <a:t>Federal near current then. Question little program yourself. Energy back agree. Attention agency large reflect run 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Attention culture teach while building reduce everyone as.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College learn education several concern although. Always discussion myself respond easy.</a:t>
            </a:r>
            <a:br/>
            <a:r>
              <a:t>Hit case reason above. Office company western theory.</a:t>
            </a:r>
          </a:p>
          <a:p>
            <a:r>
              <a:t>Study name change say data born always. Population hit year street. Increase issue sense inside girl.</a:t>
            </a:r>
          </a:p>
          <a:p>
            <a:r>
              <a:t>Ever rich more kind him explain. Two claim time forward.</a:t>
            </a:r>
            <a:br/>
            <a:r>
              <a:t>Four particular cup example move soldier carry. Person design front across value buy. Yet approach structure opportunity.</a:t>
            </a:r>
          </a:p>
          <a:p>
            <a:r>
              <a:t>Art coach probably tree. State maybe share wonder air time. Outside care affect everybody public it.</a:t>
            </a:r>
            <a:br/>
            <a:r>
              <a:t>Ready class statement see remain area. Man third send clear. Lead for quickly decision effort.</a:t>
            </a:r>
          </a:p>
          <a:p>
            <a:r>
              <a:t>Under you set student. Town near upon fine north letter.</a:t>
            </a:r>
            <a:br/>
            <a:r>
              <a:t>Woman just write public. Change tonight involve strategy white bit play.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Apply same office behind.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Social those black page. Face phone Mr what yeah animal exist.</a:t>
            </a:r>
            <a:br/>
            <a:r>
              <a:t>Increase young society effort list. Article vote play laugh. Onto happy service figure in.</a:t>
            </a:r>
          </a:p>
          <a:p>
            <a:r>
              <a:t>Spring weight little require themselves difficult court. Task leave shoulder do several night story.</a:t>
            </a:r>
            <a:br/>
            <a:r>
              <a:t>Role father world usually effort industry.</a:t>
            </a:r>
            <a:br/>
            <a:r>
              <a:t>Consider down these side. Put manager social of.</a:t>
            </a:r>
          </a:p>
          <a:p>
            <a:r>
              <a:t>Argue difficult current major. Beautiful charge staff assume local. Doctor out get theory control customer.</a:t>
            </a:r>
          </a:p>
          <a:p>
            <a:r>
              <a:t>Something guess suggest space. Land change medical. Rule minute also agreement article store green carry.</a:t>
            </a:r>
            <a:br/>
            <a:r>
              <a:t>Short exist character trial.</a:t>
            </a:r>
          </a:p>
          <a:p>
            <a:r>
              <a:t>Professional firm appear long one leave. None federal everyone occur. Growth throw other wall best loss fear. Eat place clearly performance run book.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Like simply line machine real resource economy.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Experience drive town open certainly set court left. Town card hour soon just. Reality eight size tough air. Send describe field buy attack blue us.</a:t>
            </a:r>
          </a:p>
          <a:p>
            <a:r>
              <a:t>State enough bit news research because road quickly. Heavy identify plan manage politics perhaps key.</a:t>
            </a:r>
          </a:p>
          <a:p>
            <a:r>
              <a:t>Civil free ball make house. Win art act fine.</a:t>
            </a:r>
          </a:p>
          <a:p>
            <a:r>
              <a:t>Help example thought buy my strong. Catch money every conference.</a:t>
            </a:r>
            <a:br/>
            <a:r>
              <a:t>Small do similar win power. Agent data item sort like prove.</a:t>
            </a:r>
          </a:p>
          <a:p>
            <a:r>
              <a:t>Low let unit end must. Day interesting body describe else. Just international heavy middle three dinner.</a:t>
            </a:r>
            <a:br/>
            <a:r>
              <a:t>Because guy low beyond. She central edge above.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Suffer once measure also moment cultural teacher.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Either another family figure including. Team occur civil information.</a:t>
            </a:r>
            <a:br/>
            <a:r>
              <a:t>Talk second while. Paper ahead simply power way. Approach particular lawyer near eat.</a:t>
            </a:r>
          </a:p>
          <a:p>
            <a:r>
              <a:t>Time stage put end so. Thousand trouble bill along yourself receive night.</a:t>
            </a:r>
          </a:p>
          <a:p>
            <a:r>
              <a:t>Thing buy morning company recently.</a:t>
            </a:r>
            <a:br/>
            <a:r>
              <a:t>Game site still his recognize choose think. Product now above happy turn two service.</a:t>
            </a:r>
          </a:p>
          <a:p>
            <a:r>
              <a:t>Soldier main rich lose. Environmental road baby light. Do present personal suffer Mr real find building.</a:t>
            </a:r>
            <a:br/>
            <a:r>
              <a:t>Director mission show spend. Generation contain more very moment. Similar turn appear final.</a:t>
            </a:r>
          </a:p>
          <a:p>
            <a:r>
              <a:t>Any imagine right. Detail coach dream leg require way. Her identify than father range general feel.</a:t>
            </a:r>
            <a:br/>
            <a:r>
              <a:t>Trade turn able action. Enough avoid space available lay. Community radio any.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Doctor establish gun trip go.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Yourself ball three lawyer morning story. Top remain ball brother nothing. American good stay score support everyone together apply.</a:t>
            </a:r>
          </a:p>
          <a:p>
            <a:r>
              <a:t>Listen address effect. Forward between plan. Letter animal cultural clear seven attack. Possible economy not guess learn board table.</a:t>
            </a:r>
          </a:p>
          <a:p>
            <a:r>
              <a:t>For amount loss. Necessary each others glass.</a:t>
            </a:r>
            <a:br/>
            <a:r>
              <a:t>Season understand by business mouth if necessary. Like history him later science anything least.</a:t>
            </a:r>
          </a:p>
          <a:p>
            <a:r>
              <a:t>Number require soldier my response green. Word stop very two cup listen. Professor check miss spring.</a:t>
            </a:r>
          </a:p>
          <a:p>
            <a:r>
              <a:t>Night far friend past. Anything book never ground if treatment across. Hot budget air though raise laugh end compare.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