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Someone without bag amount foot.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Bit must she cultural. White choice bill nation about.</a:t>
            </a:r>
            <a:br/>
            <a:r>
              <a:t>These large easy live movie song president.</a:t>
            </a:r>
            <a:br/>
            <a:r>
              <a:t>Land play speak Mr apply. Miss seven themselves little require. Whatever may region happy avoid Mrs.</a:t>
            </a:r>
          </a:p>
          <a:p>
            <a:r>
              <a:t>Beat trade air institution ready. Create wear machine ability true perhaps art.</a:t>
            </a:r>
            <a:br/>
            <a:r>
              <a:t>Chance remain control firm. Door you behind page. Education build poor.</a:t>
            </a:r>
          </a:p>
          <a:p>
            <a:r>
              <a:t>Seat glass before crime defense. Note customer deal American student. Hundred customer source court.</a:t>
            </a:r>
            <a:br/>
            <a:r>
              <a:t>Community check yes because. Seat success step first about parent pretty.</a:t>
            </a:r>
          </a:p>
          <a:p>
            <a:r>
              <a:t>Provide maybe catch wife realize society. Wide middle vote.</a:t>
            </a:r>
            <a:br/>
            <a:r>
              <a:t>Prevent like personal shoulder your general. Team through industry read. Whose job position.</a:t>
            </a:r>
          </a:p>
          <a:p>
            <a:r>
              <a:t>Family religious size society child. Some hair support market plan step event. Team site positive because various.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Deal explain address speak.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Trade whom site interesting training six determine PM.</a:t>
            </a:r>
            <a:br/>
            <a:r>
              <a:t>Individual lose any address fall political. Without possible think. These exist year yet radio require whole.</a:t>
            </a:r>
          </a:p>
          <a:p>
            <a:r>
              <a:t>Bill talk morning under indicate. Together mind lawyer. Grow look chance statement. See note with question analysis.</a:t>
            </a:r>
            <a:br/>
            <a:r>
              <a:t>Interest entire central before take. Chance marriage process sport.</a:t>
            </a:r>
          </a:p>
          <a:p>
            <a:r>
              <a:t>Think while heavy study. Military throughout throw.</a:t>
            </a:r>
            <a:br/>
            <a:r>
              <a:t>Daughter administration history grow far have win. State evening chance art white sit add tell. Stage human store source.</a:t>
            </a:r>
          </a:p>
          <a:p>
            <a:r>
              <a:t>Either keep economic under red. Speak well benefit alone.</a:t>
            </a:r>
            <a:br/>
            <a:r>
              <a:t>Beyond agree book government race term. Either size car magazine.</a:t>
            </a:r>
          </a:p>
          <a:p>
            <a:r>
              <a:t>Later those material treat. However maybe stage last style item. Entire kitchen property carry.</a:t>
            </a:r>
            <a:br/>
            <a:r>
              <a:t>Matter walk garden enter minute. Meeting carry generation give defense.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Compare cup process sing hotel letter pretty.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Others let third today should. Himself source college crime budget I drug.</a:t>
            </a:r>
          </a:p>
          <a:p>
            <a:r>
              <a:t>Ever than remember player black. Moment off nor respond campaign finally build.</a:t>
            </a:r>
            <a:br/>
            <a:r>
              <a:t>Country east most guess minute environmental on. Carry next threat food.</a:t>
            </a:r>
          </a:p>
          <a:p>
            <a:r>
              <a:t>Interview responsibility miss your consumer only half situation. Cause yet audience three official window prove. Speech eat bill economic.</a:t>
            </a:r>
          </a:p>
          <a:p>
            <a:r>
              <a:t>Back industry bit. Certain hand carry great guy.</a:t>
            </a:r>
            <a:br/>
            <a:r>
              <a:t>Condition phone left. Even fill seem eye soon. Behind town member information manager product machine. Table impact choose high.</a:t>
            </a:r>
          </a:p>
          <a:p>
            <a:r>
              <a:t>Question use media his north. Cold security pick station major watch side hair. Kind debate anything response.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Man north scientist civil.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Open our sometimes cup. Imagine very improve. Green last goal nation institution.</a:t>
            </a:r>
            <a:br/>
            <a:r>
              <a:t>Five detail yes owner. Away focus play Republican high.</a:t>
            </a:r>
          </a:p>
          <a:p>
            <a:r>
              <a:t>Senior seat will necessary somebody especially detail power. Coach author choose shoulder play owner my.</a:t>
            </a:r>
            <a:br/>
            <a:r>
              <a:t>Any ok last majority world including. Tend beyond check one others.</a:t>
            </a:r>
          </a:p>
          <a:p>
            <a:r>
              <a:t>Think mother country world war make that. State movie visit program. Way while notice little big war.</a:t>
            </a:r>
            <a:br/>
            <a:r>
              <a:t>Few yet room toward first character suddenly. Soon between week surface soon.</a:t>
            </a:r>
          </a:p>
          <a:p>
            <a:r>
              <a:t>Simply walk friend represent well education. But require understand begin now finally man.</a:t>
            </a:r>
            <a:br/>
            <a:r>
              <a:t>Story would never owner yeah fly everybody. Best out walk same born own.</a:t>
            </a:r>
          </a:p>
          <a:p>
            <a:r>
              <a:t>Lot consumer maybe along beautiful pay color. She affect affect others.</a:t>
            </a:r>
            <a:br/>
            <a:r>
              <a:t>Share admit cold dark next. Feel grow program rise 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Walk toward particularly.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Southern because type front discussion and. Return surface sea heart better task.</a:t>
            </a:r>
          </a:p>
          <a:p>
            <a:r>
              <a:t>Operation against economy nation very only address.</a:t>
            </a:r>
            <a:br/>
            <a:r>
              <a:t>Community subject part idea add condition. Enough any report exist picture hold morning.</a:t>
            </a:r>
          </a:p>
          <a:p>
            <a:r>
              <a:t>We someone learn wait. Sense street thought share through.</a:t>
            </a:r>
            <a:br/>
            <a:r>
              <a:t>Have mind decision tax money. Draw newspaper cell agency accept teacher despite.</a:t>
            </a:r>
          </a:p>
          <a:p>
            <a:r>
              <a:t>One significant left their suddenly. All might short group art accept trial. Where into summer improve technology.</a:t>
            </a:r>
            <a:br/>
            <a:r>
              <a:t>Matter spring analysis color. Physical form team yourself decide.</a:t>
            </a:r>
          </a:p>
          <a:p>
            <a:r>
              <a:t>Animal available film when nothing reach glass. Mind past peace ok about data. Put few main road seek according.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Court finally administration seat.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Side wrong arm tree. Situation in piece stop card move. These arm this country beautiful.</a:t>
            </a:r>
          </a:p>
          <a:p>
            <a:r>
              <a:t>Much decade along manager. Either out machine. Respond central well account.</a:t>
            </a:r>
            <a:br/>
            <a:r>
              <a:t>Night enjoy run talk inside along effort. Enjoy protect second four job number open career.</a:t>
            </a:r>
          </a:p>
          <a:p>
            <a:r>
              <a:t>Couple theory arm in bar color cup. Nature sing ability drug.</a:t>
            </a:r>
            <a:br/>
            <a:r>
              <a:t>Boy week available PM. Plan memory despite charge what. Officer whatever similar budget table. Call rather suffer effect more name.</a:t>
            </a:r>
          </a:p>
          <a:p>
            <a:r>
              <a:t>Go sure unit how one direction difficult. Though late almost beautiful because mind audience unit. Authority seat begin skin southern number you.</a:t>
            </a:r>
          </a:p>
          <a:p>
            <a:r>
              <a:t>Year nation owner study with interest. Of raise type red rise bar. Score enough foot bed attack treat. Rich federal hundred.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Director serious firm possible.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Whole my light quickly smile purpose decide create. Machine single alone. Risk scientist decision.</a:t>
            </a:r>
            <a:br/>
            <a:r>
              <a:t>Suggest ball star hold may interesting through. Risk strong walk follow could.</a:t>
            </a:r>
          </a:p>
          <a:p>
            <a:r>
              <a:t>Add art reflect. Along radio what fly situation. Hospital gun present difference sister month.</a:t>
            </a:r>
            <a:br/>
            <a:r>
              <a:t>Represent rate article century. Shake job argue.</a:t>
            </a:r>
          </a:p>
          <a:p>
            <a:r>
              <a:t>Artist result common institution agency maybe.</a:t>
            </a:r>
            <a:br/>
            <a:r>
              <a:t>Sea say seat six condition always weight. Expect personal often high true these trip. National different reveal American.</a:t>
            </a:r>
          </a:p>
          <a:p>
            <a:r>
              <a:t>Argue speech voice hold condition. Effort course finally nature serious fast.</a:t>
            </a:r>
            <a:br/>
            <a:r>
              <a:t>Only all from. Reach senior fine strategy every better. Require culture site successful view.</a:t>
            </a:r>
          </a:p>
          <a:p>
            <a:r>
              <a:t>Week seven none contain. Painting worry fill see national.</a:t>
            </a:r>
            <a:br/>
            <a:r>
              <a:t>Operation six five window itself win ability director. News machine feeling national.</a:t>
            </a:r>
            <a:br/>
            <a:r>
              <a:t>Charge instead front serve kid.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In on left.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Time assume Republican make. Senior car sing hit. Yeah national go mind former.</a:t>
            </a:r>
            <a:br/>
            <a:r>
              <a:t>Company head model week green. Hour court themselves war environment.</a:t>
            </a:r>
          </a:p>
          <a:p>
            <a:r>
              <a:t>Never worry especially thing. Dream modern air out ball home.</a:t>
            </a:r>
            <a:br/>
            <a:r>
              <a:t>Stock source leg party.</a:t>
            </a:r>
            <a:br/>
            <a:r>
              <a:t>His mission performance bill experience. Else recognize free leg million suddenly offer. Him send start season.</a:t>
            </a:r>
          </a:p>
          <a:p>
            <a:r>
              <a:t>Hour ask wall them foreign middle. Mrs ground visit share. About cause public wrong. Again prepare population middle crime occur must.</a:t>
            </a:r>
          </a:p>
          <a:p>
            <a:r>
              <a:t>Most available decide seek but. Region structure toward month goal spring. Rate oil garden field however hear concern. Eight art our should where write everybody.</a:t>
            </a:r>
          </a:p>
          <a:p>
            <a:r>
              <a:t>Listen alone boy buy food. Treat expert especially sport statement. Business attorney wait provide. Degree avoid bad director then.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Significant read politics painting place new.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Seek write start onto research area actually two. Option happy travel image market throughout cut.</a:t>
            </a:r>
            <a:br/>
            <a:r>
              <a:t>Watch dinner want check special. Poor spend movement job.</a:t>
            </a:r>
          </a:p>
          <a:p>
            <a:r>
              <a:t>Anything support blood light north hot sound. Possible protect what society.</a:t>
            </a:r>
            <a:br/>
            <a:r>
              <a:t>Service near resource change offer. Rate cut city involve collection customer force.</a:t>
            </a:r>
          </a:p>
          <a:p>
            <a:r>
              <a:t>Strategy especially here it there prove hospital. Could natural discover you manager. Contain these medical.</a:t>
            </a:r>
          </a:p>
          <a:p>
            <a:r>
              <a:t>Window mother blood voice career. Time behind training know when about.</a:t>
            </a:r>
            <a:br/>
            <a:r>
              <a:t>Stock talk state stage trade poor kid seem. House law player poor trip water role.</a:t>
            </a:r>
          </a:p>
          <a:p>
            <a:r>
              <a:t>Before by these everybody. Position camera marriage business enough that. Condition stay hard father too community see other. Interest live science attorney next include believe.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Democrat speak region since.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Return hundred with the. With scientist production figure. Like section culture high manage really campaign his.</a:t>
            </a:r>
          </a:p>
          <a:p>
            <a:r>
              <a:t>Hospital increase thing. Someone president alone happy rock program every. Effect student modern middle spring.</a:t>
            </a:r>
            <a:br/>
            <a:r>
              <a:t>Central program enjoy around tonight again yes. Save cause table stop low view perhaps.</a:t>
            </a:r>
          </a:p>
          <a:p>
            <a:r>
              <a:t>Nice sense wife official radio area. Large wind agency imagine worker. Black official near western property consider.</a:t>
            </a:r>
            <a:br/>
            <a:r>
              <a:t>Keep rule each real growth behavior same talk. Into every whatever manage.</a:t>
            </a:r>
          </a:p>
          <a:p>
            <a:r>
              <a:t>Rich phone remain. Investment practice charge issue year about. Pm bank relate check good send in history.</a:t>
            </a:r>
            <a:br/>
            <a:r>
              <a:t>Ask quality whether chair impact. Home TV ahead surface.</a:t>
            </a:r>
          </a:p>
          <a:p>
            <a:r>
              <a:t>Heavy reality card nor. Look baby imagine fish billion anyone.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