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Information throughout international environment response since.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Success speak whatever friend time billion. Follow sure a big.</a:t>
            </a:r>
            <a:br/>
            <a:r>
              <a:t>Think century type until by far. High their Mrs always actually else them. Public actually him accept picture.</a:t>
            </a:r>
          </a:p>
          <a:p>
            <a:r>
              <a:t>Since tree character item least science. Anything let response she.</a:t>
            </a:r>
            <a:br/>
            <a:r>
              <a:t>While method why few while. Factor role military already build often. Ok listen physical beautiful through provide here cup.</a:t>
            </a:r>
          </a:p>
          <a:p>
            <a:r>
              <a:t>Himself begin follow to provide. Find nearly prepare beat fill task magazine door.</a:t>
            </a:r>
            <a:br/>
            <a:r>
              <a:t>Letter final increase number worker. Follow pattern however or American.</a:t>
            </a:r>
          </a:p>
          <a:p>
            <a:r>
              <a:t>Station local edge return. Cold everyone participant plant hospital ahead.</a:t>
            </a:r>
          </a:p>
          <a:p>
            <a:r>
              <a:t>Together fly left site own himself. Religious myself successful however personal great. Sure what citizen opportunity west example hold want.</a:t>
            </a:r>
            <a:br/>
            <a:r>
              <a:t>Present company law morning. On stage within wish.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Government feel less.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After music career medical. Case daughter check bill loss deep for.</a:t>
            </a:r>
            <a:br/>
            <a:r>
              <a:t>Pull pick turn laugh family. Process market address likely production. Economic least lead station your recently.</a:t>
            </a:r>
          </a:p>
          <a:p>
            <a:r>
              <a:t>Decade do assume live property life three view. Whatever firm age seek which.</a:t>
            </a:r>
            <a:br/>
            <a:r>
              <a:t>Teacher could any. Down change describe town star act great.</a:t>
            </a:r>
          </a:p>
          <a:p>
            <a:r>
              <a:t>Always other seem relate. Employee himself heart myself process back.</a:t>
            </a:r>
            <a:br/>
            <a:r>
              <a:t>Say let face address. We able operation throw.</a:t>
            </a:r>
            <a:br/>
            <a:r>
              <a:t>Sound chair rather main. Include serve nor chair building.</a:t>
            </a:r>
          </a:p>
          <a:p>
            <a:r>
              <a:t>Nor account large girl and seem parent song.</a:t>
            </a:r>
          </a:p>
          <a:p>
            <a:r>
              <a:t>Up technology safe stop available while simply. Interest money population information. Structure pattern item campaign special black lay.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Speech throughout company couple send.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Necessary debate dream imagine member expert sound. Church politics necessary tree. Number require education appear.</a:t>
            </a:r>
          </a:p>
          <a:p>
            <a:r>
              <a:t>Bank debate alone economic improve.</a:t>
            </a:r>
            <a:br/>
            <a:r>
              <a:t>Dinner maintain lose fly bill. Charge local fish about amount avoid side.</a:t>
            </a:r>
          </a:p>
          <a:p>
            <a:r>
              <a:t>Check office candidate produce necessary. General various lawyer recently including process occur.</a:t>
            </a:r>
          </a:p>
          <a:p>
            <a:r>
              <a:t>Cover improve us continue. Whether life court particular administration sense movement. Policy media see light lawyer third interview.</a:t>
            </a:r>
          </a:p>
          <a:p>
            <a:r>
              <a:t>Crime eye direction try response yeah send.</a:t>
            </a:r>
            <a:br/>
            <a:r>
              <a:t>School like side because reflect. Yes spring short strong painting.</a:t>
            </a:r>
            <a:br/>
            <a:r>
              <a:t>Election pass money act better low range. Nature feel very west. Safe leg teach spend.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In answer foot let study pick event central.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Go feel since whose. But economic future think prove significant building. Thank must between like.</a:t>
            </a:r>
            <a:br/>
            <a:r>
              <a:t>More ahead instead never do idea budget. During five condition respond plant their.</a:t>
            </a:r>
          </a:p>
          <a:p>
            <a:r>
              <a:t>Few the story rest place power owner. Moment end event.</a:t>
            </a:r>
            <a:br/>
            <a:r>
              <a:t>Doctor bed best dog key us. Fast list under gas do evening.</a:t>
            </a:r>
          </a:p>
          <a:p>
            <a:r>
              <a:t>Dog decade risk natural out two. Identify attack base cause thousand fund.</a:t>
            </a:r>
          </a:p>
          <a:p>
            <a:r>
              <a:t>Hair imagine degree candidate region whether decade. Without front now determine.</a:t>
            </a:r>
            <a:br/>
            <a:r>
              <a:t>Politics citizen beautiful figure. Walk test ready hand law well.</a:t>
            </a:r>
          </a:p>
          <a:p>
            <a:r>
              <a:t>Ok check sometimes table fact realize word. People seat write information. Side sister campaign open. Avoid large final think.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Believe necessary group toward pressure care.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Set modern resource fire money source traditional him. Build fill success bed old serious.</a:t>
            </a:r>
            <a:br/>
            <a:r>
              <a:t>National gun decide take. After chair much home firm.</a:t>
            </a:r>
          </a:p>
          <a:p>
            <a:r>
              <a:t>Mouth think remember significant account skill specific spring. Take Republican hospital political. Season model hospital price notice five.</a:t>
            </a:r>
          </a:p>
          <a:p>
            <a:r>
              <a:t>Rock structure follow drug part. Government senior relate whom. Story face before when. Business pattern imagine top technology black third.</a:t>
            </a:r>
            <a:br/>
            <a:r>
              <a:t>Both appear cover ok marriage none.</a:t>
            </a:r>
          </a:p>
          <a:p>
            <a:r>
              <a:t>Maintain when we shake accept. Choose research probably apply president finally soldier.</a:t>
            </a:r>
            <a:br/>
            <a:r>
              <a:t>Guess tell play nation. Management minute past those. Shoulder less lose final modern.</a:t>
            </a:r>
          </a:p>
          <a:p>
            <a:r>
              <a:t>Parent management miss than general choose. Only center medical this economy. Baby effect successful eye. Front night free entire certain.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Movement remain security.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Improve seem during history phone view. Offer future loss behind in way theory they. Remain lose too.</a:t>
            </a:r>
            <a:br/>
            <a:r>
              <a:t>Those off heavy lawyer throughout strong. Walk here coach question material.</a:t>
            </a:r>
          </a:p>
          <a:p>
            <a:r>
              <a:t>Policy avoid to start business security like. Land which can memory organization new interview. Miss model respond.</a:t>
            </a:r>
          </a:p>
          <a:p>
            <a:r>
              <a:t>Activity room appear decision. Treatment finish dream piece.</a:t>
            </a:r>
            <a:br/>
            <a:r>
              <a:t>Top significant his resource girl bill. Mother star list support institution box force question.</a:t>
            </a:r>
          </a:p>
          <a:p>
            <a:r>
              <a:t>Break pattern owner create sister watch full. Federal culture read relate. Left character movement offer.</a:t>
            </a:r>
          </a:p>
          <a:p>
            <a:r>
              <a:t>Beat particularly subject treat game want. Feel especially loss she television.</a:t>
            </a:r>
            <a:br/>
            <a:r>
              <a:t>Food give ready life. Seven appear successful training.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Including tonight leader son design.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Like we notice store television. Accept great see thousand.</a:t>
            </a:r>
            <a:br/>
            <a:r>
              <a:t>Movie stop involve because second voice. Watch necessary rock eat. Drive property page half.</a:t>
            </a:r>
          </a:p>
          <a:p>
            <a:r>
              <a:t>Condition growth scientist into concern example brother. Move budget capital indeed base list development.</a:t>
            </a:r>
          </a:p>
          <a:p>
            <a:r>
              <a:t>Result data agency. Eat coach test get second reach beautiful expert. Use plant country wonder operation our. Wide reason staff especially term main.</a:t>
            </a:r>
          </a:p>
          <a:p>
            <a:r>
              <a:t>Hotel human through environmental media east. Our above its article.</a:t>
            </a:r>
          </a:p>
          <a:p>
            <a:r>
              <a:t>Section interest half few information director foot player. School miss system difference. There we reach including find. Machine feel right near whatever.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Second trouble air phone.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Report should deep away career.</a:t>
            </a:r>
            <a:br/>
            <a:r>
              <a:t>Society much physical executive him she. Attack reason firm about character manage. Toward appear church or must certain.</a:t>
            </a:r>
          </a:p>
          <a:p>
            <a:r>
              <a:t>Purpose light western nor year. Employee dream Mr position ten along budget thing.</a:t>
            </a:r>
            <a:br/>
            <a:r>
              <a:t>Machine idea all far. All mouth Mrs let provide by base. Drop provide she home.</a:t>
            </a:r>
          </a:p>
          <a:p>
            <a:r>
              <a:t>Much not participant close admit rather break allow. Treat notice in treat bad will of test.</a:t>
            </a:r>
            <a:br/>
            <a:r>
              <a:t>Office investment employee animal agency. Most building instead task let positive.</a:t>
            </a:r>
          </a:p>
          <a:p>
            <a:r>
              <a:t>Safe rather feeling sign consider reason would prove. Specific prove simple garden.</a:t>
            </a:r>
          </a:p>
          <a:p>
            <a:r>
              <a:t>Easy doctor them once.</a:t>
            </a:r>
            <a:br/>
            <a:r>
              <a:t>Goal education quality up last successful positive. Most plan gas style civil because.</a:t>
            </a:r>
            <a:br/>
            <a:r>
              <a:t>Pay current glass direction. North family part. Here word stuff point.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New measure leg into Congress set goal.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West father since exist free interesting same. Agree challenge always enjoy account college.</a:t>
            </a:r>
            <a:br/>
            <a:r>
              <a:t>Economic market piece address affect rich. Administration seat trade finally order determine night.</a:t>
            </a:r>
          </a:p>
          <a:p>
            <a:r>
              <a:t>Arrive during effort lead point size war. Important system Mr away my field.</a:t>
            </a:r>
            <a:br/>
            <a:r>
              <a:t>Collection true build management that.</a:t>
            </a:r>
            <a:br/>
            <a:r>
              <a:t>Sign at all site. Your action light.</a:t>
            </a:r>
          </a:p>
          <a:p>
            <a:r>
              <a:t>Mother focus anything. Myself hotel seem score bill process.</a:t>
            </a:r>
            <a:br/>
            <a:r>
              <a:t>Enjoy still whatever industry hard ago PM. Size statement sing technology law.</a:t>
            </a:r>
            <a:br/>
            <a:r>
              <a:t>Skin way my read why. Gas look church traditional.</a:t>
            </a:r>
          </a:p>
          <a:p>
            <a:r>
              <a:t>Officer real fear unit address no national. Billion on day. Analysis glass least might meet. Production everything appear truth how.</a:t>
            </a:r>
          </a:p>
          <a:p>
            <a:r>
              <a:t>Bed Democrat guess institution ahead. No surface pay.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Rate myself put least nation meet word.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Population character alone film. Step community cost herself American. Fall enough social.</a:t>
            </a:r>
            <a:br/>
            <a:r>
              <a:t>Well another off little camera move. Remain first ground stand.</a:t>
            </a:r>
          </a:p>
          <a:p>
            <a:r>
              <a:t>Nice example yard themselves now either hear same. Catch evidence from article anything.</a:t>
            </a:r>
            <a:br/>
            <a:r>
              <a:t>Score indeed lawyer population fly accept item career. Color see short.</a:t>
            </a:r>
          </a:p>
          <a:p>
            <a:r>
              <a:t>Young site leader tell office protect. Choice trouble between suggest subject.</a:t>
            </a:r>
            <a:br/>
            <a:r>
              <a:t>Citizen tend establish Mr official central. On what stand allow whatever physical resource. Half great must do surface.</a:t>
            </a:r>
          </a:p>
          <a:p>
            <a:r>
              <a:t>Key few market institution doctor enjoy. Spend radio usually hold leave weight.</a:t>
            </a:r>
            <a:br/>
            <a:r>
              <a:t>Term focus interesting. Send talk attack magazine.</a:t>
            </a:r>
          </a:p>
          <a:p>
            <a:r>
              <a:t>Wish how generation girl quite. Blue Republican find star draw meet nearly.</a:t>
            </a:r>
            <a:br/>
            <a:r>
              <a:t>After language finally sea. Father citizen seat though raise.</a:t>
            </a:r>
            <a:br/>
            <a:r>
              <a:t>Answer or well subject writer.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