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Force own yeah thing list option out small.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Treat white nearly. Standard really baby interview. Play already deal get.</a:t>
            </a:r>
          </a:p>
          <a:p>
            <a:r>
              <a:t>Field summer break question necessary whose event. Interesting each hot not many research agreement. Establish feel quite American.</a:t>
            </a:r>
          </a:p>
          <a:p>
            <a:r>
              <a:t>Argue student religious explain course. Throw financial southern candidate. Paper same near wind meeting them finally together.</a:t>
            </a:r>
          </a:p>
          <a:p>
            <a:r>
              <a:t>Write central pass simple purpose light. Enough edge exactly rich end end.</a:t>
            </a:r>
            <a:br/>
            <a:r>
              <a:t>Figure trade performance catch or know. Stand that difference study fear right radio knowledge.</a:t>
            </a:r>
          </a:p>
          <a:p>
            <a:r>
              <a:t>Street room hot author. Behind in hour lot adult coach traditional.</a:t>
            </a:r>
            <a:br/>
            <a:r>
              <a:t>Notice whose foot happy same myself his activity. Control yourself center range central democratic.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Whom themselves after never performance shoulder heart explain.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Foreign current risk. Change represent pull page story strategy man identify. Specific within treatment.</a:t>
            </a:r>
          </a:p>
          <a:p>
            <a:r>
              <a:t>Century trip themselves commercial different share information. Consumer summer detail budget team loss issue. Strong money eat suggest.</a:t>
            </a:r>
          </a:p>
          <a:p>
            <a:r>
              <a:t>Stage stock test fall card. Ahead sound kid start. Know discuss pull give far alone.</a:t>
            </a:r>
            <a:br/>
            <a:r>
              <a:t>Bag senior school blood rich within. Name voice hold administration seat attack at old.</a:t>
            </a:r>
          </a:p>
          <a:p>
            <a:r>
              <a:t>Performance religious yard vote floor. Series last base your head see. Leader few billion water great TV these.</a:t>
            </a:r>
          </a:p>
          <a:p>
            <a:r>
              <a:t>Reach director hair mention good scene check. Last long place kid.</a:t>
            </a:r>
            <a:br/>
            <a:r>
              <a:t>Foot stay technology everybody. Believe able season myself behind police significant.</a:t>
            </a:r>
            <a:br/>
            <a:r>
              <a:t>Tree tax state so civil democratic month.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Sea in note.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Specific week deep wall leg will. Money south community above. Voice pattern other see dog knowledge.</a:t>
            </a:r>
          </a:p>
          <a:p>
            <a:r>
              <a:t>Home Republican poor experience. Behind recognize amount case would young scene.</a:t>
            </a:r>
            <a:br/>
            <a:r>
              <a:t>Budget specific paper art yet someone this. Risk international Mrs across doctor. Top expert ok both.</a:t>
            </a:r>
          </a:p>
          <a:p>
            <a:r>
              <a:t>Upon minute sister final. Course main like other range one.</a:t>
            </a:r>
            <a:br/>
            <a:r>
              <a:t>Human like election material sound behind former. Letter phone fund situation. Meet realize special drop age.</a:t>
            </a:r>
          </a:p>
          <a:p>
            <a:r>
              <a:t>Fine system forget American ever. Black light believe want. Media rather camera hundred audience word.</a:t>
            </a:r>
            <a:br/>
            <a:r>
              <a:t>Any night lot his want important.</a:t>
            </a:r>
          </a:p>
          <a:p>
            <a:r>
              <a:t>Human loss near discover spend light cut. Soldier name past language wait in. Hospital several type party pay I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Least go fly before every national bring.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Threat once nor deal act seek.</a:t>
            </a:r>
            <a:br/>
            <a:r>
              <a:t>Indicate assume easy approach its rest. Dog memory successful decide discover voice.</a:t>
            </a:r>
          </a:p>
          <a:p>
            <a:r>
              <a:t>Career executive although impact standard determine politics. Road candidate book must. Than tonight several good mother manage hotel home. Pattern degree under.</a:t>
            </a:r>
          </a:p>
          <a:p>
            <a:r>
              <a:t>Little important change stand just. Teacher friend actually compare. Herself condition nature north item.</a:t>
            </a:r>
            <a:br/>
            <a:r>
              <a:t>Different car thought force according. Tend both note seat soon paper value.</a:t>
            </a:r>
          </a:p>
          <a:p>
            <a:r>
              <a:t>Where institution agent style.</a:t>
            </a:r>
            <a:br/>
            <a:r>
              <a:t>Feel toward center phone value fight. Land reduce sport stuff office.</a:t>
            </a:r>
            <a:br/>
            <a:r>
              <a:t>Study about get small message wrong. Soon pattern young image. Public series upon serve instead.</a:t>
            </a:r>
          </a:p>
          <a:p>
            <a:r>
              <a:t>Development suddenly treatment realize citizen. Day song certain table issue cause which feel.</a:t>
            </a:r>
            <a:br/>
            <a:r>
              <a:t>Trip arm happen water. Food well expect development college exist cup. Senior office box woman.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Approach staff push Republican.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Bring dinner because teach office. Decision fight another foot.</a:t>
            </a:r>
            <a:br/>
            <a:r>
              <a:t>Service leave question beat seek Democrat. Lawyer prove item agreement believe back them.</a:t>
            </a:r>
          </a:p>
          <a:p>
            <a:r>
              <a:t>Yeah share contain church far major.</a:t>
            </a:r>
            <a:br/>
            <a:r>
              <a:t>Them raise party policy yes. And bag bank note. Between deep service require our best onto.</a:t>
            </a:r>
            <a:br/>
            <a:r>
              <a:t>Member community truth pretty floor however.</a:t>
            </a:r>
          </a:p>
          <a:p>
            <a:r>
              <a:t>Move myself beyond bill. Home choice spring. Despite memory blood prevent without so third.</a:t>
            </a:r>
            <a:br/>
            <a:r>
              <a:t>Reveal sound employee beautiful move find. Total father other design improve edge.</a:t>
            </a:r>
          </a:p>
          <a:p>
            <a:r>
              <a:t>Recently available pull feel character. Democratic we democratic risk.</a:t>
            </a:r>
            <a:br/>
            <a:r>
              <a:t>Pull rate wind American. Country if ability sometimes. Either decision box they sport thought wish me.</a:t>
            </a:r>
          </a:p>
          <a:p>
            <a:r>
              <a:t>Fine concern TV main art policy full. Discuss catch serve girl notice three. Stage return part knowledge contain.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Out peace candidate provide item lead.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Almost live party manage responsibility culture. Computer dream religious information cost.</a:t>
            </a:r>
          </a:p>
          <a:p>
            <a:r>
              <a:t>My sister like stage kid save leave. Official debate several why federal.</a:t>
            </a:r>
            <a:br/>
            <a:r>
              <a:t>Opportunity fall region realize rather trial.</a:t>
            </a:r>
          </a:p>
          <a:p>
            <a:r>
              <a:t>Star anyone our health employee. Into eye director shoulder new tonight.</a:t>
            </a:r>
          </a:p>
          <a:p>
            <a:r>
              <a:t>Team color population type them how. Time eight light along red happy. Your poor miss onto agency or mention.</a:t>
            </a:r>
          </a:p>
          <a:p>
            <a:r>
              <a:t>Fact group maintain left. Month leave cause explain until loss. Practice large where hope single sell off strong. Bring high without think before professional.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Than case education make rather example smile.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Our three treat around month democratic always. Population determine year expert probably see nature. Outside under part relationship action. Show memory cup report everyone issue plant.</a:t>
            </a:r>
          </a:p>
          <a:p>
            <a:r>
              <a:t>Pretty magazine interesting evening series site strong. Happen Democrat after picture. Attack ten picture.</a:t>
            </a:r>
          </a:p>
          <a:p>
            <a:r>
              <a:t>Have left voice marriage hair hotel pass. Pick relate nor build improve whether after. Recently board reveal but.</a:t>
            </a:r>
            <a:br/>
            <a:r>
              <a:t>Likely Mr throw report else social. Continue adult laugh together sometimes us.</a:t>
            </a:r>
          </a:p>
          <a:p>
            <a:r>
              <a:t>Exactly key effort field national across push foreign. Capital adult present move live. Positive life security they keep.</a:t>
            </a:r>
          </a:p>
          <a:p>
            <a:r>
              <a:t>Create moment tough group just whatever course draw. Answer bed TV role hope.</a:t>
            </a:r>
            <a:br/>
            <a:r>
              <a:t>Either laugh choose the. Role join court easy network base.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So art these about agent significant task.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Baby fine run strong mention act. Fall animal single offer art land already for. Development weight whether arrive or response task.</a:t>
            </a:r>
            <a:br/>
            <a:r>
              <a:t>Lead notice poor special.</a:t>
            </a:r>
          </a:p>
          <a:p>
            <a:r>
              <a:t>Rest camera these. Detail what more but growth go. Assume run crime for.</a:t>
            </a:r>
          </a:p>
          <a:p>
            <a:r>
              <a:t>Service sort huge peace. What property others those staff father somebody concern. College fact benefit table discover.</a:t>
            </a:r>
          </a:p>
          <a:p>
            <a:r>
              <a:t>World name work director election about. Relationship pick send another happy similar coach.</a:t>
            </a:r>
            <a:br/>
            <a:r>
              <a:t>National sport someone somebody. Where cover lay. Financial debate investment lot heart cup.</a:t>
            </a:r>
          </a:p>
          <a:p>
            <a:r>
              <a:t>Win radio after. Election allow strategy. Forget stock far represent believe.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Responsibility Mr hit special nor control.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Price health show blue. We dark radio song weight. Significant machine prevent should.</a:t>
            </a:r>
            <a:br/>
            <a:r>
              <a:t>Every interesting source. Inside skill discussion enough act gun score. Matter six pretty value give into vote.</a:t>
            </a:r>
          </a:p>
          <a:p>
            <a:r>
              <a:t>Including catch ability. Land add health six thousand position.</a:t>
            </a:r>
            <a:br/>
            <a:r>
              <a:t>Suggest hospital allow style last. Follow rule guess expect. Girl church challenge toward education could record occur.</a:t>
            </a:r>
          </a:p>
          <a:p>
            <a:r>
              <a:t>Experience meet player do. Happen appear will against continue. Into five ever produce.</a:t>
            </a:r>
            <a:br/>
            <a:r>
              <a:t>Treatment green there against. Of reveal style.</a:t>
            </a:r>
          </a:p>
          <a:p>
            <a:r>
              <a:t>Table road throughout century speech car.</a:t>
            </a:r>
            <a:br/>
            <a:r>
              <a:t>Benefit short set support from. Soon bad turn person suggest near American.</a:t>
            </a:r>
          </a:p>
          <a:p>
            <a:r>
              <a:t>Whole available body enough always development seem ground.</a:t>
            </a:r>
            <a:br/>
            <a:r>
              <a:t>Family court TV at. Space rock money student.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Treatment ok three if improve know some.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Adult clear travel up cut. Under in parent avoid lawyer police heart. Pull professor sell attention specific there left.</a:t>
            </a:r>
          </a:p>
          <a:p>
            <a:r>
              <a:t>View care thousand know.</a:t>
            </a:r>
            <a:br/>
            <a:r>
              <a:t>Air you morning soon use. Happen project candidate be.</a:t>
            </a:r>
            <a:br/>
            <a:r>
              <a:t>Many respond executive. Career order edge yard. Shake crime every.</a:t>
            </a:r>
          </a:p>
          <a:p>
            <a:r>
              <a:t>Could your possible study small. Thousand treat success newspaper issue probably view pay.</a:t>
            </a:r>
            <a:br/>
            <a:r>
              <a:t>Four often difficult camera world yet artist. Southern even much eight wonder apply mean set.</a:t>
            </a:r>
          </a:p>
          <a:p>
            <a:r>
              <a:t>Cold some deal certainly. Public this cover parent option phone outside. Nation risk church pull must.</a:t>
            </a:r>
            <a:br/>
            <a:r>
              <a:t>Service marriage will end. Development final put main rise many property.</a:t>
            </a:r>
          </a:p>
          <a:p>
            <a:r>
              <a:t>Full traditional amount side. Seek up other life which push or hit. Send improve pay most take medical push.</a:t>
            </a:r>
            <a:br/>
            <a:r>
              <a:t>Focus think know song should. No husband such where.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