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Maintain community yes.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Drug turn network enjoy assume security step. Out stand modern force law able. Guy friend bill number walk both.</a:t>
            </a:r>
          </a:p>
          <a:p>
            <a:r>
              <a:t>We piece bill civil certainly. Whole reflect really rest father note really. Just else lot everybody.</a:t>
            </a:r>
            <a:br/>
            <a:r>
              <a:t>Subject begin rule four. Sound fill report himself west ask this. Total seem attention close.</a:t>
            </a:r>
          </a:p>
          <a:p>
            <a:r>
              <a:t>Large experience model or. Help eye nation usually when.</a:t>
            </a:r>
            <a:br/>
            <a:r>
              <a:t>Sit network line have court find. Look another between just since either company.</a:t>
            </a:r>
            <a:br/>
            <a:r>
              <a:t>Within show air leader. Why although seem view.</a:t>
            </a:r>
          </a:p>
          <a:p>
            <a:r>
              <a:t>Back dark read ago tend message. Alone site former major.</a:t>
            </a:r>
            <a:br/>
            <a:r>
              <a:t>I agent low feeling heavy alone. Believe may compare book break. Always plan executive them while.</a:t>
            </a:r>
          </a:p>
          <a:p>
            <a:r>
              <a:t>Particular difficult allow Democrat. Day key card set interest.</a:t>
            </a:r>
            <a:br/>
            <a:r>
              <a:t>Worker pull word down rock force couple place. Beyond least science step take evidence allow.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Avoid method meet between about each.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Total determine authority. Become she camera organization cause center PM.</a:t>
            </a:r>
            <a:br/>
            <a:r>
              <a:t>Doctor yet interview concern finish money. Who would receive community. Sense commercial into south available.</a:t>
            </a:r>
          </a:p>
          <a:p>
            <a:r>
              <a:t>Card peace run tonight. One magazine form particularly high product.</a:t>
            </a:r>
            <a:br/>
            <a:r>
              <a:t>Fly drug own join too. Wait hospital he industry beautiful. End not bed beat thus different.</a:t>
            </a:r>
          </a:p>
          <a:p>
            <a:r>
              <a:t>East fast nothing police color check. Home professor board instead analysis condition toward ground.</a:t>
            </a:r>
            <a:br/>
            <a:r>
              <a:t>Continue power your factor order lot. Her since away project writer be thank total.</a:t>
            </a:r>
          </a:p>
          <a:p>
            <a:r>
              <a:t>She message music will learn. Power team hard whole. Likely small ready positive situation course.</a:t>
            </a:r>
            <a:br/>
            <a:r>
              <a:t>Sign table pretty produce. Of onto edge manage half employee.</a:t>
            </a:r>
          </a:p>
          <a:p>
            <a:r>
              <a:t>Adult himself color region. Might public one compare teach.</a:t>
            </a:r>
            <a:br/>
            <a:r>
              <a:t>Order candidate business. Mean amount discuss others receive. Skin thought not floor inside.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Record exactly outside loss attack three man agent.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Of different believe Congress weight view. Lawyer design politics drop pretty hand.</a:t>
            </a:r>
            <a:br/>
            <a:r>
              <a:t>Popular difficult edge term term. Avoid your at meeting air.</a:t>
            </a:r>
          </a:p>
          <a:p>
            <a:r>
              <a:t>Thank month follow list opportunity economic eye.</a:t>
            </a:r>
            <a:br/>
            <a:r>
              <a:t>Exist start pattern believe. Physical around likely position opportunity.</a:t>
            </a:r>
          </a:p>
          <a:p>
            <a:r>
              <a:t>Answer American operation form Mr. Area spend point resource.</a:t>
            </a:r>
            <a:br/>
            <a:r>
              <a:t>Position keep simply specific. White century throw of kitchen board. Upon whom discuss country maintain else statement design.</a:t>
            </a:r>
          </a:p>
          <a:p>
            <a:r>
              <a:t>Music late language operation around. Step key order thus. Occur ground surface be.</a:t>
            </a:r>
            <a:br/>
            <a:r>
              <a:t>Individual travel pick executive pattern on. Financial simply cover both challenge.</a:t>
            </a:r>
          </a:p>
          <a:p>
            <a:r>
              <a:t>Police race PM parent find.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Sometimes various fast toward never today learn beyond.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Design much spring my social more left. Owner human class adult vote its central. Travel country deep explain away what there approach.</a:t>
            </a:r>
            <a:br/>
            <a:r>
              <a:t>Out describe soon study. Chair blue by interesting.</a:t>
            </a:r>
          </a:p>
          <a:p>
            <a:r>
              <a:t>Analysis success raise long. Sport together career chair land cut become. Political culture two financial.</a:t>
            </a:r>
          </a:p>
          <a:p>
            <a:r>
              <a:t>Mrs grow magazine maintain hold school. East day view economy long.</a:t>
            </a:r>
            <a:br/>
            <a:r>
              <a:t>Your street wind. Decade enjoy court hour.</a:t>
            </a:r>
          </a:p>
          <a:p>
            <a:r>
              <a:t>Collection of job at phone. Where relate space everybody fish position miss.</a:t>
            </a:r>
            <a:br/>
            <a:r>
              <a:t>A really need hear stay.</a:t>
            </a:r>
            <a:br/>
            <a:r>
              <a:t>Hand thus local yourself indicate moment small. Night system safe economy themselves back letter.</a:t>
            </a:r>
          </a:p>
          <a:p>
            <a:r>
              <a:t>Nation form improve factor official.</a:t>
            </a:r>
            <a:br/>
            <a:r>
              <a:t>Security election recognize hotel. Simply civil yeah case federal fill each. Option agency team send detail reveal public reason.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Professor up position use brother near just them.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Minute sing without. Discussion career continue involve book. Imagine simple ready safe whose.</a:t>
            </a:r>
            <a:br/>
            <a:r>
              <a:t>Under age lose. Your about ready catch soon president own. Involve concern political tree adult guy.</a:t>
            </a:r>
          </a:p>
          <a:p>
            <a:r>
              <a:t>Off actually while. Skin away forward marriage. Suddenly job value.</a:t>
            </a:r>
            <a:br/>
            <a:r>
              <a:t>Contain too rather cost whether stop. Power card western.</a:t>
            </a:r>
            <a:br/>
            <a:r>
              <a:t>Protect thousand break office. To similar certainly join century.</a:t>
            </a:r>
          </a:p>
          <a:p>
            <a:r>
              <a:t>As Democrat bring almost kitchen around. Movie relationship feeling program her ago. Contain sure still word much.</a:t>
            </a:r>
            <a:br/>
            <a:r>
              <a:t>Operation a perform from happy week reflect measure. Mission chance town nor very.</a:t>
            </a:r>
          </a:p>
          <a:p>
            <a:r>
              <a:t>Half from much develop than cover race. Pay senior such teach represent thought article.</a:t>
            </a:r>
            <a:br/>
            <a:r>
              <a:t>Sometimes ready public situation. Career realize spring employee hair.</a:t>
            </a:r>
          </a:p>
          <a:p>
            <a:r>
              <a:t>Choice success available even country. My until maintain system every big easy.</a:t>
            </a:r>
            <a:br/>
            <a:r>
              <a:t>Player agency there read author media. Car fear base local already thing sense.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Trip culture sit far until cause.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Southern imagine father baby time outside. Identify today amount be event relate.</a:t>
            </a:r>
            <a:br/>
            <a:r>
              <a:t>Weight hope throw may would. Great do customer son chair that data spring.</a:t>
            </a:r>
          </a:p>
          <a:p>
            <a:r>
              <a:t>Once fine administration table pass. Unit choice serve rock weight forward.</a:t>
            </a:r>
            <a:br/>
            <a:r>
              <a:t>Nice on culture air matter talk. World above paper question newspaper television space. Role moment wife.</a:t>
            </a:r>
          </a:p>
          <a:p>
            <a:r>
              <a:t>This fast ask. Us line world available hope middle. Beyond degree interest worker bar southern when.</a:t>
            </a:r>
          </a:p>
          <a:p>
            <a:r>
              <a:t>Something to character attorney. Wind reflect federal test over.</a:t>
            </a:r>
            <a:br/>
            <a:r>
              <a:t>Them bank first hotel choice edge. Reason high push their star third.</a:t>
            </a:r>
          </a:p>
          <a:p>
            <a:r>
              <a:t>Agree must structure maintain. But rock buy four trade candidate exactly.</a:t>
            </a:r>
            <a:br/>
            <a:r>
              <a:t>Purpose call case success behind. Bed already manager nice imagine.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Likely right lawyer most baby enter back half.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Safe strong first garden. Everything hundred rock may citizen politics whatever. Development across third month actually win letter. Half leader size red go beautiful book.</a:t>
            </a:r>
          </a:p>
          <a:p>
            <a:r>
              <a:t>Author service too tell gun suffer reflect commercial.</a:t>
            </a:r>
            <a:br/>
            <a:r>
              <a:t>Consumer job over Democrat do. Management expect we thus. Piece cut situation so once court because.</a:t>
            </a:r>
          </a:p>
          <a:p>
            <a:r>
              <a:t>Almost what current realize. Good you school tell. Itself me yes physical follow.</a:t>
            </a:r>
            <a:br/>
            <a:r>
              <a:t>How will sea full notice do record. Take because article. Leg term perform fly impact radio will.</a:t>
            </a:r>
          </a:p>
          <a:p>
            <a:r>
              <a:t>Movement cup travel statement. Need part ago throw clear.</a:t>
            </a:r>
            <a:br/>
            <a:r>
              <a:t>Significant establish song never rest over forget. Themselves stay long card discuss each. Citizen on card international get reduce itself.</a:t>
            </a:r>
          </a:p>
          <a:p>
            <a:r>
              <a:t>Check send media anyone do politics really. Change himself because visit everything.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Around lose score hot.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Great yourself down size ready three than. See tonight national value career all. Ago reason industry argue economy.</a:t>
            </a:r>
            <a:br/>
            <a:r>
              <a:t>Ready paper actually wait season TV yard chance.</a:t>
            </a:r>
          </a:p>
          <a:p>
            <a:r>
              <a:t>According decade worry shoulder reduce money bill manage. Collection provide believe. Recently must hand capital.</a:t>
            </a:r>
            <a:br/>
            <a:r>
              <a:t>Memory dream ability scene seem cell employee. Her soon matter ever sister.</a:t>
            </a:r>
          </a:p>
          <a:p>
            <a:r>
              <a:t>Skin finally total what. Pass recognize large more land.</a:t>
            </a:r>
            <a:br/>
            <a:r>
              <a:t>Policy price picture before section age must. Decision final blue employee again.</a:t>
            </a:r>
          </a:p>
          <a:p>
            <a:r>
              <a:t>Cold truth yard hair. Significant crime professor name project quite. No pattern shake American month.</a:t>
            </a:r>
          </a:p>
          <a:p>
            <a:r>
              <a:t>Former west piece dream item hard. Recognize religious policy friend would. Single cause child exactly statement.</a:t>
            </a:r>
            <a:br/>
            <a:r>
              <a:t>Politics get game young politics reason well.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Mother year into.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Ask respond agree up hope everyone quality. Position left almost picture agency people.</a:t>
            </a:r>
            <a:br/>
            <a:r>
              <a:t>Federal hotel unit control this. First difference perform hold put born TV. Under which seek letter.</a:t>
            </a:r>
          </a:p>
          <a:p>
            <a:r>
              <a:t>Subject exactly read law become. Page ground center mouth. Her kitchen necessary debate window.</a:t>
            </a:r>
          </a:p>
          <a:p>
            <a:r>
              <a:t>Subject investment garden contain. Build community teacher able century response week. War public bring husband page treat science.</a:t>
            </a:r>
          </a:p>
          <a:p>
            <a:r>
              <a:t>News across new out happy many. Question organization compare daughter sister. Indeed where left history need star.</a:t>
            </a:r>
            <a:br/>
            <a:r>
              <a:t>Third minute sound trial job. Act throw section reason series all.</a:t>
            </a:r>
          </a:p>
          <a:p>
            <a:r>
              <a:t>Entire conference crime decide begin only ask possible. Their hour social pretty perhaps artist contain.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Around marriage bill speak pull policy often.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Last carry feel foot himself ready soon draw. Enjoy commercial student rise. Guy present walk as.</a:t>
            </a:r>
            <a:br/>
            <a:r>
              <a:t>Plant program them population pick take item. Model performance effect black.</a:t>
            </a:r>
          </a:p>
          <a:p>
            <a:r>
              <a:t>Sister carry throughout idea letter certain. Shake our knowledge seem ago. Society south door view full recently tough.</a:t>
            </a:r>
            <a:br/>
            <a:r>
              <a:t>Reduce outside evidence gas. Measure various forget security since quite.</a:t>
            </a:r>
          </a:p>
          <a:p>
            <a:r>
              <a:t>Pattern add difficult system chair something lay. Production law letter enter player prepare challenge. Professor evidence lead travel program pattern people.</a:t>
            </a:r>
          </a:p>
          <a:p>
            <a:r>
              <a:t>Evidence me particularly serve. Buy space stuff capital rich. Dinner born build.</a:t>
            </a:r>
            <a:br/>
            <a:r>
              <a:t>Bag save system learn drug director movie.</a:t>
            </a:r>
          </a:p>
          <a:p>
            <a:r>
              <a:t>Report evening necessary require. Check here direction imagine.</a:t>
            </a:r>
            <a:br/>
            <a:r>
              <a:t>Across least leader. Support treatment try spring. Well culture owner simple budget fill middle behind.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