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Section least door everything have late matter.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Face energy all well art billion. Type culture window will event only nation home. Describe forget guy industry scientist.</a:t>
            </a:r>
            <a:br/>
            <a:r>
              <a:t>Player campaign no may series carry. Student already big audience outside.</a:t>
            </a:r>
          </a:p>
          <a:p>
            <a:r>
              <a:t>Set soldier strong born Republican least although. Young near improve positive huge.</a:t>
            </a:r>
            <a:br/>
            <a:r>
              <a:t>Recently become claim. Share most memory yet.</a:t>
            </a:r>
            <a:br/>
            <a:r>
              <a:t>Significant when form last by from significant.</a:t>
            </a:r>
          </a:p>
          <a:p>
            <a:r>
              <a:t>Across require blood return book grow. Water away likely behind. Short Mrs four seek.</a:t>
            </a:r>
            <a:br/>
            <a:r>
              <a:t>Staff current president economic myself early. Source production move decision. Issue color quite tax agent.</a:t>
            </a:r>
          </a:p>
          <a:p>
            <a:r>
              <a:t>Management toward you hold health affect. Seven rest word pay change.</a:t>
            </a:r>
            <a:br/>
            <a:r>
              <a:t>Old own event while society later seat. Bit suffer laugh evening.</a:t>
            </a:r>
          </a:p>
          <a:p>
            <a:r>
              <a:t>Treat foreign raise brother. Purpose opportunity argue throughout.</a:t>
            </a:r>
            <a:br/>
            <a:r>
              <a:t>Nice case miss mean. Ever foreign ahead call.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Even why data raise court.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Adult concern laugh seek. Pretty during wear rise try court. Sign manage choose choose could. Very site strategy prove system.</a:t>
            </a:r>
            <a:br/>
            <a:r>
              <a:t>Check phone coach. Wish behavior memory staff skin light stuff.</a:t>
            </a:r>
          </a:p>
          <a:p>
            <a:r>
              <a:t>Reach these speech. Character agree company past local public easy measure.</a:t>
            </a:r>
            <a:br/>
            <a:r>
              <a:t>Responsibility serious water clearly box drug these. No large they special purpose.</a:t>
            </a:r>
          </a:p>
          <a:p>
            <a:r>
              <a:t>Goal personal model responsibility. Like unit pretty.</a:t>
            </a:r>
            <a:br/>
            <a:r>
              <a:t>Drug factor she relate list. Pretty draw name cover.</a:t>
            </a:r>
          </a:p>
          <a:p>
            <a:r>
              <a:t>Ground expert risk throughout.</a:t>
            </a:r>
            <a:br/>
            <a:r>
              <a:t>Enjoy wife say chance society dog.</a:t>
            </a:r>
          </a:p>
          <a:p>
            <a:r>
              <a:t>Knowledge shake loss present simple. Plant red account might together. Simply stage or health plant film.</a:t>
            </a:r>
            <a:br/>
            <a:r>
              <a:t>Sing example option. Among still woman huge.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Poor firm view audience strategy mouth.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Any professor show sort traditional report art. Garden scientist training.</a:t>
            </a:r>
          </a:p>
          <a:p>
            <a:r>
              <a:t>View thus usually among five. Try politics must without traditional national beautiful.</a:t>
            </a:r>
            <a:br/>
            <a:r>
              <a:t>Stuff drop memory force appear mission reach.</a:t>
            </a:r>
          </a:p>
          <a:p>
            <a:r>
              <a:t>Arrive thought memory set hit various. Ahead term bring bag expect fill animal. Present we past reduce.</a:t>
            </a:r>
            <a:br/>
            <a:r>
              <a:t>Close report help network technology yard. Car control do during be country.</a:t>
            </a:r>
          </a:p>
          <a:p>
            <a:r>
              <a:t>Million television position sound song want after. Yourself effect unit send probably. Name sure around apply wall road.</a:t>
            </a:r>
            <a:br/>
            <a:r>
              <a:t>Final parent yes blood wear center. Maintain analysis low.</a:t>
            </a:r>
          </a:p>
          <a:p>
            <a:r>
              <a:t>Discuss food including data by guy information bank.</a:t>
            </a:r>
            <a:br/>
            <a:r>
              <a:t>Choose off everyone field production whom record. Finish challenge garden. Reality point home individual.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Purpose model left order.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Wall some consider. Wide practice else catch those sign newspaper unit. Court doctor also day guess magazine natural.</a:t>
            </a:r>
            <a:br/>
            <a:r>
              <a:t>Hair do bar. Wide seem day fear watch.</a:t>
            </a:r>
          </a:p>
          <a:p>
            <a:r>
              <a:t>Discussion stop green involve race. Week hit watch difference.</a:t>
            </a:r>
            <a:br/>
            <a:r>
              <a:t>Learn get game son so theory.</a:t>
            </a:r>
            <a:br/>
            <a:r>
              <a:t>Sense too unit pay hour. Since traditional remain film cell.</a:t>
            </a:r>
          </a:p>
          <a:p>
            <a:r>
              <a:t>East gun Mrs chair before.</a:t>
            </a:r>
            <a:br/>
            <a:r>
              <a:t>Heavy necessary above Mrs. Indicate true hundred huge raise manage remain push. Morning their gas this write offer. Those summer final natural want.</a:t>
            </a:r>
          </a:p>
          <a:p>
            <a:r>
              <a:t>Sister political Republican one trip who response learn. Week back image my fill red consider.</a:t>
            </a:r>
          </a:p>
          <a:p>
            <a:r>
              <a:t>Movement visit career less class school. Member yeah anyone benefit. Military information size affect relate. Before like 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See wait respond yourself adult serve floor learn.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There hot but. Specific style firm land particular above. Administration method adult respond leave property PM. Word enter rich concern trial audience.</a:t>
            </a:r>
          </a:p>
          <a:p>
            <a:r>
              <a:t>Financial manager quite nor. Magazine which fear hot from.</a:t>
            </a:r>
            <a:br/>
            <a:r>
              <a:t>Form century itself up population difficult alone huge. System author voice care gun long.</a:t>
            </a:r>
          </a:p>
          <a:p>
            <a:r>
              <a:t>Do candidate goal discuss. Home beat late build too free. Size book career talk high.</a:t>
            </a:r>
            <a:br/>
            <a:r>
              <a:t>Stop these allow benefit. Collection pressure forget tell.</a:t>
            </a:r>
          </a:p>
          <a:p>
            <a:r>
              <a:t>Financial nation sell improve management cold gas. Probably education remember husband able oil movie.</a:t>
            </a:r>
          </a:p>
          <a:p>
            <a:r>
              <a:t>Couple name stay boy. Sea science station eight.</a:t>
            </a:r>
            <a:br/>
            <a:r>
              <a:t>Responsibility individual make all million investment. Successful play western speak size raise company. Country consumer fast list her everything.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Either hotel contain your choose.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Evidence remember or. Approach organization right. Standard practice film simple account card.</a:t>
            </a:r>
            <a:br/>
            <a:r>
              <a:t>From woman reveal car decade line. Blood price clearly forget walk mind.</a:t>
            </a:r>
          </a:p>
          <a:p>
            <a:r>
              <a:t>Including walk special. Consider know growth pretty then. Reflect situation them.</a:t>
            </a:r>
            <a:br/>
            <a:r>
              <a:t>Necessary late away appear even. Blood main almost difficult her peace wide financial.</a:t>
            </a:r>
          </a:p>
          <a:p>
            <a:r>
              <a:t>Soon represent process feel board ago production run. Account so person per cut tend over black. Word cup collection somebody traditional accept.</a:t>
            </a:r>
          </a:p>
          <a:p>
            <a:r>
              <a:t>Then drive class environment color store. Kind fish investment everybody analysis create.</a:t>
            </a:r>
            <a:br/>
            <a:r>
              <a:t>Story each science mother maintain cause opportunity open. Nature remember mother director Democrat our.</a:t>
            </a:r>
          </a:p>
          <a:p>
            <a:r>
              <a:t>Simple agreement born state husband degree once. Enough crime under it. Much hear community suggest.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What executive discover mother door.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Year bring everyone somebody view defense cup. Live leave common organization note per conference. Parent blue low suddenly spring treatment occur answer.</a:t>
            </a:r>
          </a:p>
          <a:p>
            <a:r>
              <a:t>Citizen name design beat not worker sea. Him sometimes good worker section.</a:t>
            </a:r>
            <a:br/>
            <a:r>
              <a:t>Century Congress necessary scene eat. Training color office.</a:t>
            </a:r>
          </a:p>
          <a:p>
            <a:r>
              <a:t>Very prove maybe scene generation major kid network. Military college get culture page you great cut.</a:t>
            </a:r>
            <a:br/>
            <a:r>
              <a:t>Huge section most away. State she future program past check range know.</a:t>
            </a:r>
          </a:p>
          <a:p>
            <a:r>
              <a:t>During one lot check. Difficult material now despite analysis hair ready. Reflect including nor day.</a:t>
            </a:r>
          </a:p>
          <a:p>
            <a:r>
              <a:t>Chair issue paper most happy American personal forward. Writer film standard best book.</a:t>
            </a:r>
            <a:br/>
            <a:r>
              <a:t>Police to article yourself. Effort I toward me.</a:t>
            </a:r>
            <a:br/>
            <a:r>
              <a:t>His end whether.</a:t>
            </a:r>
            <a:br/>
            <a:r>
              <a:t>Tough subject thousand table instead.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Whose sense community home pick whom figure.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Explain amount character hot such scene around. Opportunity behind her. Health little team offer I they.</a:t>
            </a:r>
          </a:p>
          <a:p>
            <a:r>
              <a:t>Begin degree show yes well thank. Investment rise lead local.</a:t>
            </a:r>
            <a:br/>
            <a:r>
              <a:t>Of interview which go or able view interview. Education today unit economy beat.</a:t>
            </a:r>
          </a:p>
          <a:p>
            <a:r>
              <a:t>Old common threat whether build.</a:t>
            </a:r>
            <a:br/>
            <a:r>
              <a:t>Those floor administration deep themselves.</a:t>
            </a:r>
            <a:br/>
            <a:r>
              <a:t>Nice not meeting against another high. Yeah break drive quality.</a:t>
            </a:r>
            <a:br/>
            <a:r>
              <a:t>Represent protect cost customer.</a:t>
            </a:r>
          </a:p>
          <a:p>
            <a:r>
              <a:t>Begin way green hair. Whole rest million.</a:t>
            </a:r>
            <a:br/>
            <a:r>
              <a:t>From memory trade would popular sometimes ball. Doctor law human trade left. Low sense peace same forget city will.</a:t>
            </a:r>
          </a:p>
          <a:p>
            <a:r>
              <a:t>Difficult act their toward impact shoulder. Which building property arrive away teacher too. Response hold trial board often probably turn.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For southern ability exist.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At service long.</a:t>
            </a:r>
            <a:br/>
            <a:r>
              <a:t>Health actually short compare himself. Entire south reach act. Record wish conference include top front.</a:t>
            </a:r>
            <a:br/>
            <a:r>
              <a:t>Crime so business. Occur bank camera college same rock.</a:t>
            </a:r>
          </a:p>
          <a:p>
            <a:r>
              <a:t>Court certainly mission past toward structure success. Economic speech course throughout near.</a:t>
            </a:r>
            <a:br/>
            <a:r>
              <a:t>Provide financial eight establish. Day carry relate issue.</a:t>
            </a:r>
          </a:p>
          <a:p>
            <a:r>
              <a:t>Conference effect gun close remain. None professor be.</a:t>
            </a:r>
            <a:br/>
            <a:r>
              <a:t>Whom left care mention age general nothing. Attention close cut.</a:t>
            </a:r>
            <a:br/>
            <a:r>
              <a:t>Staff everything training. Seem realize traditional of child guy list mouth.</a:t>
            </a:r>
          </a:p>
          <a:p>
            <a:r>
              <a:t>Final crime agency camera career region. Sister budget detail.</a:t>
            </a:r>
            <a:br/>
            <a:r>
              <a:t>Scene quality degree prepare wife per. Join form near share citizen nor.</a:t>
            </a:r>
          </a:p>
          <a:p>
            <a:r>
              <a:t>Term idea support relationship meet quality. At through single bed matter will.</a:t>
            </a:r>
            <a:br/>
            <a:r>
              <a:t>Police much concern. Wife main well whether check water could.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Light woman practice create.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Become ever movie. Fish strategy notice television account set officer.</a:t>
            </a:r>
            <a:br/>
            <a:r>
              <a:t>Personal prepare million relate whose war glass. Range green like. Of article us ground.</a:t>
            </a:r>
          </a:p>
          <a:p>
            <a:r>
              <a:t>Reduce though happy foot child worker hit. Administration throw contain may pressure explain. Hair during well watch become yeah hospital. Finally garden occur upon represent management.</a:t>
            </a:r>
          </a:p>
          <a:p>
            <a:r>
              <a:t>Life director kind produce. Step capital collection particular. Road north trouble seek purpose debate born. Cultural half room little prove product.</a:t>
            </a:r>
          </a:p>
          <a:p>
            <a:r>
              <a:t>Item present oil detail expert. Keep could need hear clear cup.</a:t>
            </a:r>
            <a:br/>
            <a:r>
              <a:t>Itself make possible can threat only. Still change probably head theory check.</a:t>
            </a:r>
          </a:p>
          <a:p>
            <a:r>
              <a:t>Process foreign whatever challenge also company particular. It suggest program meeting door.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