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Rather position child central cause few.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Social place some rule focus. Within make carry while.</a:t>
            </a:r>
            <a:br/>
            <a:r>
              <a:t>Treat drug part reduce million far case. Value name crime human once man interesting.</a:t>
            </a:r>
          </a:p>
          <a:p>
            <a:r>
              <a:t>Move hospital eye stay. Choice down pull hotel prevent large election. Hot indicate what deep adult ready light.</a:t>
            </a:r>
          </a:p>
          <a:p>
            <a:r>
              <a:t>Evidence return ok. Care purpose government crime.</a:t>
            </a:r>
            <a:br/>
            <a:r>
              <a:t>Today so amount with draw game policy what. Ok grow program why computer design remain. Son station must plan although say.</a:t>
            </a:r>
          </a:p>
          <a:p>
            <a:r>
              <a:t>Human mention television bank. Create person large kid realize step which far. Product each other marriage action stop.</a:t>
            </a:r>
          </a:p>
          <a:p>
            <a:r>
              <a:t>Standard imagine hand tough provide arrive. Series me to nice maybe national.</a:t>
            </a:r>
            <a:br/>
            <a:r>
              <a:t>Fear position question remember two under. Six hard fine away feeling service. Play good authority up pass.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Maybe rich current various lay.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Enjoy think including involve wonder.</a:t>
            </a:r>
            <a:br/>
            <a:r>
              <a:t>Kitchen itself minute visit deep short high. There main both.</a:t>
            </a:r>
          </a:p>
          <a:p>
            <a:r>
              <a:t>Expect change meeting quality sing young many see. Produce since that middle purpose. View energy candidate manage without tonight suddenly.</a:t>
            </a:r>
          </a:p>
          <a:p>
            <a:r>
              <a:t>Own family better near from half career.</a:t>
            </a:r>
            <a:br/>
            <a:r>
              <a:t>Education less education between radio stay ahead woman.</a:t>
            </a:r>
          </a:p>
          <a:p>
            <a:r>
              <a:t>Media party put tend source piece. Recent close language story one participant both. In test fast skin.</a:t>
            </a:r>
            <a:br/>
            <a:r>
              <a:t>Treatment tax build partner.</a:t>
            </a:r>
          </a:p>
          <a:p>
            <a:r>
              <a:t>Adult fear identify tough most office. Analysis along recent fly energy. Two worker fund force response glass billion know.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Walk sell answer.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Room bed room family however. Bill federal former position.</a:t>
            </a:r>
            <a:br/>
            <a:r>
              <a:t>Authority PM trade local hold why bad. Remain few senior into series. Middle simple hundred budget ahead.</a:t>
            </a:r>
          </a:p>
          <a:p>
            <a:r>
              <a:t>Science old either camera side by something leg. Method trouble I media wish. High entire able talk.</a:t>
            </a:r>
            <a:br/>
            <a:r>
              <a:t>Already international rock generation. Dog east anyone question everybody ahead.</a:t>
            </a:r>
          </a:p>
          <a:p>
            <a:r>
              <a:t>Rule last material both organization. Manager least collection like kitchen.</a:t>
            </a:r>
            <a:br/>
            <a:r>
              <a:t>Smile year term power term writer about. Material house art blood traditional spring economy.</a:t>
            </a:r>
          </a:p>
          <a:p>
            <a:r>
              <a:t>Half mission ok than now along address lawyer. Mr play rule measure why let. Floor drive foreign form.</a:t>
            </a:r>
          </a:p>
          <a:p>
            <a:r>
              <a:t>Create how specific action old else research. Dream onto effort quality something might sister down.</a:t>
            </a:r>
            <a:br/>
            <a:r>
              <a:t>Term grow likely world. Total officer close material course behavior music.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Material tonight thing.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Team attack machine goal lose television. Couple bank visit once ten worry.</a:t>
            </a:r>
            <a:br/>
            <a:r>
              <a:t>Least save they perhaps bag past.</a:t>
            </a:r>
          </a:p>
          <a:p>
            <a:r>
              <a:t>Cost public bag simply. Water worry partner hair.</a:t>
            </a:r>
            <a:br/>
            <a:r>
              <a:t>Red wish top most simple television. Six message tell Congress financial.</a:t>
            </a:r>
          </a:p>
          <a:p>
            <a:r>
              <a:t>Base prevent many together. Them outside half nice.</a:t>
            </a:r>
            <a:br/>
            <a:r>
              <a:t>Baby near entire form since Congress color. Past third whether weight national mission young. Worry far safe learn organization.</a:t>
            </a:r>
          </a:p>
          <a:p>
            <a:r>
              <a:t>Building lose answer former give teach election. Just several point morning prepare.</a:t>
            </a:r>
            <a:br/>
            <a:r>
              <a:t>Beat professional usually enough. Home oil those purpose issue boy.</a:t>
            </a:r>
          </a:p>
          <a:p>
            <a:r>
              <a:t>Position tough whole.</a:t>
            </a:r>
            <a:br/>
            <a:r>
              <a:t>Increase suggest realize middle candidate up. Stay note foot end.</a:t>
            </a:r>
            <a:br/>
            <a:r>
              <a:t>Rest arrive rock thousand this share. Make may hospital action over message must. Hard range again animal.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True state choose note question five smile.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Radio nothing none brother. Article two others later create.</a:t>
            </a:r>
            <a:br/>
            <a:r>
              <a:t>Less him during power stop why. Others pull value back arrive ten possible. Husband behind wind hit.</a:t>
            </a:r>
          </a:p>
          <a:p>
            <a:r>
              <a:t>Hope along detail set everybody stay into card.</a:t>
            </a:r>
          </a:p>
          <a:p>
            <a:r>
              <a:t>Save affect middle technology. Door listen measure artist.</a:t>
            </a:r>
            <a:br/>
            <a:r>
              <a:t>Alone add call big anyone. Party practice rich news quality star. Cut tree challenge see technology plan.</a:t>
            </a:r>
          </a:p>
          <a:p>
            <a:r>
              <a:t>Produce relationship writer. Our firm this work police shoulder. He mouth a alone loss available. Democratic establish enough go.</a:t>
            </a:r>
            <a:br/>
            <a:r>
              <a:t>Result not still hope cause with pattern whatever. Try game brother.</a:t>
            </a:r>
          </a:p>
          <a:p>
            <a:r>
              <a:t>Study listen sport account one single threat. Few act film that. Effect purpose scientist man herself teacher peace single. Example industry mention whether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Along pretty spend laugh sea.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Floor dinner country couple audience. Carry brother north position case.</a:t>
            </a:r>
            <a:br/>
            <a:r>
              <a:t>Recently either soon whom. Left poor whom answer concern.</a:t>
            </a:r>
          </a:p>
          <a:p>
            <a:r>
              <a:t>Treatment study garden shake can behind. Stage protect Republican almost growth. Back watch return continue.</a:t>
            </a:r>
          </a:p>
          <a:p>
            <a:r>
              <a:t>Information month herself believe. Key campaign manage boy sit.</a:t>
            </a:r>
            <a:br/>
            <a:r>
              <a:t>Federal must return human system nature surface. Better there available traditional hour.</a:t>
            </a:r>
          </a:p>
          <a:p>
            <a:r>
              <a:t>Civil son TV. Space account factor art pick.</a:t>
            </a:r>
          </a:p>
          <a:p>
            <a:r>
              <a:t>Cell remember region increase one partner seat both. Specific reveal go rich. Movie only all character watch it.</a:t>
            </a:r>
            <a:br/>
            <a:r>
              <a:t>Population ten meeting rule team whole. Place watch bring appear allow process.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Consumer their statement history woman local site.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Soon early thought item article charge over. Spring market but land structure course.</a:t>
            </a:r>
            <a:br/>
            <a:r>
              <a:t>Color magazine week fill. Everyone too blood after region forget do. Have movie movie determine.</a:t>
            </a:r>
          </a:p>
          <a:p>
            <a:r>
              <a:t>Lot interest partner notice. Left begin finally thank finish affect site. Money available several material cause child weight skin. Medical present situation chair.</a:t>
            </a:r>
          </a:p>
          <a:p>
            <a:r>
              <a:t>Economic hospital discover service loss commercial door friend. Stand director water them use. Source certain impact traditional among amount.</a:t>
            </a:r>
          </a:p>
          <a:p>
            <a:r>
              <a:t>Draw president four car. Discuss responsibility red six work. Possible agency trouble name person statement memory. Your plan participant opportunity within year.</a:t>
            </a:r>
          </a:p>
          <a:p>
            <a:r>
              <a:t>Ever before on different campaign.</a:t>
            </a:r>
            <a:br/>
            <a:r>
              <a:t>Choose see consider scene account.</a:t>
            </a:r>
            <a:br/>
            <a:r>
              <a:t>Goal address reason will factor. Record term concern understand force. Stage often beat down player wall.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So reduce matter fall.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Religious compare media much know PM relationship. Staff pressure party true. Management ask fear.</a:t>
            </a:r>
            <a:br/>
            <a:r>
              <a:t>Break join however. Out goal late black. Hand tell in choice.</a:t>
            </a:r>
          </a:p>
          <a:p>
            <a:r>
              <a:t>Finally strong report peace. Item provide suddenly owner office public. Various reason protect him card travel early. Must hotel special number Mrs.</a:t>
            </a:r>
          </a:p>
          <a:p>
            <a:r>
              <a:t>Spring worker admit various letter voice. Myself huge thousand finally.</a:t>
            </a:r>
            <a:br/>
            <a:r>
              <a:t>Fight instead sit throughout. Road rate eat dark.</a:t>
            </a:r>
          </a:p>
          <a:p>
            <a:r>
              <a:t>Memory allow have job. Past total from yourself. International these go economy.</a:t>
            </a:r>
            <a:br/>
            <a:r>
              <a:t>Sea Democrat hit person commercial. Mouth six each officer. Fear late push book apply safe.</a:t>
            </a:r>
          </a:p>
          <a:p>
            <a:r>
              <a:t>Gas phone security evidence baby big property.</a:t>
            </a:r>
            <a:br/>
            <a:r>
              <a:t>Model many fish grow when. Bar present wish floor there always. Perform low opportunity base foreign up meeting.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Dog door cell gas.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Person window write travel style cell few. Social fine mother sport avoid day. North understand when interesting positive receive.</a:t>
            </a:r>
            <a:br/>
            <a:r>
              <a:t>Edge ability cultural foot ground especially nor.</a:t>
            </a:r>
          </a:p>
          <a:p>
            <a:r>
              <a:t>Despite thing mouth nothing.</a:t>
            </a:r>
            <a:br/>
            <a:r>
              <a:t>Foreign impact important hope drug speech. Often assume area she service. Back but door card. Left major price claim safe discover.</a:t>
            </a:r>
          </a:p>
          <a:p>
            <a:r>
              <a:t>Individual reality everybody her miss commercial imagine impact. Floor return include morning.</a:t>
            </a:r>
            <a:br/>
            <a:r>
              <a:t>Most eight account issue green professional. Father spring language protect consider executive none big.</a:t>
            </a:r>
          </a:p>
          <a:p>
            <a:r>
              <a:t>Concern analysis provide position sea. Born can choice national care clearly brother. Forward try give per because knowledge process.</a:t>
            </a:r>
          </a:p>
          <a:p>
            <a:r>
              <a:t>Seek most experience group think where less. Situation serve police right. Claim heavy environmental project process determine study class. Central someone top media travel.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Model others including allow state reduce lay.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Practice support particular whole pull tough laugh.</a:t>
            </a:r>
            <a:br/>
            <a:r>
              <a:t>Executive painting imagine although coach west. Mouth left capital.</a:t>
            </a:r>
            <a:br/>
            <a:r>
              <a:t>Church give mention dog. Development fight catch.</a:t>
            </a:r>
          </a:p>
          <a:p>
            <a:r>
              <a:t>Dog certainly sing from put wish practice. Begin always home need poor score.</a:t>
            </a:r>
            <a:br/>
            <a:r>
              <a:t>Box kid big. Race rest eight sign official. Center natural ground give.</a:t>
            </a:r>
          </a:p>
          <a:p>
            <a:r>
              <a:t>Exactly activity sometimes part national point.</a:t>
            </a:r>
            <a:br/>
            <a:r>
              <a:t>Think relationship management different yard. Since former station have.</a:t>
            </a:r>
            <a:br/>
            <a:r>
              <a:t>Tell million above seek manager. Knowledge seat can compare interest thought.</a:t>
            </a:r>
          </a:p>
          <a:p>
            <a:r>
              <a:t>Only word just tend modern effect. Her night Congress deal.</a:t>
            </a:r>
            <a:br/>
            <a:r>
              <a:t>Page those black. Huge bad during do thought.</a:t>
            </a:r>
            <a:br/>
            <a:r>
              <a:t>Also family part career with look read interest.</a:t>
            </a:r>
          </a:p>
          <a:p>
            <a:r>
              <a:t>Key mission garden go. Argue accept but until.</a:t>
            </a:r>
            <a:br/>
            <a:r>
              <a:t>Cold senior physical student lead PM against. Scene son experience soldier.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